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8"/>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Lst>
  <p:sldSz cx="9144000" cy="5143500" type="screen16x9"/>
  <p:notesSz cx="6858000" cy="9144000"/>
  <p:embeddedFontLst>
    <p:embeddedFont>
      <p:font typeface="Creepster" panose="02000000000000000000" pitchFamily="2" charset="0"/>
      <p:regular r:id="rId29"/>
    </p:embeddedFont>
    <p:embeddedFont>
      <p:font typeface="Dosis" pitchFamily="2" charset="77"/>
      <p:regular r:id="rId30"/>
      <p:bold r:id="rId31"/>
    </p:embeddedFont>
    <p:embeddedFont>
      <p:font typeface="Fira Sans Extra Condensed" panose="020F0502020204030204" pitchFamily="34" charset="0"/>
      <p:regular r:id="rId32"/>
      <p:bold r:id="rId33"/>
      <p:italic r:id="rId34"/>
      <p:boldItalic r:id="rId35"/>
    </p:embeddedFont>
    <p:embeddedFont>
      <p:font typeface="Fira Sans Extra Condensed Medium" panose="020B0603050000020004" pitchFamily="34" charset="0"/>
      <p:regular r:id="rId36"/>
      <p:bold r:id="rId37"/>
      <p:italic r:id="rId38"/>
      <p:boldItalic r:id="rId39"/>
    </p:embeddedFont>
    <p:embeddedFont>
      <p:font typeface="Montserrat" pitchFamily="2" charset="77"/>
      <p:regular r:id="rId40"/>
      <p:bold r:id="rId41"/>
      <p:italic r:id="rId42"/>
      <p:boldItalic r:id="rId43"/>
    </p:embeddedFont>
    <p:embeddedFont>
      <p:font typeface="Orbitron SemiBold" pitchFamily="2" charset="0"/>
      <p:regular r:id="rId44"/>
      <p:bold r:id="rId45"/>
    </p:embeddedFont>
    <p:embeddedFont>
      <p:font typeface="Roboto" panose="02000000000000000000" pitchFamily="2" charset="0"/>
      <p:regular r:id="rId46"/>
      <p:bold r:id="rId47"/>
      <p:italic r:id="rId48"/>
      <p:boldItalic r:id="rId49"/>
    </p:embeddedFont>
    <p:embeddedFont>
      <p:font typeface="Truculenta" pitchFamily="2" charset="77"/>
      <p:regular r:id="rId50"/>
      <p:bold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70F695-B461-4047-A590-3DA362C1EA86}">
  <a:tblStyle styleId="{5D70F695-B461-4047-A590-3DA362C1EA8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5"/>
    <p:restoredTop sz="94695"/>
  </p:normalViewPr>
  <p:slideViewPr>
    <p:cSldViewPr snapToGrid="0">
      <p:cViewPr varScale="1">
        <p:scale>
          <a:sx n="160" d="100"/>
          <a:sy n="160" d="100"/>
        </p:scale>
        <p:origin x="168"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font" Target="fonts/font13.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1"/>
        <p:cNvGrpSpPr/>
        <p:nvPr/>
      </p:nvGrpSpPr>
      <p:grpSpPr>
        <a:xfrm>
          <a:off x="0" y="0"/>
          <a:ext cx="0" cy="0"/>
          <a:chOff x="0" y="0"/>
          <a:chExt cx="0" cy="0"/>
        </a:xfrm>
      </p:grpSpPr>
      <p:sp>
        <p:nvSpPr>
          <p:cNvPr id="1752" name="Google Shape;17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3" name="Google Shape;17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3"/>
        <p:cNvGrpSpPr/>
        <p:nvPr/>
      </p:nvGrpSpPr>
      <p:grpSpPr>
        <a:xfrm>
          <a:off x="0" y="0"/>
          <a:ext cx="0" cy="0"/>
          <a:chOff x="0" y="0"/>
          <a:chExt cx="0" cy="0"/>
        </a:xfrm>
      </p:grpSpPr>
      <p:sp>
        <p:nvSpPr>
          <p:cNvPr id="2184" name="Google Shape;2184;g31e1814ba07_1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5" name="Google Shape;2185;g31e1814ba07_1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Content:</a:t>
            </a:r>
            <a:endParaRPr b="1">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en">
                <a:solidFill>
                  <a:schemeClr val="dk1"/>
                </a:solidFill>
              </a:rPr>
              <a:t>User actions → </a:t>
            </a:r>
            <a:r>
              <a:rPr lang="en" b="1">
                <a:solidFill>
                  <a:schemeClr val="dk1"/>
                </a:solidFill>
              </a:rPr>
              <a:t>Controller</a:t>
            </a:r>
            <a:r>
              <a:rPr lang="en">
                <a:solidFill>
                  <a:schemeClr val="dk1"/>
                </a:solidFill>
              </a:rPr>
              <a:t> → Update game logic in </a:t>
            </a:r>
            <a:r>
              <a:rPr lang="en" b="1">
                <a:solidFill>
                  <a:schemeClr val="dk1"/>
                </a:solidFill>
              </a:rPr>
              <a:t>Model</a:t>
            </a:r>
            <a:r>
              <a:rPr lang="en">
                <a:solidFill>
                  <a:schemeClr val="dk1"/>
                </a:solidFill>
              </a:rPr>
              <a:t>.</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b="1">
                <a:solidFill>
                  <a:schemeClr val="dk1"/>
                </a:solidFill>
              </a:rPr>
              <a:t>Model</a:t>
            </a:r>
            <a:r>
              <a:rPr lang="en">
                <a:solidFill>
                  <a:schemeClr val="dk1"/>
                </a:solidFill>
              </a:rPr>
              <a:t> sends updated game state to </a:t>
            </a:r>
            <a:r>
              <a:rPr lang="en" b="1">
                <a:solidFill>
                  <a:schemeClr val="dk1"/>
                </a:solidFill>
              </a:rPr>
              <a:t>View</a:t>
            </a:r>
            <a:r>
              <a:rPr lang="en">
                <a:solidFill>
                  <a:schemeClr val="dk1"/>
                </a:solidFill>
              </a:rPr>
              <a:t>.</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b="1">
                <a:solidFill>
                  <a:schemeClr val="dk1"/>
                </a:solidFill>
              </a:rPr>
              <a:t>View</a:t>
            </a:r>
            <a:r>
              <a:rPr lang="en">
                <a:solidFill>
                  <a:schemeClr val="dk1"/>
                </a:solidFill>
              </a:rPr>
              <a:t> renders real-time changes on screen.</a:t>
            </a:r>
            <a:endParaRPr>
              <a:solidFill>
                <a:schemeClr val="dk1"/>
              </a:solidFill>
            </a:endParaRPr>
          </a:p>
          <a:p>
            <a:pPr marL="0" lvl="0" indent="0" algn="l" rtl="0">
              <a:lnSpc>
                <a:spcPct val="115000"/>
              </a:lnSpc>
              <a:spcBef>
                <a:spcPts val="1200"/>
              </a:spcBef>
              <a:spcAft>
                <a:spcPts val="0"/>
              </a:spcAft>
              <a:buNone/>
            </a:pPr>
            <a:r>
              <a:rPr lang="en">
                <a:solidFill>
                  <a:schemeClr val="dk1"/>
                </a:solidFill>
              </a:rPr>
              <a:t>Let’s take a closer look.</a:t>
            </a:r>
            <a:endParaRPr>
              <a:solidFill>
                <a:schemeClr val="dk1"/>
              </a:solidFill>
            </a:endParaRPr>
          </a:p>
          <a:p>
            <a:pPr marL="0" lvl="0" indent="0" algn="l" rtl="0">
              <a:lnSpc>
                <a:spcPct val="115000"/>
              </a:lnSpc>
              <a:spcBef>
                <a:spcPts val="1200"/>
              </a:spcBef>
              <a:spcAft>
                <a:spcPts val="0"/>
              </a:spcAft>
              <a:buNone/>
            </a:pPr>
            <a:r>
              <a:rPr lang="en">
                <a:solidFill>
                  <a:schemeClr val="dk1"/>
                </a:solidFill>
              </a:rPr>
              <a:t>We let </a:t>
            </a:r>
            <a:r>
              <a:rPr lang="en" sz="1300" b="1">
                <a:solidFill>
                  <a:schemeClr val="dk1"/>
                </a:solidFill>
              </a:rPr>
              <a:t>controller</a:t>
            </a:r>
            <a:r>
              <a:rPr lang="en">
                <a:solidFill>
                  <a:schemeClr val="dk1"/>
                </a:solidFill>
              </a:rPr>
              <a:t> deal with everything player will give us, like mouse dragging, and clicking, this will be discussed in details in the next section. Besides the user behaviors, controller is also responsible for </a:t>
            </a:r>
            <a:r>
              <a:rPr lang="en" sz="1300" b="1">
                <a:solidFill>
                  <a:schemeClr val="dk1"/>
                </a:solidFill>
              </a:rPr>
              <a:t>making things happen</a:t>
            </a:r>
            <a:r>
              <a:rPr lang="en">
                <a:solidFill>
                  <a:schemeClr val="dk1"/>
                </a:solidFill>
              </a:rPr>
              <a:t>, like hitting zombie, and generating new sunlight and zombie as time passes. The controller complies all of these duties by calling functions defined in the Model.</a:t>
            </a:r>
            <a:endParaRPr>
              <a:solidFill>
                <a:schemeClr val="dk1"/>
              </a:solidFill>
            </a:endParaRPr>
          </a:p>
          <a:p>
            <a:pPr marL="0" lvl="0" indent="0" algn="l" rtl="0">
              <a:lnSpc>
                <a:spcPct val="115000"/>
              </a:lnSpc>
              <a:spcBef>
                <a:spcPts val="1200"/>
              </a:spcBef>
              <a:spcAft>
                <a:spcPts val="1200"/>
              </a:spcAft>
              <a:buNone/>
            </a:pPr>
            <a:r>
              <a:rPr lang="en">
                <a:solidFill>
                  <a:schemeClr val="dk1"/>
                </a:solidFill>
              </a:rPr>
              <a:t>So, let’s continue to the </a:t>
            </a:r>
            <a:r>
              <a:rPr lang="en" sz="1300" b="1" u="sng">
                <a:solidFill>
                  <a:schemeClr val="dk1"/>
                </a:solidFill>
              </a:rPr>
              <a:t>Model</a:t>
            </a:r>
            <a:r>
              <a:rPr lang="en">
                <a:solidFill>
                  <a:schemeClr val="dk1"/>
                </a:solidFill>
              </a:rPr>
              <a:t>. The main logic is put in this part. we need to </a:t>
            </a:r>
            <a:r>
              <a:rPr lang="en" sz="1300" b="1" u="sng">
                <a:solidFill>
                  <a:srgbClr val="434343"/>
                </a:solidFill>
                <a:latin typeface="Fira Sans Extra Condensed"/>
                <a:ea typeface="Fira Sans Extra Condensed"/>
                <a:cs typeface="Fira Sans Extra Condensed"/>
                <a:sym typeface="Fira Sans Extra Condensed"/>
              </a:rPr>
              <a:t>Check</a:t>
            </a:r>
            <a:r>
              <a:rPr lang="en" sz="1300">
                <a:solidFill>
                  <a:srgbClr val="434343"/>
                </a:solidFill>
                <a:latin typeface="Fira Sans Extra Condensed Medium"/>
                <a:ea typeface="Fira Sans Extra Condensed Medium"/>
                <a:cs typeface="Fira Sans Extra Condensed Medium"/>
                <a:sym typeface="Fira Sans Extra Condensed Medium"/>
              </a:rPr>
              <a:t>. </a:t>
            </a:r>
            <a:r>
              <a:rPr lang="en">
                <a:solidFill>
                  <a:schemeClr val="dk1"/>
                </a:solidFill>
              </a:rPr>
              <a:t>we check if player has enough sunlight credit to plant a new peashooter. And  If the peashooter actually hitting the zombie? bcs sometimes peashooters are just shooting bullets but not hurting zombie, and zombie will never die. And then, we </a:t>
            </a:r>
            <a:r>
              <a:rPr lang="en" sz="1300" b="1" u="sng">
                <a:solidFill>
                  <a:srgbClr val="434343"/>
                </a:solidFill>
                <a:latin typeface="Fira Sans Extra Condensed"/>
                <a:ea typeface="Fira Sans Extra Condensed"/>
                <a:cs typeface="Fira Sans Extra Condensed"/>
                <a:sym typeface="Fira Sans Extra Condensed"/>
              </a:rPr>
              <a:t>Update</a:t>
            </a:r>
            <a:r>
              <a:rPr lang="en">
                <a:solidFill>
                  <a:schemeClr val="dk1"/>
                </a:solidFill>
              </a:rPr>
              <a:t> to make every zombie keep moving with the same pace, and peashooter should continuously shooting bullets until they die. The updated game status can be visualized in the </a:t>
            </a:r>
            <a:r>
              <a:rPr lang="en" sz="1300" b="1" u="sng">
                <a:solidFill>
                  <a:schemeClr val="dk1"/>
                </a:solidFill>
              </a:rPr>
              <a:t>View</a:t>
            </a:r>
            <a:r>
              <a:rPr lang="en">
                <a:solidFill>
                  <a:schemeClr val="dk1"/>
                </a:solidFill>
              </a:rPr>
              <a:t> part. This part only for displaying game. It sets the game frame, game panel, and instructions.</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3"/>
        <p:cNvGrpSpPr/>
        <p:nvPr/>
      </p:nvGrpSpPr>
      <p:grpSpPr>
        <a:xfrm>
          <a:off x="0" y="0"/>
          <a:ext cx="0" cy="0"/>
          <a:chOff x="0" y="0"/>
          <a:chExt cx="0" cy="0"/>
        </a:xfrm>
      </p:grpSpPr>
      <p:sp>
        <p:nvSpPr>
          <p:cNvPr id="2274" name="Google Shape;2274;g32123f95bf3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5" name="Google Shape;2275;g32123f95bf3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This is how we designed the Model.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4"/>
        <p:cNvGrpSpPr/>
        <p:nvPr/>
      </p:nvGrpSpPr>
      <p:grpSpPr>
        <a:xfrm>
          <a:off x="0" y="0"/>
          <a:ext cx="0" cy="0"/>
          <a:chOff x="0" y="0"/>
          <a:chExt cx="0" cy="0"/>
        </a:xfrm>
      </p:grpSpPr>
      <p:sp>
        <p:nvSpPr>
          <p:cNvPr id="2385" name="Google Shape;2385;g106f7975a47_1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6" name="Google Shape;2386;g106f7975a47_1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We first thought two interfaces should be created: one for plant, one for zombie. But later, we found out these two interfaces can be combine into one for all moving items, no matter this item is a plant or zombie. Because most of items in this game is moving, and an interface carries out all basic moving requirements can do a better job. so , </a:t>
            </a:r>
            <a:r>
              <a:rPr lang="en" sz="1300" b="1">
                <a:solidFill>
                  <a:schemeClr val="dk1"/>
                </a:solidFill>
              </a:rPr>
              <a:t>move()</a:t>
            </a:r>
            <a:r>
              <a:rPr lang="en">
                <a:solidFill>
                  <a:schemeClr val="dk1"/>
                </a:solidFill>
              </a:rPr>
              <a:t> and </a:t>
            </a:r>
            <a:r>
              <a:rPr lang="en" sz="1300" b="1">
                <a:solidFill>
                  <a:schemeClr val="dk1"/>
                </a:solidFill>
              </a:rPr>
              <a:t>draw() </a:t>
            </a:r>
            <a:r>
              <a:rPr lang="en">
                <a:solidFill>
                  <a:schemeClr val="dk1"/>
                </a:solidFill>
              </a:rPr>
              <a:t>functions are introduced.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Later we think about how do we know if a zombie is attacked by a bullet. So we need the </a:t>
            </a:r>
            <a:r>
              <a:rPr lang="en" sz="1300" b="1" u="sng">
                <a:solidFill>
                  <a:schemeClr val="dk1"/>
                </a:solidFill>
              </a:rPr>
              <a:t>collision</a:t>
            </a:r>
            <a:r>
              <a:rPr lang="en">
                <a:solidFill>
                  <a:schemeClr val="dk1"/>
                </a:solidFill>
              </a:rPr>
              <a:t> box which requires an anchor point to locate the item and the radius to see how close can be count as a valid attack.</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After attacking the zombin, will this zombie be killed? And same logic,  will a sunlight disappear if not be collected. Therefore, We introduced</a:t>
            </a:r>
            <a:r>
              <a:rPr lang="en" sz="1300" b="1">
                <a:solidFill>
                  <a:schemeClr val="dk1"/>
                </a:solidFill>
              </a:rPr>
              <a:t> expire() </a:t>
            </a:r>
            <a:r>
              <a:rPr lang="en">
                <a:solidFill>
                  <a:schemeClr val="dk1"/>
                </a:solidFill>
              </a:rPr>
              <a:t>function to count zombie’s and sunlight’s lifetime.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32123f95bf3_0_13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32123f95bf3_0_13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5"/>
        <p:cNvGrpSpPr/>
        <p:nvPr/>
      </p:nvGrpSpPr>
      <p:grpSpPr>
        <a:xfrm>
          <a:off x="0" y="0"/>
          <a:ext cx="0" cy="0"/>
          <a:chOff x="0" y="0"/>
          <a:chExt cx="0" cy="0"/>
        </a:xfrm>
      </p:grpSpPr>
      <p:sp>
        <p:nvSpPr>
          <p:cNvPr id="2496" name="Google Shape;2496;g31e248e95af_2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7" name="Google Shape;2497;g31e248e95af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3"/>
        <p:cNvGrpSpPr/>
        <p:nvPr/>
      </p:nvGrpSpPr>
      <p:grpSpPr>
        <a:xfrm>
          <a:off x="0" y="0"/>
          <a:ext cx="0" cy="0"/>
          <a:chOff x="0" y="0"/>
          <a:chExt cx="0" cy="0"/>
        </a:xfrm>
      </p:grpSpPr>
      <p:sp>
        <p:nvSpPr>
          <p:cNvPr id="2504" name="Google Shape;2504;g31e248e95af_2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5" name="Google Shape;2505;g31e248e95af_2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9"/>
        <p:cNvGrpSpPr/>
        <p:nvPr/>
      </p:nvGrpSpPr>
      <p:grpSpPr>
        <a:xfrm>
          <a:off x="0" y="0"/>
          <a:ext cx="0" cy="0"/>
          <a:chOff x="0" y="0"/>
          <a:chExt cx="0" cy="0"/>
        </a:xfrm>
      </p:grpSpPr>
      <p:sp>
        <p:nvSpPr>
          <p:cNvPr id="2510" name="Google Shape;2510;g31e248e95af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1" name="Google Shape;2511;g31e248e95af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5"/>
        <p:cNvGrpSpPr/>
        <p:nvPr/>
      </p:nvGrpSpPr>
      <p:grpSpPr>
        <a:xfrm>
          <a:off x="0" y="0"/>
          <a:ext cx="0" cy="0"/>
          <a:chOff x="0" y="0"/>
          <a:chExt cx="0" cy="0"/>
        </a:xfrm>
      </p:grpSpPr>
      <p:sp>
        <p:nvSpPr>
          <p:cNvPr id="2516" name="Google Shape;2516;g31e248e95af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7" name="Google Shape;2517;g31e248e95af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2"/>
        <p:cNvGrpSpPr/>
        <p:nvPr/>
      </p:nvGrpSpPr>
      <p:grpSpPr>
        <a:xfrm>
          <a:off x="0" y="0"/>
          <a:ext cx="0" cy="0"/>
          <a:chOff x="0" y="0"/>
          <a:chExt cx="0" cy="0"/>
        </a:xfrm>
      </p:grpSpPr>
      <p:sp>
        <p:nvSpPr>
          <p:cNvPr id="2523" name="Google Shape;2523;g31e248e95af_2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4" name="Google Shape;2524;g31e248e95af_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9"/>
        <p:cNvGrpSpPr/>
        <p:nvPr/>
      </p:nvGrpSpPr>
      <p:grpSpPr>
        <a:xfrm>
          <a:off x="0" y="0"/>
          <a:ext cx="0" cy="0"/>
          <a:chOff x="0" y="0"/>
          <a:chExt cx="0" cy="0"/>
        </a:xfrm>
      </p:grpSpPr>
      <p:sp>
        <p:nvSpPr>
          <p:cNvPr id="2530" name="Google Shape;2530;g31e6853937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1" name="Google Shape;2531;g31e6853937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32123f95bf3_0_105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32123f95bf3_0_10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6"/>
        <p:cNvGrpSpPr/>
        <p:nvPr/>
      </p:nvGrpSpPr>
      <p:grpSpPr>
        <a:xfrm>
          <a:off x="0" y="0"/>
          <a:ext cx="0" cy="0"/>
          <a:chOff x="0" y="0"/>
          <a:chExt cx="0" cy="0"/>
        </a:xfrm>
      </p:grpSpPr>
      <p:sp>
        <p:nvSpPr>
          <p:cNvPr id="2537" name="Google Shape;2537;g31e6853937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8" name="Google Shape;2538;g31e6853937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4"/>
        <p:cNvGrpSpPr/>
        <p:nvPr/>
      </p:nvGrpSpPr>
      <p:grpSpPr>
        <a:xfrm>
          <a:off x="0" y="0"/>
          <a:ext cx="0" cy="0"/>
          <a:chOff x="0" y="0"/>
          <a:chExt cx="0" cy="0"/>
        </a:xfrm>
      </p:grpSpPr>
      <p:sp>
        <p:nvSpPr>
          <p:cNvPr id="2605" name="Google Shape;2605;g31e248e95af_2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6" name="Google Shape;2606;g31e248e95af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914400" lvl="1" indent="-330200" algn="l" rtl="0">
              <a:lnSpc>
                <a:spcPct val="115000"/>
              </a:lnSpc>
              <a:spcBef>
                <a:spcPts val="1200"/>
              </a:spcBef>
              <a:spcAft>
                <a:spcPts val="0"/>
              </a:spcAft>
              <a:buClr>
                <a:srgbClr val="FFF2CC"/>
              </a:buClr>
              <a:buSzPts val="1600"/>
              <a:buFont typeface="Roboto"/>
              <a:buChar char="○"/>
            </a:pPr>
            <a:r>
              <a:rPr lang="en" b="1">
                <a:solidFill>
                  <a:schemeClr val="dk1"/>
                </a:solidFill>
              </a:rPr>
              <a:t>Building a Game is Challenging</a:t>
            </a:r>
            <a:r>
              <a:rPr lang="en">
                <a:solidFill>
                  <a:schemeClr val="dk1"/>
                </a:solidFill>
              </a:rPr>
              <a:t>: Game development requires significant effort in testing, tuning, and balancing to create a smooth and enjoyable experience.</a:t>
            </a:r>
            <a:endParaRPr>
              <a:solidFill>
                <a:schemeClr val="dk1"/>
              </a:solidFill>
            </a:endParaRPr>
          </a:p>
          <a:p>
            <a:pPr marL="914400" lvl="1" indent="-330200" algn="l" rtl="0">
              <a:lnSpc>
                <a:spcPct val="115000"/>
              </a:lnSpc>
              <a:spcBef>
                <a:spcPts val="0"/>
              </a:spcBef>
              <a:spcAft>
                <a:spcPts val="0"/>
              </a:spcAft>
              <a:buClr>
                <a:srgbClr val="FFF2CC"/>
              </a:buClr>
              <a:buSzPts val="1600"/>
              <a:buFont typeface="Roboto"/>
              <a:buChar char="○"/>
            </a:pPr>
            <a:r>
              <a:rPr lang="en" b="1">
                <a:solidFill>
                  <a:schemeClr val="dk1"/>
                </a:solidFill>
              </a:rPr>
              <a:t>The Importance of Music</a:t>
            </a:r>
            <a:r>
              <a:rPr lang="en">
                <a:solidFill>
                  <a:schemeClr val="dk1"/>
                </a:solidFill>
              </a:rPr>
              <a:t>: Music and sound effects are crucial to enhancing the overall gaming experience and engagement.</a:t>
            </a:r>
            <a:endParaRPr>
              <a:solidFill>
                <a:schemeClr val="dk1"/>
              </a:solidFill>
            </a:endParaRPr>
          </a:p>
          <a:p>
            <a:pPr marL="914400" lvl="1" indent="-317500" algn="l" rtl="0">
              <a:lnSpc>
                <a:spcPct val="115000"/>
              </a:lnSpc>
              <a:spcBef>
                <a:spcPts val="0"/>
              </a:spcBef>
              <a:spcAft>
                <a:spcPts val="0"/>
              </a:spcAft>
              <a:buClr>
                <a:schemeClr val="dk1"/>
              </a:buClr>
              <a:buSzPts val="1400"/>
              <a:buChar char="○"/>
            </a:pPr>
            <a:r>
              <a:rPr lang="en" b="1">
                <a:solidFill>
                  <a:schemeClr val="dk1"/>
                </a:solidFill>
              </a:rPr>
              <a:t>Enhanced Tutorial</a:t>
            </a:r>
            <a:r>
              <a:rPr lang="en">
                <a:solidFill>
                  <a:schemeClr val="dk1"/>
                </a:solidFill>
              </a:rPr>
              <a:t>: Add more details to the tutorial to better guide new players through the game mechanics.</a:t>
            </a:r>
            <a:endParaRPr>
              <a:solidFill>
                <a:schemeClr val="dk1"/>
              </a:solidFill>
            </a:endParaRPr>
          </a:p>
          <a:p>
            <a:pPr marL="914400" lvl="1" indent="-317500" algn="l" rtl="0">
              <a:lnSpc>
                <a:spcPct val="115000"/>
              </a:lnSpc>
              <a:spcBef>
                <a:spcPts val="0"/>
              </a:spcBef>
              <a:spcAft>
                <a:spcPts val="0"/>
              </a:spcAft>
              <a:buClr>
                <a:schemeClr val="dk1"/>
              </a:buClr>
              <a:buSzPts val="1400"/>
              <a:buChar char="○"/>
            </a:pPr>
            <a:r>
              <a:rPr lang="en" b="1">
                <a:solidFill>
                  <a:schemeClr val="dk1"/>
                </a:solidFill>
              </a:rPr>
              <a:t>Game Difficulty</a:t>
            </a:r>
            <a:r>
              <a:rPr lang="en">
                <a:solidFill>
                  <a:schemeClr val="dk1"/>
                </a:solidFill>
              </a:rPr>
              <a:t>: Fine-tune the difficulty level to ensure the game is challenging yet enjoyable, avoiding it being too easy or frustrating.</a:t>
            </a:r>
            <a:endParaRPr>
              <a:solidFill>
                <a:schemeClr val="dk1"/>
              </a:solidFill>
            </a:endParaRPr>
          </a:p>
          <a:p>
            <a:pPr marL="914400" lvl="1" indent="-317500" algn="l" rtl="0">
              <a:lnSpc>
                <a:spcPct val="115000"/>
              </a:lnSpc>
              <a:spcBef>
                <a:spcPts val="0"/>
              </a:spcBef>
              <a:spcAft>
                <a:spcPts val="0"/>
              </a:spcAft>
              <a:buClr>
                <a:schemeClr val="dk1"/>
              </a:buClr>
              <a:buSzPts val="1400"/>
              <a:buChar char="○"/>
            </a:pP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0"/>
        <p:cNvGrpSpPr/>
        <p:nvPr/>
      </p:nvGrpSpPr>
      <p:grpSpPr>
        <a:xfrm>
          <a:off x="0" y="0"/>
          <a:ext cx="0" cy="0"/>
          <a:chOff x="0" y="0"/>
          <a:chExt cx="0" cy="0"/>
        </a:xfrm>
      </p:grpSpPr>
      <p:sp>
        <p:nvSpPr>
          <p:cNvPr id="2611" name="Google Shape;2611;g32123f95bf3_0_8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2" name="Google Shape;2612;g32123f95bf3_0_8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9"/>
        <p:cNvGrpSpPr/>
        <p:nvPr/>
      </p:nvGrpSpPr>
      <p:grpSpPr>
        <a:xfrm>
          <a:off x="0" y="0"/>
          <a:ext cx="0" cy="0"/>
          <a:chOff x="0" y="0"/>
          <a:chExt cx="0" cy="0"/>
        </a:xfrm>
      </p:grpSpPr>
      <p:sp>
        <p:nvSpPr>
          <p:cNvPr id="2680" name="Google Shape;2680;g32123f95bf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1" name="Google Shape;2681;g32123f95bf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5"/>
        <p:cNvGrpSpPr/>
        <p:nvPr/>
      </p:nvGrpSpPr>
      <p:grpSpPr>
        <a:xfrm>
          <a:off x="0" y="0"/>
          <a:ext cx="0" cy="0"/>
          <a:chOff x="0" y="0"/>
          <a:chExt cx="0" cy="0"/>
        </a:xfrm>
      </p:grpSpPr>
      <p:sp>
        <p:nvSpPr>
          <p:cNvPr id="2686" name="Google Shape;2686;g31e248e95a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7" name="Google Shape;2687;g31e248e95a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1"/>
        <p:cNvGrpSpPr/>
        <p:nvPr/>
      </p:nvGrpSpPr>
      <p:grpSpPr>
        <a:xfrm>
          <a:off x="0" y="0"/>
          <a:ext cx="0" cy="0"/>
          <a:chOff x="0" y="0"/>
          <a:chExt cx="0" cy="0"/>
        </a:xfrm>
      </p:grpSpPr>
      <p:sp>
        <p:nvSpPr>
          <p:cNvPr id="2692" name="Google Shape;2692;g31e248e95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3" name="Google Shape;2693;g31e248e95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7"/>
        <p:cNvGrpSpPr/>
        <p:nvPr/>
      </p:nvGrpSpPr>
      <p:grpSpPr>
        <a:xfrm>
          <a:off x="0" y="0"/>
          <a:ext cx="0" cy="0"/>
          <a:chOff x="0" y="0"/>
          <a:chExt cx="0" cy="0"/>
        </a:xfrm>
      </p:grpSpPr>
      <p:sp>
        <p:nvSpPr>
          <p:cNvPr id="2698" name="Google Shape;2698;g31e248e95a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9" name="Google Shape;2699;g31e248e95a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8"/>
        <p:cNvGrpSpPr/>
        <p:nvPr/>
      </p:nvGrpSpPr>
      <p:grpSpPr>
        <a:xfrm>
          <a:off x="0" y="0"/>
          <a:ext cx="0" cy="0"/>
          <a:chOff x="0" y="0"/>
          <a:chExt cx="0" cy="0"/>
        </a:xfrm>
      </p:grpSpPr>
      <p:sp>
        <p:nvSpPr>
          <p:cNvPr id="1879" name="Google Shape;1879;g106cca27dcb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0" name="Google Shape;1880;g106cca27dcb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9"/>
        <p:cNvGrpSpPr/>
        <p:nvPr/>
      </p:nvGrpSpPr>
      <p:grpSpPr>
        <a:xfrm>
          <a:off x="0" y="0"/>
          <a:ext cx="0" cy="0"/>
          <a:chOff x="0" y="0"/>
          <a:chExt cx="0" cy="0"/>
        </a:xfrm>
      </p:grpSpPr>
      <p:sp>
        <p:nvSpPr>
          <p:cNvPr id="1910" name="Google Shape;1910;g106962aab6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1" name="Google Shape;1911;g106962aab6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32123f95bf3_0_5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32123f95bf3_0_5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1"/>
        <p:cNvGrpSpPr/>
        <p:nvPr/>
      </p:nvGrpSpPr>
      <p:grpSpPr>
        <a:xfrm>
          <a:off x="0" y="0"/>
          <a:ext cx="0" cy="0"/>
          <a:chOff x="0" y="0"/>
          <a:chExt cx="0" cy="0"/>
        </a:xfrm>
      </p:grpSpPr>
      <p:sp>
        <p:nvSpPr>
          <p:cNvPr id="2072" name="Google Shape;2072;g1072cf91de8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3" name="Google Shape;2073;g1072cf91de8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7"/>
        <p:cNvGrpSpPr/>
        <p:nvPr/>
      </p:nvGrpSpPr>
      <p:grpSpPr>
        <a:xfrm>
          <a:off x="0" y="0"/>
          <a:ext cx="0" cy="0"/>
          <a:chOff x="0" y="0"/>
          <a:chExt cx="0" cy="0"/>
        </a:xfrm>
      </p:grpSpPr>
      <p:sp>
        <p:nvSpPr>
          <p:cNvPr id="2098" name="Google Shape;2098;g32123f95bf3_0_13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9" name="Google Shape;2099;g32123f95bf3_0_13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3"/>
        <p:cNvGrpSpPr/>
        <p:nvPr/>
      </p:nvGrpSpPr>
      <p:grpSpPr>
        <a:xfrm>
          <a:off x="0" y="0"/>
          <a:ext cx="0" cy="0"/>
          <a:chOff x="0" y="0"/>
          <a:chExt cx="0" cy="0"/>
        </a:xfrm>
      </p:grpSpPr>
      <p:sp>
        <p:nvSpPr>
          <p:cNvPr id="2104" name="Google Shape;2104;g31e1814ba07_3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5" name="Google Shape;2105;g31e1814ba07_3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2"/>
        <p:cNvGrpSpPr/>
        <p:nvPr/>
      </p:nvGrpSpPr>
      <p:grpSpPr>
        <a:xfrm>
          <a:off x="0" y="0"/>
          <a:ext cx="0" cy="0"/>
          <a:chOff x="0" y="0"/>
          <a:chExt cx="0" cy="0"/>
        </a:xfrm>
      </p:grpSpPr>
      <p:sp>
        <p:nvSpPr>
          <p:cNvPr id="2153" name="Google Shape;2153;g32123f95bf3_0_13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4" name="Google Shape;2154;g32123f95bf3_0_13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89700" y="114025"/>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174350" y="146037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9290087">
            <a:off x="-605691" y="-662188"/>
            <a:ext cx="3210765" cy="2474518"/>
          </a:xfrm>
          <a:custGeom>
            <a:avLst/>
            <a:gdLst/>
            <a:ahLst/>
            <a:cxnLst/>
            <a:rect l="l" t="t" r="r" b="b"/>
            <a:pathLst>
              <a:path w="43575" h="33583" extrusionOk="0">
                <a:moveTo>
                  <a:pt x="8363" y="29107"/>
                </a:moveTo>
                <a:cubicBezTo>
                  <a:pt x="8363" y="29107"/>
                  <a:pt x="14547" y="23523"/>
                  <a:pt x="19348" y="30046"/>
                </a:cubicBezTo>
                <a:cubicBezTo>
                  <a:pt x="19348" y="30046"/>
                  <a:pt x="24149" y="25885"/>
                  <a:pt x="28624" y="31116"/>
                </a:cubicBezTo>
                <a:cubicBezTo>
                  <a:pt x="28624" y="31116"/>
                  <a:pt x="32603" y="30307"/>
                  <a:pt x="32537" y="33582"/>
                </a:cubicBezTo>
                <a:cubicBezTo>
                  <a:pt x="35147" y="32564"/>
                  <a:pt x="38147" y="32434"/>
                  <a:pt x="40626" y="33204"/>
                </a:cubicBezTo>
                <a:cubicBezTo>
                  <a:pt x="33542" y="27111"/>
                  <a:pt x="42035" y="23471"/>
                  <a:pt x="42035" y="23471"/>
                </a:cubicBezTo>
                <a:cubicBezTo>
                  <a:pt x="42035" y="23471"/>
                  <a:pt x="41265" y="20157"/>
                  <a:pt x="43575" y="18018"/>
                </a:cubicBezTo>
                <a:lnTo>
                  <a:pt x="43522" y="17953"/>
                </a:lnTo>
                <a:cubicBezTo>
                  <a:pt x="39935" y="17105"/>
                  <a:pt x="38930" y="19805"/>
                  <a:pt x="38930" y="19805"/>
                </a:cubicBezTo>
                <a:cubicBezTo>
                  <a:pt x="38121" y="12838"/>
                  <a:pt x="30385" y="13321"/>
                  <a:pt x="30385" y="13321"/>
                </a:cubicBezTo>
                <a:cubicBezTo>
                  <a:pt x="30020" y="6681"/>
                  <a:pt x="23066" y="7803"/>
                  <a:pt x="23066" y="7803"/>
                </a:cubicBezTo>
                <a:cubicBezTo>
                  <a:pt x="22740" y="4097"/>
                  <a:pt x="16699" y="1"/>
                  <a:pt x="11781" y="3589"/>
                </a:cubicBezTo>
                <a:cubicBezTo>
                  <a:pt x="6849" y="7176"/>
                  <a:pt x="10150" y="12173"/>
                  <a:pt x="10150" y="12173"/>
                </a:cubicBezTo>
                <a:cubicBezTo>
                  <a:pt x="5401" y="11847"/>
                  <a:pt x="6993" y="16818"/>
                  <a:pt x="6993" y="16818"/>
                </a:cubicBezTo>
                <a:cubicBezTo>
                  <a:pt x="4984" y="14978"/>
                  <a:pt x="0" y="17822"/>
                  <a:pt x="3105" y="22153"/>
                </a:cubicBezTo>
                <a:cubicBezTo>
                  <a:pt x="6471" y="23015"/>
                  <a:pt x="8741" y="26093"/>
                  <a:pt x="8363" y="29107"/>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34775" y="563100"/>
            <a:ext cx="7695600" cy="723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34775" y="1456788"/>
            <a:ext cx="7695600" cy="473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4" name="Google Shape;14;p2"/>
          <p:cNvGrpSpPr/>
          <p:nvPr/>
        </p:nvGrpSpPr>
        <p:grpSpPr>
          <a:xfrm>
            <a:off x="2908777" y="2571759"/>
            <a:ext cx="3325985" cy="3126401"/>
            <a:chOff x="2604439" y="1955638"/>
            <a:chExt cx="3935145" cy="3699007"/>
          </a:xfrm>
        </p:grpSpPr>
        <p:sp>
          <p:nvSpPr>
            <p:cNvPr id="15" name="Google Shape;15;p2"/>
            <p:cNvSpPr/>
            <p:nvPr/>
          </p:nvSpPr>
          <p:spPr>
            <a:xfrm>
              <a:off x="2604439" y="1955638"/>
              <a:ext cx="3935145" cy="3699007"/>
            </a:xfrm>
            <a:custGeom>
              <a:avLst/>
              <a:gdLst/>
              <a:ahLst/>
              <a:cxnLst/>
              <a:rect l="l" t="t" r="r" b="b"/>
              <a:pathLst>
                <a:path w="36909" h="34695" extrusionOk="0">
                  <a:moveTo>
                    <a:pt x="17644" y="1"/>
                  </a:moveTo>
                  <a:cubicBezTo>
                    <a:pt x="15658" y="1"/>
                    <a:pt x="13653" y="342"/>
                    <a:pt x="11716" y="1047"/>
                  </a:cubicBezTo>
                  <a:cubicBezTo>
                    <a:pt x="5128" y="3434"/>
                    <a:pt x="627" y="9566"/>
                    <a:pt x="313" y="16572"/>
                  </a:cubicBezTo>
                  <a:cubicBezTo>
                    <a:pt x="0" y="23591"/>
                    <a:pt x="3940" y="30088"/>
                    <a:pt x="10294" y="33062"/>
                  </a:cubicBezTo>
                  <a:cubicBezTo>
                    <a:pt x="12639" y="34160"/>
                    <a:pt x="15144" y="34695"/>
                    <a:pt x="17631" y="34695"/>
                  </a:cubicBezTo>
                  <a:cubicBezTo>
                    <a:pt x="21882" y="34695"/>
                    <a:pt x="26082" y="33133"/>
                    <a:pt x="29341" y="30153"/>
                  </a:cubicBezTo>
                  <a:cubicBezTo>
                    <a:pt x="36412" y="23682"/>
                    <a:pt x="36908" y="12710"/>
                    <a:pt x="30437" y="5639"/>
                  </a:cubicBezTo>
                  <a:cubicBezTo>
                    <a:pt x="27091" y="1980"/>
                    <a:pt x="22424" y="1"/>
                    <a:pt x="17644" y="1"/>
                  </a:cubicBezTo>
                  <a:close/>
                </a:path>
              </a:pathLst>
            </a:custGeom>
            <a:solidFill>
              <a:schemeClr val="accent2"/>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771296" y="2071317"/>
              <a:ext cx="3531811" cy="3408162"/>
            </a:xfrm>
            <a:custGeom>
              <a:avLst/>
              <a:gdLst/>
              <a:ahLst/>
              <a:cxnLst/>
              <a:rect l="l" t="t" r="r" b="b"/>
              <a:pathLst>
                <a:path w="33126" h="31967" extrusionOk="0">
                  <a:moveTo>
                    <a:pt x="20758" y="6289"/>
                  </a:moveTo>
                  <a:lnTo>
                    <a:pt x="20758" y="6289"/>
                  </a:lnTo>
                  <a:cubicBezTo>
                    <a:pt x="20979" y="6341"/>
                    <a:pt x="21188" y="6446"/>
                    <a:pt x="21358" y="6602"/>
                  </a:cubicBezTo>
                  <a:cubicBezTo>
                    <a:pt x="21227" y="6641"/>
                    <a:pt x="21123" y="6720"/>
                    <a:pt x="21031" y="6811"/>
                  </a:cubicBezTo>
                  <a:cubicBezTo>
                    <a:pt x="20810" y="6694"/>
                    <a:pt x="20836" y="6511"/>
                    <a:pt x="20758" y="6289"/>
                  </a:cubicBezTo>
                  <a:close/>
                  <a:moveTo>
                    <a:pt x="13219" y="3527"/>
                  </a:moveTo>
                  <a:cubicBezTo>
                    <a:pt x="13491" y="3527"/>
                    <a:pt x="13813" y="3617"/>
                    <a:pt x="14221" y="3836"/>
                  </a:cubicBezTo>
                  <a:cubicBezTo>
                    <a:pt x="14991" y="4254"/>
                    <a:pt x="15526" y="5063"/>
                    <a:pt x="15122" y="6002"/>
                  </a:cubicBezTo>
                  <a:cubicBezTo>
                    <a:pt x="15055" y="5979"/>
                    <a:pt x="14985" y="5969"/>
                    <a:pt x="14915" y="5969"/>
                  </a:cubicBezTo>
                  <a:cubicBezTo>
                    <a:pt x="14626" y="5969"/>
                    <a:pt x="14321" y="6145"/>
                    <a:pt x="14143" y="6354"/>
                  </a:cubicBezTo>
                  <a:cubicBezTo>
                    <a:pt x="14417" y="6354"/>
                    <a:pt x="14691" y="6341"/>
                    <a:pt x="14965" y="6315"/>
                  </a:cubicBezTo>
                  <a:cubicBezTo>
                    <a:pt x="14965" y="6263"/>
                    <a:pt x="14978" y="6224"/>
                    <a:pt x="14991" y="6172"/>
                  </a:cubicBezTo>
                  <a:cubicBezTo>
                    <a:pt x="15004" y="6172"/>
                    <a:pt x="15017" y="6185"/>
                    <a:pt x="15043" y="6198"/>
                  </a:cubicBezTo>
                  <a:cubicBezTo>
                    <a:pt x="14652" y="6928"/>
                    <a:pt x="14678" y="6759"/>
                    <a:pt x="14091" y="6876"/>
                  </a:cubicBezTo>
                  <a:cubicBezTo>
                    <a:pt x="14033" y="6881"/>
                    <a:pt x="13976" y="6883"/>
                    <a:pt x="13920" y="6883"/>
                  </a:cubicBezTo>
                  <a:cubicBezTo>
                    <a:pt x="12896" y="6883"/>
                    <a:pt x="12023" y="6115"/>
                    <a:pt x="11899" y="5089"/>
                  </a:cubicBezTo>
                  <a:cubicBezTo>
                    <a:pt x="11865" y="5095"/>
                    <a:pt x="11831" y="5098"/>
                    <a:pt x="11797" y="5098"/>
                  </a:cubicBezTo>
                  <a:cubicBezTo>
                    <a:pt x="11608" y="5098"/>
                    <a:pt x="11425" y="5007"/>
                    <a:pt x="11325" y="4841"/>
                  </a:cubicBezTo>
                  <a:cubicBezTo>
                    <a:pt x="12080" y="4270"/>
                    <a:pt x="12440" y="3527"/>
                    <a:pt x="13219" y="3527"/>
                  </a:cubicBezTo>
                  <a:close/>
                  <a:moveTo>
                    <a:pt x="7124" y="8442"/>
                  </a:moveTo>
                  <a:lnTo>
                    <a:pt x="7124" y="8442"/>
                  </a:lnTo>
                  <a:cubicBezTo>
                    <a:pt x="6420" y="9055"/>
                    <a:pt x="5715" y="10921"/>
                    <a:pt x="5480" y="11834"/>
                  </a:cubicBezTo>
                  <a:cubicBezTo>
                    <a:pt x="5154" y="11677"/>
                    <a:pt x="4958" y="11325"/>
                    <a:pt x="4998" y="10973"/>
                  </a:cubicBezTo>
                  <a:lnTo>
                    <a:pt x="4998" y="10973"/>
                  </a:lnTo>
                  <a:lnTo>
                    <a:pt x="4985" y="10986"/>
                  </a:lnTo>
                  <a:cubicBezTo>
                    <a:pt x="5063" y="9746"/>
                    <a:pt x="5989" y="8807"/>
                    <a:pt x="7124" y="8442"/>
                  </a:cubicBezTo>
                  <a:close/>
                  <a:moveTo>
                    <a:pt x="24176" y="13595"/>
                  </a:moveTo>
                  <a:cubicBezTo>
                    <a:pt x="24306" y="13608"/>
                    <a:pt x="24437" y="13647"/>
                    <a:pt x="24567" y="13700"/>
                  </a:cubicBezTo>
                  <a:cubicBezTo>
                    <a:pt x="24580" y="13700"/>
                    <a:pt x="24606" y="13713"/>
                    <a:pt x="24619" y="13713"/>
                  </a:cubicBezTo>
                  <a:lnTo>
                    <a:pt x="24619" y="13726"/>
                  </a:lnTo>
                  <a:cubicBezTo>
                    <a:pt x="24528" y="13752"/>
                    <a:pt x="24437" y="13804"/>
                    <a:pt x="24371" y="13856"/>
                  </a:cubicBezTo>
                  <a:cubicBezTo>
                    <a:pt x="24319" y="13765"/>
                    <a:pt x="24254" y="13673"/>
                    <a:pt x="24176" y="13595"/>
                  </a:cubicBezTo>
                  <a:close/>
                  <a:moveTo>
                    <a:pt x="9825" y="9877"/>
                  </a:moveTo>
                  <a:cubicBezTo>
                    <a:pt x="10464" y="10020"/>
                    <a:pt x="10529" y="10529"/>
                    <a:pt x="10881" y="10960"/>
                  </a:cubicBezTo>
                  <a:cubicBezTo>
                    <a:pt x="10634" y="11169"/>
                    <a:pt x="9994" y="12186"/>
                    <a:pt x="9903" y="12499"/>
                  </a:cubicBezTo>
                  <a:cubicBezTo>
                    <a:pt x="9590" y="13647"/>
                    <a:pt x="11886" y="14678"/>
                    <a:pt x="12708" y="14939"/>
                  </a:cubicBezTo>
                  <a:cubicBezTo>
                    <a:pt x="12682" y="15252"/>
                    <a:pt x="12604" y="15565"/>
                    <a:pt x="12447" y="15852"/>
                  </a:cubicBezTo>
                  <a:cubicBezTo>
                    <a:pt x="12317" y="15761"/>
                    <a:pt x="12212" y="15643"/>
                    <a:pt x="12121" y="15526"/>
                  </a:cubicBezTo>
                  <a:lnTo>
                    <a:pt x="12108" y="15526"/>
                  </a:lnTo>
                  <a:cubicBezTo>
                    <a:pt x="11885" y="15614"/>
                    <a:pt x="11679" y="15651"/>
                    <a:pt x="11482" y="15651"/>
                  </a:cubicBezTo>
                  <a:cubicBezTo>
                    <a:pt x="10893" y="15651"/>
                    <a:pt x="10392" y="15324"/>
                    <a:pt x="9825" y="15069"/>
                  </a:cubicBezTo>
                  <a:cubicBezTo>
                    <a:pt x="9720" y="15135"/>
                    <a:pt x="9603" y="15213"/>
                    <a:pt x="9499" y="15291"/>
                  </a:cubicBezTo>
                  <a:cubicBezTo>
                    <a:pt x="9551" y="15187"/>
                    <a:pt x="9616" y="15095"/>
                    <a:pt x="9681" y="14991"/>
                  </a:cubicBezTo>
                  <a:cubicBezTo>
                    <a:pt x="9264" y="14769"/>
                    <a:pt x="8925" y="13778"/>
                    <a:pt x="8677" y="13673"/>
                  </a:cubicBezTo>
                  <a:cubicBezTo>
                    <a:pt x="8742" y="13608"/>
                    <a:pt x="9277" y="11925"/>
                    <a:pt x="9316" y="11769"/>
                  </a:cubicBezTo>
                  <a:lnTo>
                    <a:pt x="9316" y="11769"/>
                  </a:lnTo>
                  <a:cubicBezTo>
                    <a:pt x="8977" y="11925"/>
                    <a:pt x="8611" y="12030"/>
                    <a:pt x="8246" y="12069"/>
                  </a:cubicBezTo>
                  <a:cubicBezTo>
                    <a:pt x="8598" y="11221"/>
                    <a:pt x="9133" y="10464"/>
                    <a:pt x="9825" y="9877"/>
                  </a:cubicBezTo>
                  <a:close/>
                  <a:moveTo>
                    <a:pt x="28011" y="13217"/>
                  </a:moveTo>
                  <a:cubicBezTo>
                    <a:pt x="27998" y="13439"/>
                    <a:pt x="27972" y="13647"/>
                    <a:pt x="27907" y="13869"/>
                  </a:cubicBezTo>
                  <a:cubicBezTo>
                    <a:pt x="27750" y="14521"/>
                    <a:pt x="27463" y="15148"/>
                    <a:pt x="27059" y="15709"/>
                  </a:cubicBezTo>
                  <a:cubicBezTo>
                    <a:pt x="26862" y="15456"/>
                    <a:pt x="26558" y="15317"/>
                    <a:pt x="26247" y="15317"/>
                  </a:cubicBezTo>
                  <a:cubicBezTo>
                    <a:pt x="26125" y="15317"/>
                    <a:pt x="26002" y="15338"/>
                    <a:pt x="25885" y="15382"/>
                  </a:cubicBezTo>
                  <a:cubicBezTo>
                    <a:pt x="25872" y="15761"/>
                    <a:pt x="25585" y="16022"/>
                    <a:pt x="25585" y="16361"/>
                  </a:cubicBezTo>
                  <a:cubicBezTo>
                    <a:pt x="25258" y="16035"/>
                    <a:pt x="24841" y="15409"/>
                    <a:pt x="24750" y="14939"/>
                  </a:cubicBezTo>
                  <a:cubicBezTo>
                    <a:pt x="25063" y="14821"/>
                    <a:pt x="25272" y="14534"/>
                    <a:pt x="25285" y="14208"/>
                  </a:cubicBezTo>
                  <a:cubicBezTo>
                    <a:pt x="25337" y="14261"/>
                    <a:pt x="25376" y="14326"/>
                    <a:pt x="25415" y="14391"/>
                  </a:cubicBezTo>
                  <a:lnTo>
                    <a:pt x="25415" y="14404"/>
                  </a:lnTo>
                  <a:cubicBezTo>
                    <a:pt x="25480" y="14339"/>
                    <a:pt x="25546" y="14287"/>
                    <a:pt x="25624" y="14234"/>
                  </a:cubicBezTo>
                  <a:cubicBezTo>
                    <a:pt x="25754" y="14521"/>
                    <a:pt x="25846" y="14848"/>
                    <a:pt x="25872" y="15187"/>
                  </a:cubicBezTo>
                  <a:cubicBezTo>
                    <a:pt x="25948" y="15114"/>
                    <a:pt x="26006" y="15087"/>
                    <a:pt x="26055" y="15087"/>
                  </a:cubicBezTo>
                  <a:cubicBezTo>
                    <a:pt x="26184" y="15087"/>
                    <a:pt x="26258" y="15264"/>
                    <a:pt x="26447" y="15264"/>
                  </a:cubicBezTo>
                  <a:cubicBezTo>
                    <a:pt x="26537" y="15264"/>
                    <a:pt x="26652" y="15224"/>
                    <a:pt x="26811" y="15109"/>
                  </a:cubicBezTo>
                  <a:cubicBezTo>
                    <a:pt x="27215" y="14821"/>
                    <a:pt x="27829" y="13778"/>
                    <a:pt x="27842" y="13256"/>
                  </a:cubicBezTo>
                  <a:lnTo>
                    <a:pt x="28011" y="13217"/>
                  </a:lnTo>
                  <a:close/>
                  <a:moveTo>
                    <a:pt x="22819" y="20523"/>
                  </a:moveTo>
                  <a:lnTo>
                    <a:pt x="22819" y="20536"/>
                  </a:lnTo>
                  <a:cubicBezTo>
                    <a:pt x="22806" y="20640"/>
                    <a:pt x="22793" y="20745"/>
                    <a:pt x="22780" y="20849"/>
                  </a:cubicBezTo>
                  <a:cubicBezTo>
                    <a:pt x="22729" y="20864"/>
                    <a:pt x="22678" y="20871"/>
                    <a:pt x="22627" y="20871"/>
                  </a:cubicBezTo>
                  <a:cubicBezTo>
                    <a:pt x="22420" y="20871"/>
                    <a:pt x="22230" y="20746"/>
                    <a:pt x="22167" y="20536"/>
                  </a:cubicBezTo>
                  <a:cubicBezTo>
                    <a:pt x="22388" y="20536"/>
                    <a:pt x="22597" y="20536"/>
                    <a:pt x="22819" y="20523"/>
                  </a:cubicBezTo>
                  <a:close/>
                  <a:moveTo>
                    <a:pt x="14274" y="7189"/>
                  </a:moveTo>
                  <a:lnTo>
                    <a:pt x="14274" y="7189"/>
                  </a:lnTo>
                  <a:cubicBezTo>
                    <a:pt x="14195" y="7307"/>
                    <a:pt x="14104" y="7411"/>
                    <a:pt x="14000" y="7503"/>
                  </a:cubicBezTo>
                  <a:cubicBezTo>
                    <a:pt x="14078" y="8037"/>
                    <a:pt x="14756" y="8181"/>
                    <a:pt x="14939" y="8781"/>
                  </a:cubicBezTo>
                  <a:cubicBezTo>
                    <a:pt x="15343" y="8638"/>
                    <a:pt x="15774" y="7724"/>
                    <a:pt x="16244" y="7476"/>
                  </a:cubicBezTo>
                  <a:cubicBezTo>
                    <a:pt x="16922" y="7894"/>
                    <a:pt x="17744" y="8481"/>
                    <a:pt x="17966" y="9303"/>
                  </a:cubicBezTo>
                  <a:cubicBezTo>
                    <a:pt x="17874" y="9538"/>
                    <a:pt x="17744" y="9760"/>
                    <a:pt x="17587" y="9955"/>
                  </a:cubicBezTo>
                  <a:cubicBezTo>
                    <a:pt x="17744" y="9851"/>
                    <a:pt x="17887" y="9733"/>
                    <a:pt x="18005" y="9590"/>
                  </a:cubicBezTo>
                  <a:lnTo>
                    <a:pt x="18005" y="9590"/>
                  </a:lnTo>
                  <a:cubicBezTo>
                    <a:pt x="18044" y="9981"/>
                    <a:pt x="17913" y="10373"/>
                    <a:pt x="17653" y="10660"/>
                  </a:cubicBezTo>
                  <a:cubicBezTo>
                    <a:pt x="18005" y="10751"/>
                    <a:pt x="18357" y="10751"/>
                    <a:pt x="18709" y="10882"/>
                  </a:cubicBezTo>
                  <a:cubicBezTo>
                    <a:pt x="18487" y="10347"/>
                    <a:pt x="18527" y="9694"/>
                    <a:pt x="19035" y="9342"/>
                  </a:cubicBezTo>
                  <a:cubicBezTo>
                    <a:pt x="19113" y="9331"/>
                    <a:pt x="19187" y="9326"/>
                    <a:pt x="19256" y="9326"/>
                  </a:cubicBezTo>
                  <a:cubicBezTo>
                    <a:pt x="19665" y="9326"/>
                    <a:pt x="19956" y="9499"/>
                    <a:pt x="20379" y="9577"/>
                  </a:cubicBezTo>
                  <a:cubicBezTo>
                    <a:pt x="20170" y="11182"/>
                    <a:pt x="18514" y="11182"/>
                    <a:pt x="17496" y="11808"/>
                  </a:cubicBezTo>
                  <a:cubicBezTo>
                    <a:pt x="17431" y="12734"/>
                    <a:pt x="17822" y="13439"/>
                    <a:pt x="18566" y="13987"/>
                  </a:cubicBezTo>
                  <a:cubicBezTo>
                    <a:pt x="18827" y="14180"/>
                    <a:pt x="19079" y="14248"/>
                    <a:pt x="19322" y="14248"/>
                  </a:cubicBezTo>
                  <a:cubicBezTo>
                    <a:pt x="19881" y="14248"/>
                    <a:pt x="20392" y="13890"/>
                    <a:pt x="20863" y="13890"/>
                  </a:cubicBezTo>
                  <a:cubicBezTo>
                    <a:pt x="21014" y="13890"/>
                    <a:pt x="21162" y="13928"/>
                    <a:pt x="21305" y="14026"/>
                  </a:cubicBezTo>
                  <a:lnTo>
                    <a:pt x="21305" y="14156"/>
                  </a:lnTo>
                  <a:lnTo>
                    <a:pt x="21475" y="14156"/>
                  </a:lnTo>
                  <a:cubicBezTo>
                    <a:pt x="21853" y="14469"/>
                    <a:pt x="22297" y="15069"/>
                    <a:pt x="22427" y="15578"/>
                  </a:cubicBezTo>
                  <a:cubicBezTo>
                    <a:pt x="23007" y="15608"/>
                    <a:pt x="22951" y="15699"/>
                    <a:pt x="23110" y="15699"/>
                  </a:cubicBezTo>
                  <a:cubicBezTo>
                    <a:pt x="23159" y="15699"/>
                    <a:pt x="23228" y="15691"/>
                    <a:pt x="23341" y="15670"/>
                  </a:cubicBezTo>
                  <a:lnTo>
                    <a:pt x="23341" y="15670"/>
                  </a:lnTo>
                  <a:cubicBezTo>
                    <a:pt x="23302" y="15709"/>
                    <a:pt x="23275" y="15748"/>
                    <a:pt x="23236" y="15774"/>
                  </a:cubicBezTo>
                  <a:cubicBezTo>
                    <a:pt x="23419" y="15865"/>
                    <a:pt x="23576" y="15983"/>
                    <a:pt x="23719" y="16126"/>
                  </a:cubicBezTo>
                  <a:cubicBezTo>
                    <a:pt x="23732" y="15800"/>
                    <a:pt x="23902" y="15500"/>
                    <a:pt x="24176" y="15317"/>
                  </a:cubicBezTo>
                  <a:cubicBezTo>
                    <a:pt x="24293" y="15539"/>
                    <a:pt x="24424" y="15748"/>
                    <a:pt x="24554" y="15970"/>
                  </a:cubicBezTo>
                  <a:cubicBezTo>
                    <a:pt x="23771" y="16178"/>
                    <a:pt x="24150" y="16687"/>
                    <a:pt x="24071" y="17235"/>
                  </a:cubicBezTo>
                  <a:cubicBezTo>
                    <a:pt x="23707" y="17164"/>
                    <a:pt x="23365" y="17121"/>
                    <a:pt x="23039" y="17121"/>
                  </a:cubicBezTo>
                  <a:cubicBezTo>
                    <a:pt x="22292" y="17121"/>
                    <a:pt x="21626" y="17344"/>
                    <a:pt x="20955" y="17951"/>
                  </a:cubicBezTo>
                  <a:lnTo>
                    <a:pt x="20955" y="17951"/>
                  </a:lnTo>
                  <a:cubicBezTo>
                    <a:pt x="19804" y="17831"/>
                    <a:pt x="19580" y="17207"/>
                    <a:pt x="18657" y="16726"/>
                  </a:cubicBezTo>
                  <a:cubicBezTo>
                    <a:pt x="17887" y="17118"/>
                    <a:pt x="17600" y="17940"/>
                    <a:pt x="16974" y="18448"/>
                  </a:cubicBezTo>
                  <a:cubicBezTo>
                    <a:pt x="16381" y="18953"/>
                    <a:pt x="16398" y="20581"/>
                    <a:pt x="15680" y="20581"/>
                  </a:cubicBezTo>
                  <a:cubicBezTo>
                    <a:pt x="15656" y="20581"/>
                    <a:pt x="15630" y="20579"/>
                    <a:pt x="15604" y="20575"/>
                  </a:cubicBezTo>
                  <a:cubicBezTo>
                    <a:pt x="15319" y="21146"/>
                    <a:pt x="14675" y="21422"/>
                    <a:pt x="14052" y="21422"/>
                  </a:cubicBezTo>
                  <a:cubicBezTo>
                    <a:pt x="13878" y="21422"/>
                    <a:pt x="13705" y="21400"/>
                    <a:pt x="13543" y="21358"/>
                  </a:cubicBezTo>
                  <a:cubicBezTo>
                    <a:pt x="13386" y="21071"/>
                    <a:pt x="12499" y="20810"/>
                    <a:pt x="12238" y="20431"/>
                  </a:cubicBezTo>
                  <a:cubicBezTo>
                    <a:pt x="12198" y="20569"/>
                    <a:pt x="12141" y="20596"/>
                    <a:pt x="12071" y="20596"/>
                  </a:cubicBezTo>
                  <a:cubicBezTo>
                    <a:pt x="12025" y="20596"/>
                    <a:pt x="11973" y="20584"/>
                    <a:pt x="11918" y="20584"/>
                  </a:cubicBezTo>
                  <a:cubicBezTo>
                    <a:pt x="11814" y="20584"/>
                    <a:pt x="11699" y="20629"/>
                    <a:pt x="11586" y="20888"/>
                  </a:cubicBezTo>
                  <a:cubicBezTo>
                    <a:pt x="11364" y="21384"/>
                    <a:pt x="11625" y="21527"/>
                    <a:pt x="11547" y="21997"/>
                  </a:cubicBezTo>
                  <a:cubicBezTo>
                    <a:pt x="11077" y="21566"/>
                    <a:pt x="11090" y="21240"/>
                    <a:pt x="11142" y="20562"/>
                  </a:cubicBezTo>
                  <a:lnTo>
                    <a:pt x="11142" y="20562"/>
                  </a:lnTo>
                  <a:cubicBezTo>
                    <a:pt x="11250" y="20600"/>
                    <a:pt x="11354" y="20619"/>
                    <a:pt x="11455" y="20619"/>
                  </a:cubicBezTo>
                  <a:cubicBezTo>
                    <a:pt x="11697" y="20619"/>
                    <a:pt x="11922" y="20509"/>
                    <a:pt x="12134" y="20288"/>
                  </a:cubicBezTo>
                  <a:cubicBezTo>
                    <a:pt x="10908" y="18044"/>
                    <a:pt x="13360" y="18618"/>
                    <a:pt x="14156" y="17248"/>
                  </a:cubicBezTo>
                  <a:cubicBezTo>
                    <a:pt x="14572" y="16511"/>
                    <a:pt x="15205" y="14204"/>
                    <a:pt x="13943" y="14204"/>
                  </a:cubicBezTo>
                  <a:cubicBezTo>
                    <a:pt x="13819" y="14204"/>
                    <a:pt x="13678" y="14226"/>
                    <a:pt x="13517" y="14274"/>
                  </a:cubicBezTo>
                  <a:cubicBezTo>
                    <a:pt x="13034" y="13778"/>
                    <a:pt x="13112" y="13191"/>
                    <a:pt x="13034" y="12564"/>
                  </a:cubicBezTo>
                  <a:cubicBezTo>
                    <a:pt x="12930" y="12512"/>
                    <a:pt x="12838" y="12473"/>
                    <a:pt x="12734" y="12434"/>
                  </a:cubicBezTo>
                  <a:lnTo>
                    <a:pt x="13021" y="12434"/>
                  </a:lnTo>
                  <a:cubicBezTo>
                    <a:pt x="13008" y="12030"/>
                    <a:pt x="13582" y="11377"/>
                    <a:pt x="13556" y="11142"/>
                  </a:cubicBezTo>
                  <a:lnTo>
                    <a:pt x="13556" y="11142"/>
                  </a:lnTo>
                  <a:cubicBezTo>
                    <a:pt x="13557" y="11143"/>
                    <a:pt x="13559" y="11143"/>
                    <a:pt x="13562" y="11143"/>
                  </a:cubicBezTo>
                  <a:cubicBezTo>
                    <a:pt x="13680" y="11143"/>
                    <a:pt x="15072" y="10841"/>
                    <a:pt x="15200" y="10790"/>
                  </a:cubicBezTo>
                  <a:cubicBezTo>
                    <a:pt x="14274" y="10138"/>
                    <a:pt x="12551" y="7724"/>
                    <a:pt x="14274" y="7189"/>
                  </a:cubicBezTo>
                  <a:close/>
                  <a:moveTo>
                    <a:pt x="23912" y="22321"/>
                  </a:moveTo>
                  <a:cubicBezTo>
                    <a:pt x="23913" y="22335"/>
                    <a:pt x="23914" y="22349"/>
                    <a:pt x="23915" y="22362"/>
                  </a:cubicBezTo>
                  <a:cubicBezTo>
                    <a:pt x="23915" y="22345"/>
                    <a:pt x="23913" y="22330"/>
                    <a:pt x="23912" y="22321"/>
                  </a:cubicBezTo>
                  <a:close/>
                  <a:moveTo>
                    <a:pt x="9799" y="23093"/>
                  </a:moveTo>
                  <a:lnTo>
                    <a:pt x="9799" y="23093"/>
                  </a:lnTo>
                  <a:cubicBezTo>
                    <a:pt x="9773" y="23223"/>
                    <a:pt x="9746" y="23341"/>
                    <a:pt x="9707" y="23471"/>
                  </a:cubicBezTo>
                  <a:cubicBezTo>
                    <a:pt x="9577" y="23484"/>
                    <a:pt x="9459" y="23523"/>
                    <a:pt x="9342" y="23563"/>
                  </a:cubicBezTo>
                  <a:cubicBezTo>
                    <a:pt x="9446" y="23367"/>
                    <a:pt x="9603" y="23210"/>
                    <a:pt x="9799" y="23093"/>
                  </a:cubicBezTo>
                  <a:close/>
                  <a:moveTo>
                    <a:pt x="25128" y="19609"/>
                  </a:moveTo>
                  <a:cubicBezTo>
                    <a:pt x="25624" y="19923"/>
                    <a:pt x="25898" y="20497"/>
                    <a:pt x="25819" y="21084"/>
                  </a:cubicBezTo>
                  <a:cubicBezTo>
                    <a:pt x="25715" y="21997"/>
                    <a:pt x="26041" y="22140"/>
                    <a:pt x="26120" y="23054"/>
                  </a:cubicBezTo>
                  <a:cubicBezTo>
                    <a:pt x="26433" y="23015"/>
                    <a:pt x="26746" y="22884"/>
                    <a:pt x="27007" y="22688"/>
                  </a:cubicBezTo>
                  <a:lnTo>
                    <a:pt x="27007" y="22688"/>
                  </a:lnTo>
                  <a:cubicBezTo>
                    <a:pt x="26767" y="23292"/>
                    <a:pt x="26131" y="23589"/>
                    <a:pt x="25496" y="23589"/>
                  </a:cubicBezTo>
                  <a:cubicBezTo>
                    <a:pt x="24746" y="23589"/>
                    <a:pt x="24000" y="23175"/>
                    <a:pt x="23915" y="22362"/>
                  </a:cubicBezTo>
                  <a:cubicBezTo>
                    <a:pt x="23909" y="22327"/>
                    <a:pt x="23908" y="22313"/>
                    <a:pt x="23909" y="22313"/>
                  </a:cubicBezTo>
                  <a:lnTo>
                    <a:pt x="23909" y="22313"/>
                  </a:lnTo>
                  <a:cubicBezTo>
                    <a:pt x="23910" y="22313"/>
                    <a:pt x="23911" y="22316"/>
                    <a:pt x="23912" y="22321"/>
                  </a:cubicBezTo>
                  <a:lnTo>
                    <a:pt x="23912" y="22321"/>
                  </a:lnTo>
                  <a:cubicBezTo>
                    <a:pt x="23878" y="21826"/>
                    <a:pt x="23932" y="21331"/>
                    <a:pt x="24071" y="20849"/>
                  </a:cubicBezTo>
                  <a:cubicBezTo>
                    <a:pt x="23849" y="20575"/>
                    <a:pt x="23419" y="20718"/>
                    <a:pt x="23106" y="20523"/>
                  </a:cubicBezTo>
                  <a:cubicBezTo>
                    <a:pt x="23836" y="20444"/>
                    <a:pt x="24658" y="20223"/>
                    <a:pt x="25128" y="19609"/>
                  </a:cubicBezTo>
                  <a:close/>
                  <a:moveTo>
                    <a:pt x="18905" y="20131"/>
                  </a:moveTo>
                  <a:cubicBezTo>
                    <a:pt x="19401" y="20301"/>
                    <a:pt x="20079" y="20157"/>
                    <a:pt x="19962" y="20836"/>
                  </a:cubicBezTo>
                  <a:cubicBezTo>
                    <a:pt x="20692" y="21214"/>
                    <a:pt x="20940" y="22167"/>
                    <a:pt x="20731" y="22923"/>
                  </a:cubicBezTo>
                  <a:cubicBezTo>
                    <a:pt x="20444" y="23080"/>
                    <a:pt x="20183" y="23954"/>
                    <a:pt x="19805" y="24215"/>
                  </a:cubicBezTo>
                  <a:cubicBezTo>
                    <a:pt x="20170" y="24319"/>
                    <a:pt x="19936" y="24972"/>
                    <a:pt x="20784" y="24972"/>
                  </a:cubicBezTo>
                  <a:cubicBezTo>
                    <a:pt x="21397" y="24972"/>
                    <a:pt x="22245" y="24972"/>
                    <a:pt x="22480" y="24254"/>
                  </a:cubicBezTo>
                  <a:lnTo>
                    <a:pt x="22480" y="24254"/>
                  </a:lnTo>
                  <a:cubicBezTo>
                    <a:pt x="22988" y="25011"/>
                    <a:pt x="20940" y="25232"/>
                    <a:pt x="20197" y="25285"/>
                  </a:cubicBezTo>
                  <a:cubicBezTo>
                    <a:pt x="20197" y="25294"/>
                    <a:pt x="20170" y="25303"/>
                    <a:pt x="20077" y="25303"/>
                  </a:cubicBezTo>
                  <a:cubicBezTo>
                    <a:pt x="20038" y="25303"/>
                    <a:pt x="19988" y="25302"/>
                    <a:pt x="19923" y="25298"/>
                  </a:cubicBezTo>
                  <a:lnTo>
                    <a:pt x="19923" y="25285"/>
                  </a:lnTo>
                  <a:cubicBezTo>
                    <a:pt x="20066" y="24919"/>
                    <a:pt x="19975" y="24593"/>
                    <a:pt x="19649" y="24293"/>
                  </a:cubicBezTo>
                  <a:cubicBezTo>
                    <a:pt x="19600" y="24286"/>
                    <a:pt x="19551" y="24283"/>
                    <a:pt x="19502" y="24283"/>
                  </a:cubicBezTo>
                  <a:cubicBezTo>
                    <a:pt x="19261" y="24283"/>
                    <a:pt x="19019" y="24361"/>
                    <a:pt x="18814" y="24502"/>
                  </a:cubicBezTo>
                  <a:cubicBezTo>
                    <a:pt x="18044" y="24019"/>
                    <a:pt x="18318" y="22897"/>
                    <a:pt x="18696" y="22258"/>
                  </a:cubicBezTo>
                  <a:cubicBezTo>
                    <a:pt x="18422" y="21801"/>
                    <a:pt x="18514" y="20497"/>
                    <a:pt x="18905" y="20131"/>
                  </a:cubicBezTo>
                  <a:close/>
                  <a:moveTo>
                    <a:pt x="26015" y="25676"/>
                  </a:moveTo>
                  <a:cubicBezTo>
                    <a:pt x="26148" y="25715"/>
                    <a:pt x="26194" y="25729"/>
                    <a:pt x="26194" y="25729"/>
                  </a:cubicBezTo>
                  <a:cubicBezTo>
                    <a:pt x="26195" y="25729"/>
                    <a:pt x="26072" y="25692"/>
                    <a:pt x="26015" y="25676"/>
                  </a:cubicBezTo>
                  <a:close/>
                  <a:moveTo>
                    <a:pt x="23184" y="24202"/>
                  </a:moveTo>
                  <a:lnTo>
                    <a:pt x="23184" y="24202"/>
                  </a:lnTo>
                  <a:cubicBezTo>
                    <a:pt x="23745" y="24358"/>
                    <a:pt x="24293" y="24593"/>
                    <a:pt x="24815" y="24880"/>
                  </a:cubicBezTo>
                  <a:cubicBezTo>
                    <a:pt x="24841" y="24789"/>
                    <a:pt x="24867" y="24698"/>
                    <a:pt x="24867" y="24593"/>
                  </a:cubicBezTo>
                  <a:cubicBezTo>
                    <a:pt x="24958" y="24685"/>
                    <a:pt x="25037" y="24789"/>
                    <a:pt x="25089" y="24893"/>
                  </a:cubicBezTo>
                  <a:cubicBezTo>
                    <a:pt x="25338" y="24788"/>
                    <a:pt x="25603" y="24734"/>
                    <a:pt x="25864" y="24734"/>
                  </a:cubicBezTo>
                  <a:cubicBezTo>
                    <a:pt x="26506" y="24734"/>
                    <a:pt x="27124" y="25057"/>
                    <a:pt x="27411" y="25715"/>
                  </a:cubicBezTo>
                  <a:cubicBezTo>
                    <a:pt x="27196" y="25764"/>
                    <a:pt x="26974" y="25790"/>
                    <a:pt x="26752" y="25790"/>
                  </a:cubicBezTo>
                  <a:cubicBezTo>
                    <a:pt x="26505" y="25790"/>
                    <a:pt x="26256" y="25758"/>
                    <a:pt x="26015" y="25689"/>
                  </a:cubicBezTo>
                  <a:lnTo>
                    <a:pt x="26015" y="25676"/>
                  </a:lnTo>
                  <a:cubicBezTo>
                    <a:pt x="26007" y="25672"/>
                    <a:pt x="26002" y="25670"/>
                    <a:pt x="25998" y="25670"/>
                  </a:cubicBezTo>
                  <a:lnTo>
                    <a:pt x="25998" y="25670"/>
                  </a:lnTo>
                  <a:cubicBezTo>
                    <a:pt x="25848" y="25616"/>
                    <a:pt x="25698" y="25515"/>
                    <a:pt x="25598" y="25389"/>
                  </a:cubicBezTo>
                  <a:cubicBezTo>
                    <a:pt x="24676" y="26626"/>
                    <a:pt x="22784" y="27528"/>
                    <a:pt x="21154" y="27528"/>
                  </a:cubicBezTo>
                  <a:cubicBezTo>
                    <a:pt x="20961" y="27528"/>
                    <a:pt x="20772" y="27516"/>
                    <a:pt x="20588" y="27489"/>
                  </a:cubicBezTo>
                  <a:lnTo>
                    <a:pt x="20588" y="27489"/>
                  </a:lnTo>
                  <a:lnTo>
                    <a:pt x="20614" y="27529"/>
                  </a:lnTo>
                  <a:cubicBezTo>
                    <a:pt x="20219" y="27967"/>
                    <a:pt x="20099" y="28084"/>
                    <a:pt x="20069" y="28084"/>
                  </a:cubicBezTo>
                  <a:cubicBezTo>
                    <a:pt x="20035" y="28084"/>
                    <a:pt x="20121" y="27930"/>
                    <a:pt x="20049" y="27930"/>
                  </a:cubicBezTo>
                  <a:cubicBezTo>
                    <a:pt x="19997" y="27930"/>
                    <a:pt x="19863" y="28010"/>
                    <a:pt x="19544" y="28285"/>
                  </a:cubicBezTo>
                  <a:cubicBezTo>
                    <a:pt x="19013" y="27191"/>
                    <a:pt x="19932" y="25483"/>
                    <a:pt x="21133" y="25483"/>
                  </a:cubicBezTo>
                  <a:cubicBezTo>
                    <a:pt x="21378" y="25483"/>
                    <a:pt x="21634" y="25554"/>
                    <a:pt x="21893" y="25715"/>
                  </a:cubicBezTo>
                  <a:cubicBezTo>
                    <a:pt x="22532" y="25519"/>
                    <a:pt x="23341" y="25011"/>
                    <a:pt x="23184" y="24202"/>
                  </a:cubicBezTo>
                  <a:close/>
                  <a:moveTo>
                    <a:pt x="7338" y="28923"/>
                  </a:moveTo>
                  <a:cubicBezTo>
                    <a:pt x="7471" y="28923"/>
                    <a:pt x="7573" y="28981"/>
                    <a:pt x="7646" y="29094"/>
                  </a:cubicBezTo>
                  <a:cubicBezTo>
                    <a:pt x="7584" y="29115"/>
                    <a:pt x="7519" y="29125"/>
                    <a:pt x="7453" y="29125"/>
                  </a:cubicBezTo>
                  <a:cubicBezTo>
                    <a:pt x="7314" y="29125"/>
                    <a:pt x="7174" y="29079"/>
                    <a:pt x="7059" y="28990"/>
                  </a:cubicBezTo>
                  <a:cubicBezTo>
                    <a:pt x="7163" y="28945"/>
                    <a:pt x="7256" y="28923"/>
                    <a:pt x="7338" y="28923"/>
                  </a:cubicBezTo>
                  <a:close/>
                  <a:moveTo>
                    <a:pt x="13726" y="1"/>
                  </a:moveTo>
                  <a:cubicBezTo>
                    <a:pt x="13334" y="105"/>
                    <a:pt x="12851" y="288"/>
                    <a:pt x="12343" y="418"/>
                  </a:cubicBezTo>
                  <a:cubicBezTo>
                    <a:pt x="11827" y="552"/>
                    <a:pt x="11190" y="1257"/>
                    <a:pt x="10584" y="1257"/>
                  </a:cubicBezTo>
                  <a:cubicBezTo>
                    <a:pt x="10424" y="1257"/>
                    <a:pt x="10265" y="1207"/>
                    <a:pt x="10112" y="1084"/>
                  </a:cubicBezTo>
                  <a:cubicBezTo>
                    <a:pt x="9538" y="1514"/>
                    <a:pt x="8233" y="2715"/>
                    <a:pt x="8859" y="3549"/>
                  </a:cubicBezTo>
                  <a:cubicBezTo>
                    <a:pt x="8227" y="3284"/>
                    <a:pt x="7424" y="3129"/>
                    <a:pt x="6613" y="3129"/>
                  </a:cubicBezTo>
                  <a:cubicBezTo>
                    <a:pt x="5432" y="3129"/>
                    <a:pt x="4235" y="3457"/>
                    <a:pt x="3523" y="4254"/>
                  </a:cubicBezTo>
                  <a:cubicBezTo>
                    <a:pt x="2154" y="5780"/>
                    <a:pt x="3823" y="7085"/>
                    <a:pt x="4567" y="8364"/>
                  </a:cubicBezTo>
                  <a:cubicBezTo>
                    <a:pt x="4222" y="8778"/>
                    <a:pt x="3654" y="10014"/>
                    <a:pt x="4455" y="10014"/>
                  </a:cubicBezTo>
                  <a:cubicBezTo>
                    <a:pt x="4562" y="10014"/>
                    <a:pt x="4694" y="9992"/>
                    <a:pt x="4854" y="9942"/>
                  </a:cubicBezTo>
                  <a:lnTo>
                    <a:pt x="4854" y="9942"/>
                  </a:lnTo>
                  <a:cubicBezTo>
                    <a:pt x="4737" y="10438"/>
                    <a:pt x="4750" y="10177"/>
                    <a:pt x="4619" y="10542"/>
                  </a:cubicBezTo>
                  <a:cubicBezTo>
                    <a:pt x="5355" y="10568"/>
                    <a:pt x="3334" y="11704"/>
                    <a:pt x="3441" y="11704"/>
                  </a:cubicBezTo>
                  <a:cubicBezTo>
                    <a:pt x="3442" y="11704"/>
                    <a:pt x="3443" y="11704"/>
                    <a:pt x="3445" y="11703"/>
                  </a:cubicBezTo>
                  <a:lnTo>
                    <a:pt x="3445" y="11703"/>
                  </a:lnTo>
                  <a:cubicBezTo>
                    <a:pt x="3125" y="11834"/>
                    <a:pt x="2786" y="11899"/>
                    <a:pt x="2447" y="11899"/>
                  </a:cubicBezTo>
                  <a:cubicBezTo>
                    <a:pt x="2108" y="11899"/>
                    <a:pt x="1769" y="11834"/>
                    <a:pt x="1449" y="11703"/>
                  </a:cubicBezTo>
                  <a:cubicBezTo>
                    <a:pt x="651" y="12314"/>
                    <a:pt x="1" y="14613"/>
                    <a:pt x="1274" y="14613"/>
                  </a:cubicBezTo>
                  <a:cubicBezTo>
                    <a:pt x="1416" y="14613"/>
                    <a:pt x="1583" y="14584"/>
                    <a:pt x="1775" y="14521"/>
                  </a:cubicBezTo>
                  <a:lnTo>
                    <a:pt x="1775" y="14521"/>
                  </a:lnTo>
                  <a:cubicBezTo>
                    <a:pt x="1736" y="15435"/>
                    <a:pt x="771" y="16374"/>
                    <a:pt x="1371" y="17261"/>
                  </a:cubicBezTo>
                  <a:cubicBezTo>
                    <a:pt x="1559" y="17802"/>
                    <a:pt x="2478" y="18311"/>
                    <a:pt x="3106" y="18311"/>
                  </a:cubicBezTo>
                  <a:cubicBezTo>
                    <a:pt x="3175" y="18311"/>
                    <a:pt x="3241" y="18305"/>
                    <a:pt x="3302" y="18292"/>
                  </a:cubicBezTo>
                  <a:lnTo>
                    <a:pt x="3302" y="18292"/>
                  </a:lnTo>
                  <a:cubicBezTo>
                    <a:pt x="3158" y="18996"/>
                    <a:pt x="3680" y="19636"/>
                    <a:pt x="4163" y="20079"/>
                  </a:cubicBezTo>
                  <a:cubicBezTo>
                    <a:pt x="4267" y="19910"/>
                    <a:pt x="4411" y="19753"/>
                    <a:pt x="4567" y="19623"/>
                  </a:cubicBezTo>
                  <a:cubicBezTo>
                    <a:pt x="4280" y="19349"/>
                    <a:pt x="3654" y="18657"/>
                    <a:pt x="4006" y="18200"/>
                  </a:cubicBezTo>
                  <a:lnTo>
                    <a:pt x="4006" y="18200"/>
                  </a:lnTo>
                  <a:cubicBezTo>
                    <a:pt x="4280" y="18292"/>
                    <a:pt x="4463" y="18670"/>
                    <a:pt x="4606" y="18814"/>
                  </a:cubicBezTo>
                  <a:cubicBezTo>
                    <a:pt x="5311" y="19453"/>
                    <a:pt x="5441" y="19022"/>
                    <a:pt x="6172" y="19322"/>
                  </a:cubicBezTo>
                  <a:cubicBezTo>
                    <a:pt x="6224" y="19231"/>
                    <a:pt x="6276" y="19153"/>
                    <a:pt x="6341" y="19075"/>
                  </a:cubicBezTo>
                  <a:lnTo>
                    <a:pt x="6302" y="19075"/>
                  </a:lnTo>
                  <a:cubicBezTo>
                    <a:pt x="6668" y="18775"/>
                    <a:pt x="6837" y="18514"/>
                    <a:pt x="7281" y="18357"/>
                  </a:cubicBezTo>
                  <a:cubicBezTo>
                    <a:pt x="7594" y="18970"/>
                    <a:pt x="7594" y="19727"/>
                    <a:pt x="8103" y="20249"/>
                  </a:cubicBezTo>
                  <a:cubicBezTo>
                    <a:pt x="8350" y="20115"/>
                    <a:pt x="8630" y="20053"/>
                    <a:pt x="8915" y="20053"/>
                  </a:cubicBezTo>
                  <a:cubicBezTo>
                    <a:pt x="9709" y="20053"/>
                    <a:pt x="10545" y="20533"/>
                    <a:pt x="10842" y="21253"/>
                  </a:cubicBezTo>
                  <a:cubicBezTo>
                    <a:pt x="10469" y="20942"/>
                    <a:pt x="9952" y="20801"/>
                    <a:pt x="9405" y="20801"/>
                  </a:cubicBezTo>
                  <a:cubicBezTo>
                    <a:pt x="8212" y="20801"/>
                    <a:pt x="6880" y="21469"/>
                    <a:pt x="6602" y="22480"/>
                  </a:cubicBezTo>
                  <a:cubicBezTo>
                    <a:pt x="6698" y="22451"/>
                    <a:pt x="6795" y="22438"/>
                    <a:pt x="6890" y="22438"/>
                  </a:cubicBezTo>
                  <a:cubicBezTo>
                    <a:pt x="7276" y="22438"/>
                    <a:pt x="7638" y="22659"/>
                    <a:pt x="7816" y="23015"/>
                  </a:cubicBezTo>
                  <a:cubicBezTo>
                    <a:pt x="7972" y="22545"/>
                    <a:pt x="8364" y="22206"/>
                    <a:pt x="8833" y="22101"/>
                  </a:cubicBezTo>
                  <a:lnTo>
                    <a:pt x="8833" y="22101"/>
                  </a:lnTo>
                  <a:cubicBezTo>
                    <a:pt x="7659" y="23823"/>
                    <a:pt x="9499" y="24972"/>
                    <a:pt x="9446" y="26785"/>
                  </a:cubicBezTo>
                  <a:cubicBezTo>
                    <a:pt x="9107" y="26459"/>
                    <a:pt x="8833" y="26080"/>
                    <a:pt x="8651" y="25650"/>
                  </a:cubicBezTo>
                  <a:lnTo>
                    <a:pt x="8638" y="25689"/>
                  </a:lnTo>
                  <a:cubicBezTo>
                    <a:pt x="8172" y="25587"/>
                    <a:pt x="6915" y="24593"/>
                    <a:pt x="6433" y="24593"/>
                  </a:cubicBezTo>
                  <a:cubicBezTo>
                    <a:pt x="6240" y="24593"/>
                    <a:pt x="6172" y="24753"/>
                    <a:pt x="6328" y="25193"/>
                  </a:cubicBezTo>
                  <a:cubicBezTo>
                    <a:pt x="6257" y="25152"/>
                    <a:pt x="6195" y="25134"/>
                    <a:pt x="6141" y="25134"/>
                  </a:cubicBezTo>
                  <a:cubicBezTo>
                    <a:pt x="5872" y="25134"/>
                    <a:pt x="5828" y="25585"/>
                    <a:pt x="6002" y="25780"/>
                  </a:cubicBezTo>
                  <a:cubicBezTo>
                    <a:pt x="5976" y="25806"/>
                    <a:pt x="5963" y="25846"/>
                    <a:pt x="5950" y="25885"/>
                  </a:cubicBezTo>
                  <a:cubicBezTo>
                    <a:pt x="5806" y="25574"/>
                    <a:pt x="5341" y="24802"/>
                    <a:pt x="4868" y="24802"/>
                  </a:cubicBezTo>
                  <a:cubicBezTo>
                    <a:pt x="4785" y="24802"/>
                    <a:pt x="4701" y="24825"/>
                    <a:pt x="4619" y="24880"/>
                  </a:cubicBezTo>
                  <a:cubicBezTo>
                    <a:pt x="4524" y="24841"/>
                    <a:pt x="4450" y="24823"/>
                    <a:pt x="4394" y="24823"/>
                  </a:cubicBezTo>
                  <a:cubicBezTo>
                    <a:pt x="3770" y="24823"/>
                    <a:pt x="5363" y="27019"/>
                    <a:pt x="5506" y="27150"/>
                  </a:cubicBezTo>
                  <a:cubicBezTo>
                    <a:pt x="5324" y="27202"/>
                    <a:pt x="5128" y="27216"/>
                    <a:pt x="4945" y="27216"/>
                  </a:cubicBezTo>
                  <a:cubicBezTo>
                    <a:pt x="5141" y="27555"/>
                    <a:pt x="5441" y="27816"/>
                    <a:pt x="5806" y="27972"/>
                  </a:cubicBezTo>
                  <a:cubicBezTo>
                    <a:pt x="5846" y="28455"/>
                    <a:pt x="6015" y="28938"/>
                    <a:pt x="6315" y="29329"/>
                  </a:cubicBezTo>
                  <a:cubicBezTo>
                    <a:pt x="6629" y="29721"/>
                    <a:pt x="7051" y="29906"/>
                    <a:pt x="7491" y="29906"/>
                  </a:cubicBezTo>
                  <a:cubicBezTo>
                    <a:pt x="7783" y="29906"/>
                    <a:pt x="8082" y="29824"/>
                    <a:pt x="8364" y="29668"/>
                  </a:cubicBezTo>
                  <a:cubicBezTo>
                    <a:pt x="9484" y="30198"/>
                    <a:pt x="10826" y="31061"/>
                    <a:pt x="12155" y="31061"/>
                  </a:cubicBezTo>
                  <a:cubicBezTo>
                    <a:pt x="12529" y="31061"/>
                    <a:pt x="12902" y="30993"/>
                    <a:pt x="13269" y="30829"/>
                  </a:cubicBezTo>
                  <a:cubicBezTo>
                    <a:pt x="13304" y="30835"/>
                    <a:pt x="13334" y="30838"/>
                    <a:pt x="13360" y="30838"/>
                  </a:cubicBezTo>
                  <a:cubicBezTo>
                    <a:pt x="14025" y="30838"/>
                    <a:pt x="12078" y="28991"/>
                    <a:pt x="12304" y="28364"/>
                  </a:cubicBezTo>
                  <a:cubicBezTo>
                    <a:pt x="12199" y="28351"/>
                    <a:pt x="12095" y="28337"/>
                    <a:pt x="11990" y="28311"/>
                  </a:cubicBezTo>
                  <a:cubicBezTo>
                    <a:pt x="11964" y="28233"/>
                    <a:pt x="11951" y="28142"/>
                    <a:pt x="11925" y="28050"/>
                  </a:cubicBezTo>
                  <a:cubicBezTo>
                    <a:pt x="11784" y="28090"/>
                    <a:pt x="11657" y="28109"/>
                    <a:pt x="11540" y="28109"/>
                  </a:cubicBezTo>
                  <a:cubicBezTo>
                    <a:pt x="11157" y="28109"/>
                    <a:pt x="10869" y="27915"/>
                    <a:pt x="10490" y="27646"/>
                  </a:cubicBezTo>
                  <a:cubicBezTo>
                    <a:pt x="11808" y="27489"/>
                    <a:pt x="11729" y="26876"/>
                    <a:pt x="12591" y="26224"/>
                  </a:cubicBezTo>
                  <a:cubicBezTo>
                    <a:pt x="12538" y="26120"/>
                    <a:pt x="12486" y="26015"/>
                    <a:pt x="12434" y="25911"/>
                  </a:cubicBezTo>
                  <a:cubicBezTo>
                    <a:pt x="12421" y="25911"/>
                    <a:pt x="12421" y="25924"/>
                    <a:pt x="12408" y="25937"/>
                  </a:cubicBezTo>
                  <a:cubicBezTo>
                    <a:pt x="12225" y="24854"/>
                    <a:pt x="12225" y="24332"/>
                    <a:pt x="12825" y="23406"/>
                  </a:cubicBezTo>
                  <a:cubicBezTo>
                    <a:pt x="12930" y="23484"/>
                    <a:pt x="13279" y="23761"/>
                    <a:pt x="13530" y="23761"/>
                  </a:cubicBezTo>
                  <a:cubicBezTo>
                    <a:pt x="13655" y="23761"/>
                    <a:pt x="13756" y="23692"/>
                    <a:pt x="13791" y="23497"/>
                  </a:cubicBezTo>
                  <a:lnTo>
                    <a:pt x="13791" y="23497"/>
                  </a:lnTo>
                  <a:cubicBezTo>
                    <a:pt x="13778" y="23589"/>
                    <a:pt x="13765" y="23680"/>
                    <a:pt x="13726" y="23771"/>
                  </a:cubicBezTo>
                  <a:cubicBezTo>
                    <a:pt x="13817" y="23745"/>
                    <a:pt x="13908" y="23719"/>
                    <a:pt x="14000" y="23706"/>
                  </a:cubicBezTo>
                  <a:cubicBezTo>
                    <a:pt x="14120" y="24092"/>
                    <a:pt x="14533" y="24449"/>
                    <a:pt x="14913" y="24449"/>
                  </a:cubicBezTo>
                  <a:cubicBezTo>
                    <a:pt x="15111" y="24449"/>
                    <a:pt x="15300" y="24352"/>
                    <a:pt x="15435" y="24110"/>
                  </a:cubicBezTo>
                  <a:cubicBezTo>
                    <a:pt x="16217" y="24671"/>
                    <a:pt x="16700" y="25898"/>
                    <a:pt x="15735" y="26563"/>
                  </a:cubicBezTo>
                  <a:cubicBezTo>
                    <a:pt x="15648" y="26547"/>
                    <a:pt x="15561" y="26539"/>
                    <a:pt x="15475" y="26539"/>
                  </a:cubicBezTo>
                  <a:cubicBezTo>
                    <a:pt x="15015" y="26539"/>
                    <a:pt x="14576" y="26766"/>
                    <a:pt x="14313" y="27150"/>
                  </a:cubicBezTo>
                  <a:cubicBezTo>
                    <a:pt x="14234" y="27255"/>
                    <a:pt x="14247" y="27894"/>
                    <a:pt x="14287" y="28064"/>
                  </a:cubicBezTo>
                  <a:cubicBezTo>
                    <a:pt x="14234" y="28011"/>
                    <a:pt x="14208" y="27959"/>
                    <a:pt x="14182" y="27894"/>
                  </a:cubicBezTo>
                  <a:lnTo>
                    <a:pt x="14208" y="27881"/>
                  </a:lnTo>
                  <a:cubicBezTo>
                    <a:pt x="14091" y="27842"/>
                    <a:pt x="13973" y="27803"/>
                    <a:pt x="13869" y="27776"/>
                  </a:cubicBezTo>
                  <a:lnTo>
                    <a:pt x="13869" y="27776"/>
                  </a:lnTo>
                  <a:cubicBezTo>
                    <a:pt x="13954" y="28617"/>
                    <a:pt x="16242" y="29058"/>
                    <a:pt x="17403" y="29058"/>
                  </a:cubicBezTo>
                  <a:cubicBezTo>
                    <a:pt x="17665" y="29058"/>
                    <a:pt x="17870" y="29036"/>
                    <a:pt x="17979" y="28990"/>
                  </a:cubicBezTo>
                  <a:lnTo>
                    <a:pt x="17979" y="28990"/>
                  </a:lnTo>
                  <a:cubicBezTo>
                    <a:pt x="17822" y="29459"/>
                    <a:pt x="18422" y="29564"/>
                    <a:pt x="18709" y="29629"/>
                  </a:cubicBezTo>
                  <a:cubicBezTo>
                    <a:pt x="18233" y="29898"/>
                    <a:pt x="18683" y="30327"/>
                    <a:pt x="19042" y="30327"/>
                  </a:cubicBezTo>
                  <a:cubicBezTo>
                    <a:pt x="19066" y="30327"/>
                    <a:pt x="19090" y="30325"/>
                    <a:pt x="19114" y="30321"/>
                  </a:cubicBezTo>
                  <a:cubicBezTo>
                    <a:pt x="19140" y="30347"/>
                    <a:pt x="19166" y="30386"/>
                    <a:pt x="19192" y="30425"/>
                  </a:cubicBezTo>
                  <a:cubicBezTo>
                    <a:pt x="19183" y="30424"/>
                    <a:pt x="19174" y="30424"/>
                    <a:pt x="19164" y="30424"/>
                  </a:cubicBezTo>
                  <a:cubicBezTo>
                    <a:pt x="18537" y="30424"/>
                    <a:pt x="16391" y="31642"/>
                    <a:pt x="17457" y="31873"/>
                  </a:cubicBezTo>
                  <a:cubicBezTo>
                    <a:pt x="17750" y="31939"/>
                    <a:pt x="18057" y="31967"/>
                    <a:pt x="18373" y="31967"/>
                  </a:cubicBezTo>
                  <a:cubicBezTo>
                    <a:pt x="19366" y="31967"/>
                    <a:pt x="20434" y="31696"/>
                    <a:pt x="21345" y="31508"/>
                  </a:cubicBezTo>
                  <a:cubicBezTo>
                    <a:pt x="21540" y="31735"/>
                    <a:pt x="21755" y="31827"/>
                    <a:pt x="21971" y="31827"/>
                  </a:cubicBezTo>
                  <a:cubicBezTo>
                    <a:pt x="22288" y="31827"/>
                    <a:pt x="22607" y="31628"/>
                    <a:pt x="22871" y="31364"/>
                  </a:cubicBezTo>
                  <a:cubicBezTo>
                    <a:pt x="23641" y="30608"/>
                    <a:pt x="24515" y="30399"/>
                    <a:pt x="25285" y="29590"/>
                  </a:cubicBezTo>
                  <a:cubicBezTo>
                    <a:pt x="26915" y="28859"/>
                    <a:pt x="28520" y="27581"/>
                    <a:pt x="28716" y="25898"/>
                  </a:cubicBezTo>
                  <a:cubicBezTo>
                    <a:pt x="28924" y="25637"/>
                    <a:pt x="28781" y="25376"/>
                    <a:pt x="28546" y="25259"/>
                  </a:cubicBezTo>
                  <a:cubicBezTo>
                    <a:pt x="28390" y="25337"/>
                    <a:pt x="28233" y="25415"/>
                    <a:pt x="28090" y="25480"/>
                  </a:cubicBezTo>
                  <a:cubicBezTo>
                    <a:pt x="28470" y="25062"/>
                    <a:pt x="28949" y="23768"/>
                    <a:pt x="29599" y="23768"/>
                  </a:cubicBezTo>
                  <a:cubicBezTo>
                    <a:pt x="29617" y="23768"/>
                    <a:pt x="29636" y="23769"/>
                    <a:pt x="29655" y="23771"/>
                  </a:cubicBezTo>
                  <a:cubicBezTo>
                    <a:pt x="29877" y="23210"/>
                    <a:pt x="30294" y="21801"/>
                    <a:pt x="29485" y="21462"/>
                  </a:cubicBezTo>
                  <a:cubicBezTo>
                    <a:pt x="31025" y="21240"/>
                    <a:pt x="33125" y="19910"/>
                    <a:pt x="33060" y="18161"/>
                  </a:cubicBezTo>
                  <a:cubicBezTo>
                    <a:pt x="33008" y="16752"/>
                    <a:pt x="30999" y="16661"/>
                    <a:pt x="30099" y="15878"/>
                  </a:cubicBezTo>
                  <a:cubicBezTo>
                    <a:pt x="29303" y="16309"/>
                    <a:pt x="29172" y="16596"/>
                    <a:pt x="28585" y="17248"/>
                  </a:cubicBezTo>
                  <a:cubicBezTo>
                    <a:pt x="26889" y="15552"/>
                    <a:pt x="28833" y="14743"/>
                    <a:pt x="28794" y="13112"/>
                  </a:cubicBezTo>
                  <a:cubicBezTo>
                    <a:pt x="29812" y="13021"/>
                    <a:pt x="30347" y="12564"/>
                    <a:pt x="31299" y="12408"/>
                  </a:cubicBezTo>
                  <a:cubicBezTo>
                    <a:pt x="31578" y="11716"/>
                    <a:pt x="31195" y="10143"/>
                    <a:pt x="30480" y="10143"/>
                  </a:cubicBezTo>
                  <a:cubicBezTo>
                    <a:pt x="30291" y="10143"/>
                    <a:pt x="30080" y="10252"/>
                    <a:pt x="29851" y="10516"/>
                  </a:cubicBezTo>
                  <a:cubicBezTo>
                    <a:pt x="29506" y="9893"/>
                    <a:pt x="29350" y="8099"/>
                    <a:pt x="28387" y="8099"/>
                  </a:cubicBezTo>
                  <a:cubicBezTo>
                    <a:pt x="28222" y="8099"/>
                    <a:pt x="28033" y="8152"/>
                    <a:pt x="27816" y="8272"/>
                  </a:cubicBezTo>
                  <a:cubicBezTo>
                    <a:pt x="27752" y="8258"/>
                    <a:pt x="27691" y="8252"/>
                    <a:pt x="27634" y="8252"/>
                  </a:cubicBezTo>
                  <a:cubicBezTo>
                    <a:pt x="26603" y="8252"/>
                    <a:pt x="26490" y="10359"/>
                    <a:pt x="26120" y="11038"/>
                  </a:cubicBezTo>
                  <a:cubicBezTo>
                    <a:pt x="25851" y="10607"/>
                    <a:pt x="25787" y="9303"/>
                    <a:pt x="25208" y="9303"/>
                  </a:cubicBezTo>
                  <a:cubicBezTo>
                    <a:pt x="24999" y="9303"/>
                    <a:pt x="24723" y="9473"/>
                    <a:pt x="24345" y="9916"/>
                  </a:cubicBezTo>
                  <a:cubicBezTo>
                    <a:pt x="24580" y="9407"/>
                    <a:pt x="25037" y="9055"/>
                    <a:pt x="25572" y="8977"/>
                  </a:cubicBezTo>
                  <a:cubicBezTo>
                    <a:pt x="24580" y="8011"/>
                    <a:pt x="23902" y="6537"/>
                    <a:pt x="23589" y="5193"/>
                  </a:cubicBezTo>
                  <a:cubicBezTo>
                    <a:pt x="23236" y="5089"/>
                    <a:pt x="22988" y="4789"/>
                    <a:pt x="22936" y="4437"/>
                  </a:cubicBezTo>
                  <a:cubicBezTo>
                    <a:pt x="22726" y="4360"/>
                    <a:pt x="22487" y="4328"/>
                    <a:pt x="22241" y="4328"/>
                  </a:cubicBezTo>
                  <a:cubicBezTo>
                    <a:pt x="21814" y="4328"/>
                    <a:pt x="21366" y="4426"/>
                    <a:pt x="21018" y="4567"/>
                  </a:cubicBezTo>
                  <a:cubicBezTo>
                    <a:pt x="19857" y="4411"/>
                    <a:pt x="19309" y="4397"/>
                    <a:pt x="18788" y="3197"/>
                  </a:cubicBezTo>
                  <a:cubicBezTo>
                    <a:pt x="18767" y="3195"/>
                    <a:pt x="18747" y="3194"/>
                    <a:pt x="18728" y="3194"/>
                  </a:cubicBezTo>
                  <a:cubicBezTo>
                    <a:pt x="18475" y="3194"/>
                    <a:pt x="18380" y="3399"/>
                    <a:pt x="18144" y="3399"/>
                  </a:cubicBezTo>
                  <a:cubicBezTo>
                    <a:pt x="18121" y="3399"/>
                    <a:pt x="18096" y="3397"/>
                    <a:pt x="18070" y="3393"/>
                  </a:cubicBezTo>
                  <a:cubicBezTo>
                    <a:pt x="18213" y="3002"/>
                    <a:pt x="18240" y="2558"/>
                    <a:pt x="18122" y="2154"/>
                  </a:cubicBezTo>
                  <a:lnTo>
                    <a:pt x="18122" y="2154"/>
                  </a:lnTo>
                  <a:cubicBezTo>
                    <a:pt x="17444" y="2545"/>
                    <a:pt x="16674" y="2754"/>
                    <a:pt x="15878" y="2754"/>
                  </a:cubicBezTo>
                  <a:cubicBezTo>
                    <a:pt x="15852" y="2949"/>
                    <a:pt x="15709" y="3119"/>
                    <a:pt x="15526" y="3171"/>
                  </a:cubicBezTo>
                  <a:cubicBezTo>
                    <a:pt x="15487" y="3028"/>
                    <a:pt x="15461" y="2884"/>
                    <a:pt x="15474" y="2728"/>
                  </a:cubicBezTo>
                  <a:cubicBezTo>
                    <a:pt x="14195" y="2558"/>
                    <a:pt x="13191" y="1266"/>
                    <a:pt x="13726" y="1"/>
                  </a:cubicBezTo>
                  <a:close/>
                </a:path>
              </a:pathLst>
            </a:custGeom>
            <a:solidFill>
              <a:srgbClr val="000000">
                <a:alpha val="268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425328" y="2522946"/>
              <a:ext cx="464959" cy="316753"/>
            </a:xfrm>
            <a:custGeom>
              <a:avLst/>
              <a:gdLst/>
              <a:ahLst/>
              <a:cxnLst/>
              <a:rect l="l" t="t" r="r" b="b"/>
              <a:pathLst>
                <a:path w="4361" h="2971" extrusionOk="0">
                  <a:moveTo>
                    <a:pt x="1260" y="1"/>
                  </a:moveTo>
                  <a:cubicBezTo>
                    <a:pt x="834" y="1"/>
                    <a:pt x="398" y="153"/>
                    <a:pt x="0" y="527"/>
                  </a:cubicBezTo>
                  <a:cubicBezTo>
                    <a:pt x="26" y="592"/>
                    <a:pt x="39" y="670"/>
                    <a:pt x="65" y="736"/>
                  </a:cubicBezTo>
                  <a:cubicBezTo>
                    <a:pt x="87" y="1875"/>
                    <a:pt x="1065" y="2970"/>
                    <a:pt x="2219" y="2970"/>
                  </a:cubicBezTo>
                  <a:cubicBezTo>
                    <a:pt x="2465" y="2970"/>
                    <a:pt x="2720" y="2920"/>
                    <a:pt x="2975" y="2810"/>
                  </a:cubicBezTo>
                  <a:cubicBezTo>
                    <a:pt x="4360" y="2221"/>
                    <a:pt x="2886" y="1"/>
                    <a:pt x="1260" y="1"/>
                  </a:cubicBezTo>
                  <a:close/>
                </a:path>
              </a:pathLst>
            </a:custGeom>
            <a:solidFill>
              <a:srgbClr val="FFFFFF">
                <a:alpha val="2321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691175" y="4083150"/>
            <a:ext cx="11089360" cy="1255750"/>
            <a:chOff x="-691175" y="4083150"/>
            <a:chExt cx="11089360" cy="1255750"/>
          </a:xfrm>
        </p:grpSpPr>
        <p:sp>
          <p:nvSpPr>
            <p:cNvPr id="19" name="Google Shape;19;p2"/>
            <p:cNvSpPr/>
            <p:nvPr/>
          </p:nvSpPr>
          <p:spPr>
            <a:xfrm>
              <a:off x="-118501" y="4083150"/>
              <a:ext cx="93844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65000">
                  <a:srgbClr val="7E5288"/>
                </a:gs>
                <a:gs pos="88000">
                  <a:schemeClr val="lt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7037" y="4098296"/>
              <a:ext cx="4971661"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480702" y="4613777"/>
              <a:ext cx="279315"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902130" y="4674229"/>
              <a:ext cx="203271"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48990" y="4555685"/>
              <a:ext cx="1498941"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99677" y="4910398"/>
              <a:ext cx="369939"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426691" y="5054874"/>
              <a:ext cx="247394"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830372" y="4679540"/>
              <a:ext cx="546430"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172556" y="4449501"/>
              <a:ext cx="309396"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514695" y="4397704"/>
              <a:ext cx="2296602"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516844" y="4798772"/>
              <a:ext cx="63997"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17284" y="5067725"/>
              <a:ext cx="96763"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524014" y="5072347"/>
              <a:ext cx="342468"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087545" y="5081362"/>
              <a:ext cx="1762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490097" y="4397966"/>
              <a:ext cx="747783"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816374" y="4587419"/>
              <a:ext cx="39135"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63869" y="4145176"/>
              <a:ext cx="9434568"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91175" y="4319254"/>
              <a:ext cx="6388189"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216919" y="4521984"/>
              <a:ext cx="9181266"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212612" y="4969342"/>
              <a:ext cx="2856230"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801158" y="4428749"/>
              <a:ext cx="2902271"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91175" y="4873124"/>
              <a:ext cx="7695600"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2"/>
          <p:cNvSpPr/>
          <p:nvPr/>
        </p:nvSpPr>
        <p:spPr>
          <a:xfrm flipH="1">
            <a:off x="7899204" y="1354725"/>
            <a:ext cx="1692231" cy="677556"/>
          </a:xfrm>
          <a:custGeom>
            <a:avLst/>
            <a:gdLst/>
            <a:ahLst/>
            <a:cxnLst/>
            <a:rect l="l" t="t" r="r" b="b"/>
            <a:pathLst>
              <a:path w="26524" h="10620" extrusionOk="0">
                <a:moveTo>
                  <a:pt x="23654" y="4723"/>
                </a:moveTo>
                <a:lnTo>
                  <a:pt x="23549" y="4723"/>
                </a:lnTo>
                <a:cubicBezTo>
                  <a:pt x="22988" y="2936"/>
                  <a:pt x="21358" y="1722"/>
                  <a:pt x="19492" y="1722"/>
                </a:cubicBezTo>
                <a:cubicBezTo>
                  <a:pt x="18905" y="1722"/>
                  <a:pt x="18318" y="1840"/>
                  <a:pt x="17770" y="2087"/>
                </a:cubicBezTo>
                <a:cubicBezTo>
                  <a:pt x="16805" y="783"/>
                  <a:pt x="15278" y="0"/>
                  <a:pt x="13660" y="0"/>
                </a:cubicBezTo>
                <a:cubicBezTo>
                  <a:pt x="11260" y="13"/>
                  <a:pt x="9185" y="1683"/>
                  <a:pt x="8664" y="4018"/>
                </a:cubicBezTo>
                <a:cubicBezTo>
                  <a:pt x="8220" y="3836"/>
                  <a:pt x="7750" y="3744"/>
                  <a:pt x="7281" y="3744"/>
                </a:cubicBezTo>
                <a:cubicBezTo>
                  <a:pt x="5637" y="3757"/>
                  <a:pt x="4202" y="4840"/>
                  <a:pt x="3745" y="6419"/>
                </a:cubicBezTo>
                <a:cubicBezTo>
                  <a:pt x="3341" y="6080"/>
                  <a:pt x="2832" y="5897"/>
                  <a:pt x="2297" y="5897"/>
                </a:cubicBezTo>
                <a:cubicBezTo>
                  <a:pt x="1032" y="5897"/>
                  <a:pt x="1" y="6928"/>
                  <a:pt x="1" y="8193"/>
                </a:cubicBezTo>
                <a:cubicBezTo>
                  <a:pt x="1" y="9459"/>
                  <a:pt x="1032" y="10489"/>
                  <a:pt x="2297" y="10502"/>
                </a:cubicBezTo>
                <a:lnTo>
                  <a:pt x="23641" y="10620"/>
                </a:lnTo>
                <a:cubicBezTo>
                  <a:pt x="25245" y="10581"/>
                  <a:pt x="26524" y="9276"/>
                  <a:pt x="26524" y="7671"/>
                </a:cubicBezTo>
                <a:cubicBezTo>
                  <a:pt x="26524" y="6067"/>
                  <a:pt x="25245" y="4749"/>
                  <a:pt x="23641" y="4710"/>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2"/>
          <p:cNvGrpSpPr/>
          <p:nvPr/>
        </p:nvGrpSpPr>
        <p:grpSpPr>
          <a:xfrm>
            <a:off x="119956" y="101206"/>
            <a:ext cx="8769450" cy="2490280"/>
            <a:chOff x="119956" y="101206"/>
            <a:chExt cx="8769450" cy="2490280"/>
          </a:xfrm>
        </p:grpSpPr>
        <p:sp>
          <p:nvSpPr>
            <p:cNvPr id="43" name="Google Shape;43;p2"/>
            <p:cNvSpPr/>
            <p:nvPr/>
          </p:nvSpPr>
          <p:spPr>
            <a:xfrm>
              <a:off x="119956"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970168"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511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287305"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50368"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858502"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588432"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29898"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088451"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481551"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139590" y="552685"/>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811385"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956792"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705205" y="1497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390211"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661467" y="1900264"/>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42137"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500266"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462153"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024013"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48071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852806"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8233020"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98508"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4989087"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8323001" y="1775338"/>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750349" y="2269734"/>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8723634"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63869"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305359"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7429505"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8838579"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7996413" y="23135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8720405"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8390117" y="25520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847652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481224" y="22836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978341" y="2401468"/>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824638"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7930305"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8765551"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757737" y="175125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7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
    <p:spTree>
      <p:nvGrpSpPr>
        <p:cNvPr id="1" name="Shape 679"/>
        <p:cNvGrpSpPr/>
        <p:nvPr/>
      </p:nvGrpSpPr>
      <p:grpSpPr>
        <a:xfrm>
          <a:off x="0" y="0"/>
          <a:ext cx="0" cy="0"/>
          <a:chOff x="0" y="0"/>
          <a:chExt cx="0" cy="0"/>
        </a:xfrm>
      </p:grpSpPr>
      <p:sp>
        <p:nvSpPr>
          <p:cNvPr id="680" name="Google Shape;680;p13"/>
          <p:cNvSpPr/>
          <p:nvPr/>
        </p:nvSpPr>
        <p:spPr>
          <a:xfrm>
            <a:off x="188425" y="130675"/>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3"/>
          <p:cNvSpPr/>
          <p:nvPr/>
        </p:nvSpPr>
        <p:spPr>
          <a:xfrm>
            <a:off x="1174350" y="146037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3"/>
          <p:cNvSpPr/>
          <p:nvPr/>
        </p:nvSpPr>
        <p:spPr>
          <a:xfrm flipH="1">
            <a:off x="2084273" y="1339611"/>
            <a:ext cx="833866" cy="1997419"/>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3"/>
          <p:cNvSpPr/>
          <p:nvPr/>
        </p:nvSpPr>
        <p:spPr>
          <a:xfrm>
            <a:off x="6175361" y="1893959"/>
            <a:ext cx="567683" cy="1359840"/>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 name="Google Shape;684;p13"/>
          <p:cNvGrpSpPr/>
          <p:nvPr/>
        </p:nvGrpSpPr>
        <p:grpSpPr>
          <a:xfrm>
            <a:off x="-691199" y="3122199"/>
            <a:ext cx="11013952" cy="2216628"/>
            <a:chOff x="-691176" y="3156606"/>
            <a:chExt cx="11089360" cy="2182365"/>
          </a:xfrm>
        </p:grpSpPr>
        <p:sp>
          <p:nvSpPr>
            <p:cNvPr id="685" name="Google Shape;685;p13"/>
            <p:cNvSpPr/>
            <p:nvPr/>
          </p:nvSpPr>
          <p:spPr>
            <a:xfrm>
              <a:off x="-118502" y="3156606"/>
              <a:ext cx="9384460" cy="1957119"/>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65000">
                  <a:schemeClr val="dk2"/>
                </a:gs>
                <a:gs pos="100000">
                  <a:schemeClr val="l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3"/>
            <p:cNvSpPr/>
            <p:nvPr/>
          </p:nvSpPr>
          <p:spPr>
            <a:xfrm>
              <a:off x="-57037" y="3182928"/>
              <a:ext cx="4971661" cy="1931539"/>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3"/>
            <p:cNvSpPr/>
            <p:nvPr/>
          </p:nvSpPr>
          <p:spPr>
            <a:xfrm>
              <a:off x="5480701" y="4078783"/>
              <a:ext cx="279315" cy="62043"/>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3"/>
            <p:cNvSpPr/>
            <p:nvPr/>
          </p:nvSpPr>
          <p:spPr>
            <a:xfrm>
              <a:off x="5902130" y="4183843"/>
              <a:ext cx="203271" cy="68481"/>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3"/>
            <p:cNvSpPr/>
            <p:nvPr/>
          </p:nvSpPr>
          <p:spPr>
            <a:xfrm>
              <a:off x="7748989" y="3977826"/>
              <a:ext cx="1498941" cy="988758"/>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3"/>
            <p:cNvSpPr/>
            <p:nvPr/>
          </p:nvSpPr>
          <p:spPr>
            <a:xfrm>
              <a:off x="7499677" y="4594281"/>
              <a:ext cx="369939" cy="77255"/>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3"/>
            <p:cNvSpPr/>
            <p:nvPr/>
          </p:nvSpPr>
          <p:spPr>
            <a:xfrm>
              <a:off x="6426691" y="4845365"/>
              <a:ext cx="247394" cy="89162"/>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3"/>
            <p:cNvSpPr/>
            <p:nvPr/>
          </p:nvSpPr>
          <p:spPr>
            <a:xfrm>
              <a:off x="4830372" y="4193072"/>
              <a:ext cx="546430" cy="315172"/>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3"/>
            <p:cNvSpPr/>
            <p:nvPr/>
          </p:nvSpPr>
          <p:spPr>
            <a:xfrm>
              <a:off x="7172555" y="3793288"/>
              <a:ext cx="309396" cy="14807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3"/>
            <p:cNvSpPr/>
            <p:nvPr/>
          </p:nvSpPr>
          <p:spPr>
            <a:xfrm>
              <a:off x="6686976" y="3605559"/>
              <a:ext cx="309396" cy="48484"/>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3"/>
            <p:cNvSpPr/>
            <p:nvPr/>
          </p:nvSpPr>
          <p:spPr>
            <a:xfrm>
              <a:off x="5514695" y="3703269"/>
              <a:ext cx="2296602" cy="1191979"/>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3"/>
            <p:cNvSpPr/>
            <p:nvPr/>
          </p:nvSpPr>
          <p:spPr>
            <a:xfrm>
              <a:off x="5516843" y="4400286"/>
              <a:ext cx="63997" cy="75773"/>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3"/>
            <p:cNvSpPr/>
            <p:nvPr/>
          </p:nvSpPr>
          <p:spPr>
            <a:xfrm>
              <a:off x="7817283" y="4867698"/>
              <a:ext cx="96763" cy="65461"/>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3"/>
            <p:cNvSpPr/>
            <p:nvPr/>
          </p:nvSpPr>
          <p:spPr>
            <a:xfrm>
              <a:off x="8524013" y="4875732"/>
              <a:ext cx="342468" cy="131777"/>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3"/>
            <p:cNvSpPr/>
            <p:nvPr/>
          </p:nvSpPr>
          <p:spPr>
            <a:xfrm>
              <a:off x="8087544" y="4891399"/>
              <a:ext cx="176260" cy="5589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3"/>
            <p:cNvSpPr/>
            <p:nvPr/>
          </p:nvSpPr>
          <p:spPr>
            <a:xfrm>
              <a:off x="8490096" y="3703725"/>
              <a:ext cx="747783" cy="260193"/>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3"/>
            <p:cNvSpPr/>
            <p:nvPr/>
          </p:nvSpPr>
          <p:spPr>
            <a:xfrm>
              <a:off x="8816374" y="4032976"/>
              <a:ext cx="39135" cy="5207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3"/>
            <p:cNvSpPr/>
            <p:nvPr/>
          </p:nvSpPr>
          <p:spPr>
            <a:xfrm>
              <a:off x="263869" y="3264401"/>
              <a:ext cx="9434568" cy="779042"/>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3"/>
            <p:cNvSpPr/>
            <p:nvPr/>
          </p:nvSpPr>
          <p:spPr>
            <a:xfrm>
              <a:off x="-691176" y="3566931"/>
              <a:ext cx="6388189" cy="822854"/>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3"/>
            <p:cNvSpPr/>
            <p:nvPr/>
          </p:nvSpPr>
          <p:spPr>
            <a:xfrm>
              <a:off x="1216918" y="3919257"/>
              <a:ext cx="9181266" cy="1050288"/>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3"/>
            <p:cNvSpPr/>
            <p:nvPr/>
          </p:nvSpPr>
          <p:spPr>
            <a:xfrm>
              <a:off x="7212611" y="4696720"/>
              <a:ext cx="2856230" cy="642251"/>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3"/>
            <p:cNvSpPr/>
            <p:nvPr/>
          </p:nvSpPr>
          <p:spPr>
            <a:xfrm>
              <a:off x="6801158" y="3757223"/>
              <a:ext cx="2902271" cy="610289"/>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3"/>
            <p:cNvSpPr/>
            <p:nvPr/>
          </p:nvSpPr>
          <p:spPr>
            <a:xfrm>
              <a:off x="-691176" y="4529502"/>
              <a:ext cx="7695600" cy="433390"/>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 name="Google Shape;708;p13"/>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709" name="Google Shape;709;p13"/>
          <p:cNvSpPr txBox="1">
            <a:spLocks noGrp="1"/>
          </p:cNvSpPr>
          <p:nvPr>
            <p:ph type="title" idx="2" hasCustomPrompt="1"/>
          </p:nvPr>
        </p:nvSpPr>
        <p:spPr>
          <a:xfrm flipH="1">
            <a:off x="1113225" y="2632963"/>
            <a:ext cx="1047600" cy="60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4500" b="0">
                <a:solidFill>
                  <a:schemeClr val="accent1"/>
                </a:solidFill>
              </a:defRPr>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710" name="Google Shape;710;p13"/>
          <p:cNvSpPr txBox="1">
            <a:spLocks noGrp="1"/>
          </p:cNvSpPr>
          <p:nvPr>
            <p:ph type="subTitle" idx="1"/>
          </p:nvPr>
        </p:nvSpPr>
        <p:spPr>
          <a:xfrm>
            <a:off x="734775" y="4010566"/>
            <a:ext cx="1804500" cy="54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11" name="Google Shape;711;p13"/>
          <p:cNvSpPr txBox="1">
            <a:spLocks noGrp="1"/>
          </p:cNvSpPr>
          <p:nvPr>
            <p:ph type="subTitle" idx="3"/>
          </p:nvPr>
        </p:nvSpPr>
        <p:spPr>
          <a:xfrm>
            <a:off x="734775" y="3689788"/>
            <a:ext cx="18045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712" name="Google Shape;712;p13"/>
          <p:cNvSpPr txBox="1">
            <a:spLocks noGrp="1"/>
          </p:cNvSpPr>
          <p:nvPr>
            <p:ph type="title" idx="4" hasCustomPrompt="1"/>
          </p:nvPr>
        </p:nvSpPr>
        <p:spPr>
          <a:xfrm flipH="1">
            <a:off x="3070376" y="2398763"/>
            <a:ext cx="1047600" cy="60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4500" b="0"/>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713" name="Google Shape;713;p13"/>
          <p:cNvSpPr txBox="1">
            <a:spLocks noGrp="1"/>
          </p:cNvSpPr>
          <p:nvPr>
            <p:ph type="subTitle" idx="5"/>
          </p:nvPr>
        </p:nvSpPr>
        <p:spPr>
          <a:xfrm>
            <a:off x="2691935" y="3776366"/>
            <a:ext cx="1804500" cy="54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14" name="Google Shape;714;p13"/>
          <p:cNvSpPr txBox="1">
            <a:spLocks noGrp="1"/>
          </p:cNvSpPr>
          <p:nvPr>
            <p:ph type="subTitle" idx="6"/>
          </p:nvPr>
        </p:nvSpPr>
        <p:spPr>
          <a:xfrm>
            <a:off x="2691935" y="3455588"/>
            <a:ext cx="18045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715" name="Google Shape;715;p13"/>
          <p:cNvSpPr txBox="1">
            <a:spLocks noGrp="1"/>
          </p:cNvSpPr>
          <p:nvPr>
            <p:ph type="title" idx="7" hasCustomPrompt="1"/>
          </p:nvPr>
        </p:nvSpPr>
        <p:spPr>
          <a:xfrm flipH="1">
            <a:off x="5027527" y="2632963"/>
            <a:ext cx="1047600" cy="60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4500" b="0">
                <a:solidFill>
                  <a:schemeClr val="accent1"/>
                </a:solidFill>
              </a:defRPr>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716" name="Google Shape;716;p13"/>
          <p:cNvSpPr txBox="1">
            <a:spLocks noGrp="1"/>
          </p:cNvSpPr>
          <p:nvPr>
            <p:ph type="subTitle" idx="8"/>
          </p:nvPr>
        </p:nvSpPr>
        <p:spPr>
          <a:xfrm>
            <a:off x="4649075" y="4010566"/>
            <a:ext cx="1804500" cy="54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17" name="Google Shape;717;p13"/>
          <p:cNvSpPr txBox="1">
            <a:spLocks noGrp="1"/>
          </p:cNvSpPr>
          <p:nvPr>
            <p:ph type="subTitle" idx="9"/>
          </p:nvPr>
        </p:nvSpPr>
        <p:spPr>
          <a:xfrm>
            <a:off x="4649075" y="3689788"/>
            <a:ext cx="18045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718" name="Google Shape;718;p13"/>
          <p:cNvSpPr txBox="1">
            <a:spLocks noGrp="1"/>
          </p:cNvSpPr>
          <p:nvPr>
            <p:ph type="title" idx="13" hasCustomPrompt="1"/>
          </p:nvPr>
        </p:nvSpPr>
        <p:spPr>
          <a:xfrm flipH="1">
            <a:off x="6984678" y="2398775"/>
            <a:ext cx="1047600" cy="60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4500" b="0"/>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719" name="Google Shape;719;p13"/>
          <p:cNvSpPr txBox="1">
            <a:spLocks noGrp="1"/>
          </p:cNvSpPr>
          <p:nvPr>
            <p:ph type="subTitle" idx="14"/>
          </p:nvPr>
        </p:nvSpPr>
        <p:spPr>
          <a:xfrm>
            <a:off x="6606228" y="3776391"/>
            <a:ext cx="1804500" cy="54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20" name="Google Shape;720;p13"/>
          <p:cNvSpPr txBox="1">
            <a:spLocks noGrp="1"/>
          </p:cNvSpPr>
          <p:nvPr>
            <p:ph type="subTitle" idx="15"/>
          </p:nvPr>
        </p:nvSpPr>
        <p:spPr>
          <a:xfrm>
            <a:off x="6606228" y="3455600"/>
            <a:ext cx="18045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grpSp>
        <p:nvGrpSpPr>
          <p:cNvPr id="721" name="Google Shape;721;p13"/>
          <p:cNvGrpSpPr/>
          <p:nvPr/>
        </p:nvGrpSpPr>
        <p:grpSpPr>
          <a:xfrm>
            <a:off x="119956" y="101206"/>
            <a:ext cx="8774007" cy="1944242"/>
            <a:chOff x="119956" y="101206"/>
            <a:chExt cx="8774007" cy="1944242"/>
          </a:xfrm>
        </p:grpSpPr>
        <p:sp>
          <p:nvSpPr>
            <p:cNvPr id="722" name="Google Shape;722;p13"/>
            <p:cNvSpPr/>
            <p:nvPr/>
          </p:nvSpPr>
          <p:spPr>
            <a:xfrm flipH="1">
              <a:off x="8855121"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flipH="1">
              <a:off x="8004976"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3"/>
            <p:cNvSpPr/>
            <p:nvPr/>
          </p:nvSpPr>
          <p:spPr>
            <a:xfrm flipH="1">
              <a:off x="839808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flipH="1">
              <a:off x="7686704"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flipH="1">
              <a:off x="8221240"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flipH="1">
              <a:off x="7110171"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flipH="1">
              <a:off x="7381709"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flipH="1">
              <a:off x="8444245"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flipH="1">
              <a:off x="6866415"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flipH="1">
              <a:off x="6493726"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flipH="1">
              <a:off x="6354162" y="1430460"/>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flipH="1">
              <a:off x="6171363"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flipH="1">
              <a:off x="5014350"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flipH="1">
              <a:off x="5584666"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3"/>
            <p:cNvSpPr/>
            <p:nvPr/>
          </p:nvSpPr>
          <p:spPr>
            <a:xfrm flipH="1">
              <a:off x="442587" y="1820701"/>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3"/>
            <p:cNvSpPr/>
            <p:nvPr/>
          </p:nvSpPr>
          <p:spPr>
            <a:xfrm flipH="1">
              <a:off x="8212996"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flipH="1">
              <a:off x="5458268"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flipH="1">
              <a:off x="4503052"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3"/>
            <p:cNvSpPr/>
            <p:nvPr/>
          </p:nvSpPr>
          <p:spPr>
            <a:xfrm flipH="1">
              <a:off x="7941459"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3"/>
            <p:cNvSpPr/>
            <p:nvPr/>
          </p:nvSpPr>
          <p:spPr>
            <a:xfrm flipH="1">
              <a:off x="349957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flipH="1">
              <a:off x="6119737"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3"/>
            <p:cNvSpPr/>
            <p:nvPr/>
          </p:nvSpPr>
          <p:spPr>
            <a:xfrm flipH="1">
              <a:off x="737788"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3"/>
            <p:cNvSpPr/>
            <p:nvPr/>
          </p:nvSpPr>
          <p:spPr>
            <a:xfrm flipH="1">
              <a:off x="8572433"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3"/>
            <p:cNvSpPr/>
            <p:nvPr/>
          </p:nvSpPr>
          <p:spPr>
            <a:xfrm flipH="1">
              <a:off x="3976852"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flipH="1">
              <a:off x="1856980" y="1002313"/>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3"/>
            <p:cNvSpPr/>
            <p:nvPr/>
          </p:nvSpPr>
          <p:spPr>
            <a:xfrm flipH="1">
              <a:off x="6960239" y="1035922"/>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3"/>
            <p:cNvSpPr/>
            <p:nvPr/>
          </p:nvSpPr>
          <p:spPr>
            <a:xfrm flipH="1">
              <a:off x="491541" y="7401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3"/>
            <p:cNvSpPr/>
            <p:nvPr/>
          </p:nvSpPr>
          <p:spPr>
            <a:xfrm flipH="1">
              <a:off x="8699336"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3"/>
            <p:cNvSpPr/>
            <p:nvPr/>
          </p:nvSpPr>
          <p:spPr>
            <a:xfrm flipH="1">
              <a:off x="2665316"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3"/>
            <p:cNvSpPr/>
            <p:nvPr/>
          </p:nvSpPr>
          <p:spPr>
            <a:xfrm flipH="1">
              <a:off x="1534700"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3"/>
            <p:cNvSpPr/>
            <p:nvPr/>
          </p:nvSpPr>
          <p:spPr>
            <a:xfrm flipH="1">
              <a:off x="11995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3"/>
            <p:cNvSpPr/>
            <p:nvPr/>
          </p:nvSpPr>
          <p:spPr>
            <a:xfrm flipH="1">
              <a:off x="243800"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3"/>
            <p:cNvSpPr/>
            <p:nvPr/>
          </p:nvSpPr>
          <p:spPr>
            <a:xfrm flipH="1">
              <a:off x="7756750" y="7948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3"/>
            <p:cNvSpPr/>
            <p:nvPr/>
          </p:nvSpPr>
          <p:spPr>
            <a:xfrm flipH="1">
              <a:off x="776346" y="12210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3"/>
            <p:cNvSpPr/>
            <p:nvPr/>
          </p:nvSpPr>
          <p:spPr>
            <a:xfrm flipH="1">
              <a:off x="8850540" y="188812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3"/>
            <p:cNvSpPr/>
            <p:nvPr/>
          </p:nvSpPr>
          <p:spPr>
            <a:xfrm flipH="1">
              <a:off x="1432993" y="1589180"/>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3"/>
            <p:cNvSpPr/>
            <p:nvPr/>
          </p:nvSpPr>
          <p:spPr>
            <a:xfrm flipH="1">
              <a:off x="2150639"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flipH="1">
              <a:off x="1043704"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flipH="1">
              <a:off x="2184726" y="709391"/>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flipH="1">
              <a:off x="1303002" y="800725"/>
              <a:ext cx="43423" cy="27680"/>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3"/>
            <p:cNvSpPr/>
            <p:nvPr/>
          </p:nvSpPr>
          <p:spPr>
            <a:xfrm flipH="1">
              <a:off x="2441166" y="119123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3"/>
            <p:cNvSpPr/>
            <p:nvPr/>
          </p:nvSpPr>
          <p:spPr>
            <a:xfrm flipH="1">
              <a:off x="7863670" y="15537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3"/>
            <p:cNvSpPr/>
            <p:nvPr/>
          </p:nvSpPr>
          <p:spPr>
            <a:xfrm flipH="1">
              <a:off x="7111628" y="15944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3"/>
            <p:cNvSpPr/>
            <p:nvPr/>
          </p:nvSpPr>
          <p:spPr>
            <a:xfrm flipH="1">
              <a:off x="4180425" y="16163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3"/>
            <p:cNvSpPr/>
            <p:nvPr/>
          </p:nvSpPr>
          <p:spPr>
            <a:xfrm flipH="1">
              <a:off x="5276270" y="1820797"/>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flipH="1">
              <a:off x="2330141" y="18870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768"/>
        <p:cNvGrpSpPr/>
        <p:nvPr/>
      </p:nvGrpSpPr>
      <p:grpSpPr>
        <a:xfrm>
          <a:off x="0" y="0"/>
          <a:ext cx="0" cy="0"/>
          <a:chOff x="0" y="0"/>
          <a:chExt cx="0" cy="0"/>
        </a:xfrm>
      </p:grpSpPr>
      <p:sp>
        <p:nvSpPr>
          <p:cNvPr id="769" name="Google Shape;769;p14"/>
          <p:cNvSpPr/>
          <p:nvPr/>
        </p:nvSpPr>
        <p:spPr>
          <a:xfrm>
            <a:off x="-1105112" y="699049"/>
            <a:ext cx="7518816" cy="4510711"/>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 name="Google Shape;770;p14"/>
          <p:cNvGrpSpPr/>
          <p:nvPr/>
        </p:nvGrpSpPr>
        <p:grpSpPr>
          <a:xfrm flipH="1">
            <a:off x="-639629" y="4083235"/>
            <a:ext cx="11013868" cy="1255739"/>
            <a:chOff x="-1249229" y="4083235"/>
            <a:chExt cx="11013868" cy="1255739"/>
          </a:xfrm>
        </p:grpSpPr>
        <p:sp>
          <p:nvSpPr>
            <p:cNvPr id="771" name="Google Shape;771;p14"/>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54000">
                  <a:srgbClr val="7E5288"/>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4"/>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4"/>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4"/>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4"/>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4"/>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4"/>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4"/>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4"/>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4"/>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4"/>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4"/>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4"/>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4"/>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4"/>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4"/>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4"/>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4"/>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4"/>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4"/>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4"/>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4"/>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4"/>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14"/>
          <p:cNvGrpSpPr/>
          <p:nvPr/>
        </p:nvGrpSpPr>
        <p:grpSpPr>
          <a:xfrm flipH="1">
            <a:off x="119956" y="-86494"/>
            <a:ext cx="8774007" cy="2338618"/>
            <a:chOff x="119956" y="101206"/>
            <a:chExt cx="8774007" cy="2338618"/>
          </a:xfrm>
        </p:grpSpPr>
        <p:sp>
          <p:nvSpPr>
            <p:cNvPr id="795" name="Google Shape;795;p14"/>
            <p:cNvSpPr/>
            <p:nvPr/>
          </p:nvSpPr>
          <p:spPr>
            <a:xfrm flipH="1">
              <a:off x="8855121"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4"/>
            <p:cNvSpPr/>
            <p:nvPr/>
          </p:nvSpPr>
          <p:spPr>
            <a:xfrm flipH="1">
              <a:off x="7547776" y="13362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4"/>
            <p:cNvSpPr/>
            <p:nvPr/>
          </p:nvSpPr>
          <p:spPr>
            <a:xfrm flipH="1">
              <a:off x="839808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4"/>
            <p:cNvSpPr/>
            <p:nvPr/>
          </p:nvSpPr>
          <p:spPr>
            <a:xfrm flipH="1">
              <a:off x="7686704"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4"/>
            <p:cNvSpPr/>
            <p:nvPr/>
          </p:nvSpPr>
          <p:spPr>
            <a:xfrm flipH="1">
              <a:off x="8221240"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4"/>
            <p:cNvSpPr/>
            <p:nvPr/>
          </p:nvSpPr>
          <p:spPr>
            <a:xfrm flipH="1">
              <a:off x="7110171"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4"/>
            <p:cNvSpPr/>
            <p:nvPr/>
          </p:nvSpPr>
          <p:spPr>
            <a:xfrm flipH="1">
              <a:off x="7381709"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4"/>
            <p:cNvSpPr/>
            <p:nvPr/>
          </p:nvSpPr>
          <p:spPr>
            <a:xfrm flipH="1">
              <a:off x="8444245"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4"/>
            <p:cNvSpPr/>
            <p:nvPr/>
          </p:nvSpPr>
          <p:spPr>
            <a:xfrm flipH="1">
              <a:off x="6866415"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flipH="1">
              <a:off x="6493726"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flipH="1">
              <a:off x="6171363"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flipH="1">
              <a:off x="5014350"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flipH="1">
              <a:off x="5584666"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flipH="1">
              <a:off x="442587" y="1820701"/>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flipH="1">
              <a:off x="8212996"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flipH="1">
              <a:off x="5458268"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flipH="1">
              <a:off x="4503052"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flipH="1">
              <a:off x="7941459"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flipH="1">
              <a:off x="349957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flipH="1">
              <a:off x="6119737"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flipH="1">
              <a:off x="737788"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flipH="1">
              <a:off x="8572433"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flipH="1">
              <a:off x="3976852"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flipH="1">
              <a:off x="1856980" y="1002313"/>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flipH="1">
              <a:off x="7100164" y="1004872"/>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flipH="1">
              <a:off x="491541" y="7401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flipH="1">
              <a:off x="8699336"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flipH="1">
              <a:off x="2665316"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flipH="1">
              <a:off x="1534700"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flipH="1">
              <a:off x="11995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flipH="1">
              <a:off x="243800"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4"/>
            <p:cNvSpPr/>
            <p:nvPr/>
          </p:nvSpPr>
          <p:spPr>
            <a:xfrm flipH="1">
              <a:off x="7756750" y="7948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4"/>
            <p:cNvSpPr/>
            <p:nvPr/>
          </p:nvSpPr>
          <p:spPr>
            <a:xfrm flipH="1">
              <a:off x="776346" y="12210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4"/>
            <p:cNvSpPr/>
            <p:nvPr/>
          </p:nvSpPr>
          <p:spPr>
            <a:xfrm flipH="1">
              <a:off x="8850540" y="188812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4"/>
            <p:cNvSpPr/>
            <p:nvPr/>
          </p:nvSpPr>
          <p:spPr>
            <a:xfrm flipH="1">
              <a:off x="1432993" y="1589180"/>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4"/>
            <p:cNvSpPr/>
            <p:nvPr/>
          </p:nvSpPr>
          <p:spPr>
            <a:xfrm flipH="1">
              <a:off x="2150639"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4"/>
            <p:cNvSpPr/>
            <p:nvPr/>
          </p:nvSpPr>
          <p:spPr>
            <a:xfrm flipH="1">
              <a:off x="1043704"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4"/>
            <p:cNvSpPr/>
            <p:nvPr/>
          </p:nvSpPr>
          <p:spPr>
            <a:xfrm flipH="1">
              <a:off x="2184726" y="709391"/>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flipH="1">
              <a:off x="1303002" y="800725"/>
              <a:ext cx="43423" cy="27680"/>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flipH="1">
              <a:off x="2824541" y="60440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flipH="1">
              <a:off x="7863670" y="15537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flipH="1">
              <a:off x="6730628" y="1442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flipH="1">
              <a:off x="404350" y="2400338"/>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4"/>
            <p:cNvSpPr/>
            <p:nvPr/>
          </p:nvSpPr>
          <p:spPr>
            <a:xfrm flipH="1">
              <a:off x="2177741" y="12774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 name="Google Shape;839;p14"/>
          <p:cNvSpPr/>
          <p:nvPr/>
        </p:nvSpPr>
        <p:spPr>
          <a:xfrm rot="-907942">
            <a:off x="7066366" y="-127078"/>
            <a:ext cx="2685723" cy="1380346"/>
          </a:xfrm>
          <a:custGeom>
            <a:avLst/>
            <a:gdLst/>
            <a:ahLst/>
            <a:cxnLst/>
            <a:rect l="l" t="t" r="r" b="b"/>
            <a:pathLst>
              <a:path w="38762" h="19922" extrusionOk="0">
                <a:moveTo>
                  <a:pt x="36126" y="14012"/>
                </a:moveTo>
                <a:cubicBezTo>
                  <a:pt x="36126" y="14012"/>
                  <a:pt x="34443" y="8689"/>
                  <a:pt x="38761" y="5310"/>
                </a:cubicBezTo>
                <a:cubicBezTo>
                  <a:pt x="32864" y="2309"/>
                  <a:pt x="30934" y="7971"/>
                  <a:pt x="30934" y="7971"/>
                </a:cubicBezTo>
                <a:cubicBezTo>
                  <a:pt x="27502" y="5479"/>
                  <a:pt x="24737" y="8141"/>
                  <a:pt x="24737" y="8141"/>
                </a:cubicBezTo>
                <a:cubicBezTo>
                  <a:pt x="24737" y="8141"/>
                  <a:pt x="26015" y="0"/>
                  <a:pt x="19114" y="822"/>
                </a:cubicBezTo>
                <a:cubicBezTo>
                  <a:pt x="12212" y="1644"/>
                  <a:pt x="14548" y="8624"/>
                  <a:pt x="14548" y="8624"/>
                </a:cubicBezTo>
                <a:cubicBezTo>
                  <a:pt x="5846" y="2309"/>
                  <a:pt x="1" y="16947"/>
                  <a:pt x="12917" y="15943"/>
                </a:cubicBezTo>
                <a:cubicBezTo>
                  <a:pt x="12917" y="15943"/>
                  <a:pt x="12917" y="19504"/>
                  <a:pt x="19492" y="19765"/>
                </a:cubicBezTo>
                <a:cubicBezTo>
                  <a:pt x="23562" y="19922"/>
                  <a:pt x="25193" y="16438"/>
                  <a:pt x="25193" y="16438"/>
                </a:cubicBezTo>
                <a:cubicBezTo>
                  <a:pt x="25193" y="16438"/>
                  <a:pt x="27685" y="17821"/>
                  <a:pt x="30621" y="17378"/>
                </a:cubicBezTo>
                <a:cubicBezTo>
                  <a:pt x="31234" y="15838"/>
                  <a:pt x="32708" y="14155"/>
                  <a:pt x="36126" y="14012"/>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4"/>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841"/>
        <p:cNvGrpSpPr/>
        <p:nvPr/>
      </p:nvGrpSpPr>
      <p:grpSpPr>
        <a:xfrm>
          <a:off x="0" y="0"/>
          <a:ext cx="0" cy="0"/>
          <a:chOff x="0" y="0"/>
          <a:chExt cx="0" cy="0"/>
        </a:xfrm>
      </p:grpSpPr>
      <p:sp>
        <p:nvSpPr>
          <p:cNvPr id="842" name="Google Shape;842;p15"/>
          <p:cNvSpPr txBox="1">
            <a:spLocks noGrp="1"/>
          </p:cNvSpPr>
          <p:nvPr>
            <p:ph type="subTitle" idx="1"/>
          </p:nvPr>
        </p:nvSpPr>
        <p:spPr>
          <a:xfrm>
            <a:off x="1523200" y="3804075"/>
            <a:ext cx="3048900" cy="42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843" name="Google Shape;843;p15"/>
          <p:cNvSpPr/>
          <p:nvPr/>
        </p:nvSpPr>
        <p:spPr>
          <a:xfrm>
            <a:off x="-917850" y="601462"/>
            <a:ext cx="7930994" cy="4276382"/>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 name="Google Shape;844;p15"/>
          <p:cNvGrpSpPr/>
          <p:nvPr/>
        </p:nvGrpSpPr>
        <p:grpSpPr>
          <a:xfrm>
            <a:off x="119956" y="101206"/>
            <a:ext cx="8774007" cy="2156716"/>
            <a:chOff x="119956" y="101206"/>
            <a:chExt cx="8774007" cy="2156716"/>
          </a:xfrm>
        </p:grpSpPr>
        <p:sp>
          <p:nvSpPr>
            <p:cNvPr id="845" name="Google Shape;845;p15"/>
            <p:cNvSpPr/>
            <p:nvPr/>
          </p:nvSpPr>
          <p:spPr>
            <a:xfrm flipH="1">
              <a:off x="8855121"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5"/>
            <p:cNvSpPr/>
            <p:nvPr/>
          </p:nvSpPr>
          <p:spPr>
            <a:xfrm flipH="1">
              <a:off x="8004976"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5"/>
            <p:cNvSpPr/>
            <p:nvPr/>
          </p:nvSpPr>
          <p:spPr>
            <a:xfrm flipH="1">
              <a:off x="6161600" y="68796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5"/>
            <p:cNvSpPr/>
            <p:nvPr/>
          </p:nvSpPr>
          <p:spPr>
            <a:xfrm flipH="1">
              <a:off x="7686704"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5"/>
            <p:cNvSpPr/>
            <p:nvPr/>
          </p:nvSpPr>
          <p:spPr>
            <a:xfrm flipH="1">
              <a:off x="8221240"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5"/>
            <p:cNvSpPr/>
            <p:nvPr/>
          </p:nvSpPr>
          <p:spPr>
            <a:xfrm flipH="1">
              <a:off x="6729446" y="707322"/>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5"/>
            <p:cNvSpPr/>
            <p:nvPr/>
          </p:nvSpPr>
          <p:spPr>
            <a:xfrm flipH="1">
              <a:off x="7381709"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5"/>
            <p:cNvSpPr/>
            <p:nvPr/>
          </p:nvSpPr>
          <p:spPr>
            <a:xfrm flipH="1">
              <a:off x="8444245"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5"/>
            <p:cNvSpPr/>
            <p:nvPr/>
          </p:nvSpPr>
          <p:spPr>
            <a:xfrm flipH="1">
              <a:off x="6866415"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5"/>
            <p:cNvSpPr/>
            <p:nvPr/>
          </p:nvSpPr>
          <p:spPr>
            <a:xfrm flipH="1">
              <a:off x="6493726"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5"/>
            <p:cNvSpPr/>
            <p:nvPr/>
          </p:nvSpPr>
          <p:spPr>
            <a:xfrm flipH="1">
              <a:off x="6527812" y="1888223"/>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5"/>
            <p:cNvSpPr/>
            <p:nvPr/>
          </p:nvSpPr>
          <p:spPr>
            <a:xfrm flipH="1">
              <a:off x="5014350"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5"/>
            <p:cNvSpPr/>
            <p:nvPr/>
          </p:nvSpPr>
          <p:spPr>
            <a:xfrm flipH="1">
              <a:off x="5584666"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5"/>
            <p:cNvSpPr/>
            <p:nvPr/>
          </p:nvSpPr>
          <p:spPr>
            <a:xfrm flipH="1">
              <a:off x="442587" y="1820701"/>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5"/>
            <p:cNvSpPr/>
            <p:nvPr/>
          </p:nvSpPr>
          <p:spPr>
            <a:xfrm flipH="1">
              <a:off x="8212996"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5"/>
            <p:cNvSpPr/>
            <p:nvPr/>
          </p:nvSpPr>
          <p:spPr>
            <a:xfrm flipH="1">
              <a:off x="5458268"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5"/>
            <p:cNvSpPr/>
            <p:nvPr/>
          </p:nvSpPr>
          <p:spPr>
            <a:xfrm flipH="1">
              <a:off x="4503052"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5"/>
            <p:cNvSpPr/>
            <p:nvPr/>
          </p:nvSpPr>
          <p:spPr>
            <a:xfrm flipH="1">
              <a:off x="7941459"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5"/>
            <p:cNvSpPr/>
            <p:nvPr/>
          </p:nvSpPr>
          <p:spPr>
            <a:xfrm flipH="1">
              <a:off x="349957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5"/>
            <p:cNvSpPr/>
            <p:nvPr/>
          </p:nvSpPr>
          <p:spPr>
            <a:xfrm flipH="1">
              <a:off x="6119737"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5"/>
            <p:cNvSpPr/>
            <p:nvPr/>
          </p:nvSpPr>
          <p:spPr>
            <a:xfrm flipH="1">
              <a:off x="737788"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5"/>
            <p:cNvSpPr/>
            <p:nvPr/>
          </p:nvSpPr>
          <p:spPr>
            <a:xfrm flipH="1">
              <a:off x="8572433"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5"/>
            <p:cNvSpPr/>
            <p:nvPr/>
          </p:nvSpPr>
          <p:spPr>
            <a:xfrm flipH="1">
              <a:off x="3976852"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5"/>
            <p:cNvSpPr/>
            <p:nvPr/>
          </p:nvSpPr>
          <p:spPr>
            <a:xfrm flipH="1">
              <a:off x="7188839" y="1035922"/>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5"/>
            <p:cNvSpPr/>
            <p:nvPr/>
          </p:nvSpPr>
          <p:spPr>
            <a:xfrm flipH="1">
              <a:off x="491541" y="7401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5"/>
            <p:cNvSpPr/>
            <p:nvPr/>
          </p:nvSpPr>
          <p:spPr>
            <a:xfrm flipH="1">
              <a:off x="8699336"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5"/>
            <p:cNvSpPr/>
            <p:nvPr/>
          </p:nvSpPr>
          <p:spPr>
            <a:xfrm flipH="1">
              <a:off x="2665316"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5"/>
            <p:cNvSpPr/>
            <p:nvPr/>
          </p:nvSpPr>
          <p:spPr>
            <a:xfrm flipH="1">
              <a:off x="1534700"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5"/>
            <p:cNvSpPr/>
            <p:nvPr/>
          </p:nvSpPr>
          <p:spPr>
            <a:xfrm flipH="1">
              <a:off x="11995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5"/>
            <p:cNvSpPr/>
            <p:nvPr/>
          </p:nvSpPr>
          <p:spPr>
            <a:xfrm flipH="1">
              <a:off x="293064" y="22373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5"/>
            <p:cNvSpPr/>
            <p:nvPr/>
          </p:nvSpPr>
          <p:spPr>
            <a:xfrm flipH="1">
              <a:off x="243800"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5"/>
            <p:cNvSpPr/>
            <p:nvPr/>
          </p:nvSpPr>
          <p:spPr>
            <a:xfrm flipH="1">
              <a:off x="7756750" y="7948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5"/>
            <p:cNvSpPr/>
            <p:nvPr/>
          </p:nvSpPr>
          <p:spPr>
            <a:xfrm flipH="1">
              <a:off x="776346" y="12210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5"/>
            <p:cNvSpPr/>
            <p:nvPr/>
          </p:nvSpPr>
          <p:spPr>
            <a:xfrm flipH="1">
              <a:off x="8850540" y="188812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5"/>
            <p:cNvSpPr/>
            <p:nvPr/>
          </p:nvSpPr>
          <p:spPr>
            <a:xfrm flipH="1">
              <a:off x="5671968" y="1201455"/>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5"/>
            <p:cNvSpPr/>
            <p:nvPr/>
          </p:nvSpPr>
          <p:spPr>
            <a:xfrm flipH="1">
              <a:off x="2150639"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5"/>
            <p:cNvSpPr/>
            <p:nvPr/>
          </p:nvSpPr>
          <p:spPr>
            <a:xfrm flipH="1">
              <a:off x="1043704"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5"/>
            <p:cNvSpPr/>
            <p:nvPr/>
          </p:nvSpPr>
          <p:spPr>
            <a:xfrm flipH="1">
              <a:off x="2413326" y="328391"/>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5"/>
            <p:cNvSpPr/>
            <p:nvPr/>
          </p:nvSpPr>
          <p:spPr>
            <a:xfrm flipH="1">
              <a:off x="288941" y="14604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5"/>
            <p:cNvSpPr/>
            <p:nvPr/>
          </p:nvSpPr>
          <p:spPr>
            <a:xfrm flipH="1">
              <a:off x="7863670" y="15537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5"/>
            <p:cNvSpPr/>
            <p:nvPr/>
          </p:nvSpPr>
          <p:spPr>
            <a:xfrm flipH="1">
              <a:off x="7111628" y="15944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5"/>
            <p:cNvSpPr/>
            <p:nvPr/>
          </p:nvSpPr>
          <p:spPr>
            <a:xfrm flipH="1">
              <a:off x="4866225" y="10829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5"/>
            <p:cNvSpPr/>
            <p:nvPr/>
          </p:nvSpPr>
          <p:spPr>
            <a:xfrm flipH="1">
              <a:off x="6495470" y="1134997"/>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5"/>
            <p:cNvSpPr/>
            <p:nvPr/>
          </p:nvSpPr>
          <p:spPr>
            <a:xfrm flipH="1">
              <a:off x="5835341" y="17346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 name="Google Shape;889;p15"/>
          <p:cNvSpPr/>
          <p:nvPr/>
        </p:nvSpPr>
        <p:spPr>
          <a:xfrm>
            <a:off x="5679925" y="3152500"/>
            <a:ext cx="606876" cy="1453633"/>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 name="Google Shape;890;p15"/>
          <p:cNvGrpSpPr/>
          <p:nvPr/>
        </p:nvGrpSpPr>
        <p:grpSpPr>
          <a:xfrm flipH="1">
            <a:off x="-699249" y="4489625"/>
            <a:ext cx="11013868" cy="1370262"/>
            <a:chOff x="-1249229" y="4083235"/>
            <a:chExt cx="11013868" cy="1255739"/>
          </a:xfrm>
        </p:grpSpPr>
        <p:sp>
          <p:nvSpPr>
            <p:cNvPr id="891" name="Google Shape;891;p15"/>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54000">
                  <a:srgbClr val="7E5288"/>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5"/>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5"/>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5"/>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5"/>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5"/>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5"/>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5"/>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5"/>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5"/>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5"/>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5"/>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5"/>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5"/>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5"/>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5"/>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5"/>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5"/>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5"/>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5"/>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5"/>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5"/>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5"/>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 name="Google Shape;914;p15"/>
          <p:cNvSpPr txBox="1">
            <a:spLocks noGrp="1"/>
          </p:cNvSpPr>
          <p:nvPr>
            <p:ph type="title"/>
          </p:nvPr>
        </p:nvSpPr>
        <p:spPr>
          <a:xfrm>
            <a:off x="734775" y="563100"/>
            <a:ext cx="4458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915" name="Google Shape;915;p15"/>
          <p:cNvSpPr txBox="1">
            <a:spLocks noGrp="1"/>
          </p:cNvSpPr>
          <p:nvPr>
            <p:ph type="subTitle" idx="2"/>
          </p:nvPr>
        </p:nvSpPr>
        <p:spPr>
          <a:xfrm>
            <a:off x="1523200" y="1675225"/>
            <a:ext cx="3048900" cy="42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16" name="Google Shape;916;p15"/>
          <p:cNvSpPr txBox="1">
            <a:spLocks noGrp="1"/>
          </p:cNvSpPr>
          <p:nvPr>
            <p:ph type="subTitle" idx="3"/>
          </p:nvPr>
        </p:nvSpPr>
        <p:spPr>
          <a:xfrm>
            <a:off x="1523200" y="1282950"/>
            <a:ext cx="30489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917" name="Google Shape;917;p15"/>
          <p:cNvSpPr txBox="1">
            <a:spLocks noGrp="1"/>
          </p:cNvSpPr>
          <p:nvPr>
            <p:ph type="subTitle" idx="4"/>
          </p:nvPr>
        </p:nvSpPr>
        <p:spPr>
          <a:xfrm>
            <a:off x="1523200" y="2739650"/>
            <a:ext cx="3048900" cy="42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18" name="Google Shape;918;p15"/>
          <p:cNvSpPr txBox="1">
            <a:spLocks noGrp="1"/>
          </p:cNvSpPr>
          <p:nvPr>
            <p:ph type="subTitle" idx="5"/>
          </p:nvPr>
        </p:nvSpPr>
        <p:spPr>
          <a:xfrm>
            <a:off x="1523200" y="2347375"/>
            <a:ext cx="30489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919" name="Google Shape;919;p15"/>
          <p:cNvSpPr txBox="1">
            <a:spLocks noGrp="1"/>
          </p:cNvSpPr>
          <p:nvPr>
            <p:ph type="subTitle" idx="6"/>
          </p:nvPr>
        </p:nvSpPr>
        <p:spPr>
          <a:xfrm>
            <a:off x="1523200" y="3411800"/>
            <a:ext cx="30489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920"/>
        <p:cNvGrpSpPr/>
        <p:nvPr/>
      </p:nvGrpSpPr>
      <p:grpSpPr>
        <a:xfrm>
          <a:off x="0" y="0"/>
          <a:ext cx="0" cy="0"/>
          <a:chOff x="0" y="0"/>
          <a:chExt cx="0" cy="0"/>
        </a:xfrm>
      </p:grpSpPr>
      <p:sp>
        <p:nvSpPr>
          <p:cNvPr id="921" name="Google Shape;921;p16"/>
          <p:cNvSpPr/>
          <p:nvPr/>
        </p:nvSpPr>
        <p:spPr>
          <a:xfrm>
            <a:off x="1095375" y="146037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6"/>
          <p:cNvSpPr/>
          <p:nvPr/>
        </p:nvSpPr>
        <p:spPr>
          <a:xfrm>
            <a:off x="37825" y="130675"/>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 name="Google Shape;923;p16"/>
          <p:cNvGrpSpPr/>
          <p:nvPr/>
        </p:nvGrpSpPr>
        <p:grpSpPr>
          <a:xfrm flipH="1">
            <a:off x="-699249" y="4489625"/>
            <a:ext cx="11013868" cy="1370262"/>
            <a:chOff x="-1249229" y="4083235"/>
            <a:chExt cx="11013868" cy="1255739"/>
          </a:xfrm>
        </p:grpSpPr>
        <p:sp>
          <p:nvSpPr>
            <p:cNvPr id="924" name="Google Shape;924;p16"/>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65000">
                  <a:schemeClr val="dk2"/>
                </a:gs>
                <a:gs pos="100000">
                  <a:schemeClr val="lt1"/>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6"/>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6"/>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6"/>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6"/>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6"/>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6"/>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6"/>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6"/>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6"/>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6"/>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6"/>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6"/>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6"/>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6"/>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6"/>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6"/>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6"/>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6"/>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6"/>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6"/>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6"/>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6"/>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 name="Google Shape;947;p16"/>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948" name="Google Shape;948;p16"/>
          <p:cNvSpPr txBox="1">
            <a:spLocks noGrp="1"/>
          </p:cNvSpPr>
          <p:nvPr>
            <p:ph type="subTitle" idx="1"/>
          </p:nvPr>
        </p:nvSpPr>
        <p:spPr>
          <a:xfrm flipH="1">
            <a:off x="915296" y="1741297"/>
            <a:ext cx="2309700" cy="545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49" name="Google Shape;949;p16"/>
          <p:cNvSpPr txBox="1">
            <a:spLocks noGrp="1"/>
          </p:cNvSpPr>
          <p:nvPr>
            <p:ph type="subTitle" idx="2"/>
          </p:nvPr>
        </p:nvSpPr>
        <p:spPr>
          <a:xfrm flipH="1">
            <a:off x="915296" y="1410875"/>
            <a:ext cx="2309700" cy="338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950" name="Google Shape;950;p16"/>
          <p:cNvSpPr txBox="1">
            <a:spLocks noGrp="1"/>
          </p:cNvSpPr>
          <p:nvPr>
            <p:ph type="subTitle" idx="3"/>
          </p:nvPr>
        </p:nvSpPr>
        <p:spPr>
          <a:xfrm flipH="1">
            <a:off x="915296" y="2770697"/>
            <a:ext cx="2309700" cy="545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51" name="Google Shape;951;p16"/>
          <p:cNvSpPr txBox="1">
            <a:spLocks noGrp="1"/>
          </p:cNvSpPr>
          <p:nvPr>
            <p:ph type="subTitle" idx="4"/>
          </p:nvPr>
        </p:nvSpPr>
        <p:spPr>
          <a:xfrm flipH="1">
            <a:off x="915296" y="2440275"/>
            <a:ext cx="2309700" cy="338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952" name="Google Shape;952;p16"/>
          <p:cNvSpPr txBox="1">
            <a:spLocks noGrp="1"/>
          </p:cNvSpPr>
          <p:nvPr>
            <p:ph type="subTitle" idx="5"/>
          </p:nvPr>
        </p:nvSpPr>
        <p:spPr>
          <a:xfrm flipH="1">
            <a:off x="915296" y="3800097"/>
            <a:ext cx="2309700" cy="545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53" name="Google Shape;953;p16"/>
          <p:cNvSpPr txBox="1">
            <a:spLocks noGrp="1"/>
          </p:cNvSpPr>
          <p:nvPr>
            <p:ph type="subTitle" idx="6"/>
          </p:nvPr>
        </p:nvSpPr>
        <p:spPr>
          <a:xfrm flipH="1">
            <a:off x="915296" y="3469675"/>
            <a:ext cx="2309700" cy="338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954" name="Google Shape;954;p16"/>
          <p:cNvSpPr txBox="1">
            <a:spLocks noGrp="1"/>
          </p:cNvSpPr>
          <p:nvPr>
            <p:ph type="subTitle" idx="7"/>
          </p:nvPr>
        </p:nvSpPr>
        <p:spPr>
          <a:xfrm>
            <a:off x="5919004" y="1741297"/>
            <a:ext cx="2309700" cy="54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55" name="Google Shape;955;p16"/>
          <p:cNvSpPr txBox="1">
            <a:spLocks noGrp="1"/>
          </p:cNvSpPr>
          <p:nvPr>
            <p:ph type="subTitle" idx="8"/>
          </p:nvPr>
        </p:nvSpPr>
        <p:spPr>
          <a:xfrm>
            <a:off x="5919004" y="1410875"/>
            <a:ext cx="23097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956" name="Google Shape;956;p16"/>
          <p:cNvSpPr txBox="1">
            <a:spLocks noGrp="1"/>
          </p:cNvSpPr>
          <p:nvPr>
            <p:ph type="subTitle" idx="9"/>
          </p:nvPr>
        </p:nvSpPr>
        <p:spPr>
          <a:xfrm>
            <a:off x="5919004" y="2770697"/>
            <a:ext cx="2309700" cy="54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57" name="Google Shape;957;p16"/>
          <p:cNvSpPr txBox="1">
            <a:spLocks noGrp="1"/>
          </p:cNvSpPr>
          <p:nvPr>
            <p:ph type="subTitle" idx="13"/>
          </p:nvPr>
        </p:nvSpPr>
        <p:spPr>
          <a:xfrm>
            <a:off x="5919004" y="2440275"/>
            <a:ext cx="23097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958" name="Google Shape;958;p16"/>
          <p:cNvSpPr txBox="1">
            <a:spLocks noGrp="1"/>
          </p:cNvSpPr>
          <p:nvPr>
            <p:ph type="subTitle" idx="14"/>
          </p:nvPr>
        </p:nvSpPr>
        <p:spPr>
          <a:xfrm>
            <a:off x="5919004" y="3800097"/>
            <a:ext cx="2309700" cy="54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59" name="Google Shape;959;p16"/>
          <p:cNvSpPr txBox="1">
            <a:spLocks noGrp="1"/>
          </p:cNvSpPr>
          <p:nvPr>
            <p:ph type="subTitle" idx="15"/>
          </p:nvPr>
        </p:nvSpPr>
        <p:spPr>
          <a:xfrm>
            <a:off x="5919004" y="3469675"/>
            <a:ext cx="23097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grpSp>
        <p:nvGrpSpPr>
          <p:cNvPr id="960" name="Google Shape;960;p16"/>
          <p:cNvGrpSpPr/>
          <p:nvPr/>
        </p:nvGrpSpPr>
        <p:grpSpPr>
          <a:xfrm>
            <a:off x="119956" y="-238894"/>
            <a:ext cx="8774007" cy="2338618"/>
            <a:chOff x="119956" y="101206"/>
            <a:chExt cx="8774007" cy="2338618"/>
          </a:xfrm>
        </p:grpSpPr>
        <p:sp>
          <p:nvSpPr>
            <p:cNvPr id="961" name="Google Shape;961;p16"/>
            <p:cNvSpPr/>
            <p:nvPr/>
          </p:nvSpPr>
          <p:spPr>
            <a:xfrm flipH="1">
              <a:off x="8855121"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6"/>
            <p:cNvSpPr/>
            <p:nvPr/>
          </p:nvSpPr>
          <p:spPr>
            <a:xfrm flipH="1">
              <a:off x="8004976"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6"/>
            <p:cNvSpPr/>
            <p:nvPr/>
          </p:nvSpPr>
          <p:spPr>
            <a:xfrm flipH="1">
              <a:off x="839808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6"/>
            <p:cNvSpPr/>
            <p:nvPr/>
          </p:nvSpPr>
          <p:spPr>
            <a:xfrm flipH="1">
              <a:off x="7686704"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6"/>
            <p:cNvSpPr/>
            <p:nvPr/>
          </p:nvSpPr>
          <p:spPr>
            <a:xfrm flipH="1">
              <a:off x="8221240"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6"/>
            <p:cNvSpPr/>
            <p:nvPr/>
          </p:nvSpPr>
          <p:spPr>
            <a:xfrm flipH="1">
              <a:off x="7110171"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6"/>
            <p:cNvSpPr/>
            <p:nvPr/>
          </p:nvSpPr>
          <p:spPr>
            <a:xfrm flipH="1">
              <a:off x="7381709"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6"/>
            <p:cNvSpPr/>
            <p:nvPr/>
          </p:nvSpPr>
          <p:spPr>
            <a:xfrm flipH="1">
              <a:off x="8444245"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6"/>
            <p:cNvSpPr/>
            <p:nvPr/>
          </p:nvSpPr>
          <p:spPr>
            <a:xfrm flipH="1">
              <a:off x="6866415"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6"/>
            <p:cNvSpPr/>
            <p:nvPr/>
          </p:nvSpPr>
          <p:spPr>
            <a:xfrm flipH="1">
              <a:off x="6493726"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6"/>
            <p:cNvSpPr/>
            <p:nvPr/>
          </p:nvSpPr>
          <p:spPr>
            <a:xfrm flipH="1">
              <a:off x="6171363"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6"/>
            <p:cNvSpPr/>
            <p:nvPr/>
          </p:nvSpPr>
          <p:spPr>
            <a:xfrm flipH="1">
              <a:off x="5014350"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6"/>
            <p:cNvSpPr/>
            <p:nvPr/>
          </p:nvSpPr>
          <p:spPr>
            <a:xfrm flipH="1">
              <a:off x="5584666"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6"/>
            <p:cNvSpPr/>
            <p:nvPr/>
          </p:nvSpPr>
          <p:spPr>
            <a:xfrm flipH="1">
              <a:off x="442587" y="1820701"/>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6"/>
            <p:cNvSpPr/>
            <p:nvPr/>
          </p:nvSpPr>
          <p:spPr>
            <a:xfrm flipH="1">
              <a:off x="8212996"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6"/>
            <p:cNvSpPr/>
            <p:nvPr/>
          </p:nvSpPr>
          <p:spPr>
            <a:xfrm flipH="1">
              <a:off x="5458268"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6"/>
            <p:cNvSpPr/>
            <p:nvPr/>
          </p:nvSpPr>
          <p:spPr>
            <a:xfrm flipH="1">
              <a:off x="4503052"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6"/>
            <p:cNvSpPr/>
            <p:nvPr/>
          </p:nvSpPr>
          <p:spPr>
            <a:xfrm flipH="1">
              <a:off x="7941459"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6"/>
            <p:cNvSpPr/>
            <p:nvPr/>
          </p:nvSpPr>
          <p:spPr>
            <a:xfrm flipH="1">
              <a:off x="349957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6"/>
            <p:cNvSpPr/>
            <p:nvPr/>
          </p:nvSpPr>
          <p:spPr>
            <a:xfrm flipH="1">
              <a:off x="6119737"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6"/>
            <p:cNvSpPr/>
            <p:nvPr/>
          </p:nvSpPr>
          <p:spPr>
            <a:xfrm flipH="1">
              <a:off x="737788"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6"/>
            <p:cNvSpPr/>
            <p:nvPr/>
          </p:nvSpPr>
          <p:spPr>
            <a:xfrm flipH="1">
              <a:off x="8572433"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6"/>
            <p:cNvSpPr/>
            <p:nvPr/>
          </p:nvSpPr>
          <p:spPr>
            <a:xfrm flipH="1">
              <a:off x="3976852"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6"/>
            <p:cNvSpPr/>
            <p:nvPr/>
          </p:nvSpPr>
          <p:spPr>
            <a:xfrm flipH="1">
              <a:off x="1856980" y="1002313"/>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6"/>
            <p:cNvSpPr/>
            <p:nvPr/>
          </p:nvSpPr>
          <p:spPr>
            <a:xfrm flipH="1">
              <a:off x="7100164" y="1004872"/>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6"/>
            <p:cNvSpPr/>
            <p:nvPr/>
          </p:nvSpPr>
          <p:spPr>
            <a:xfrm flipH="1">
              <a:off x="491541" y="7401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6"/>
            <p:cNvSpPr/>
            <p:nvPr/>
          </p:nvSpPr>
          <p:spPr>
            <a:xfrm flipH="1">
              <a:off x="8699336"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6"/>
            <p:cNvSpPr/>
            <p:nvPr/>
          </p:nvSpPr>
          <p:spPr>
            <a:xfrm flipH="1">
              <a:off x="2665316"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6"/>
            <p:cNvSpPr/>
            <p:nvPr/>
          </p:nvSpPr>
          <p:spPr>
            <a:xfrm flipH="1">
              <a:off x="1534700"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6"/>
            <p:cNvSpPr/>
            <p:nvPr/>
          </p:nvSpPr>
          <p:spPr>
            <a:xfrm flipH="1">
              <a:off x="11995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6"/>
            <p:cNvSpPr/>
            <p:nvPr/>
          </p:nvSpPr>
          <p:spPr>
            <a:xfrm flipH="1">
              <a:off x="978864" y="23135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6"/>
            <p:cNvSpPr/>
            <p:nvPr/>
          </p:nvSpPr>
          <p:spPr>
            <a:xfrm flipH="1">
              <a:off x="243800"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6"/>
            <p:cNvSpPr/>
            <p:nvPr/>
          </p:nvSpPr>
          <p:spPr>
            <a:xfrm flipH="1">
              <a:off x="7756750" y="7948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6"/>
            <p:cNvSpPr/>
            <p:nvPr/>
          </p:nvSpPr>
          <p:spPr>
            <a:xfrm flipH="1">
              <a:off x="776346" y="12210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6"/>
            <p:cNvSpPr/>
            <p:nvPr/>
          </p:nvSpPr>
          <p:spPr>
            <a:xfrm flipH="1">
              <a:off x="8850540" y="188812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6"/>
            <p:cNvSpPr/>
            <p:nvPr/>
          </p:nvSpPr>
          <p:spPr>
            <a:xfrm flipH="1">
              <a:off x="1432993" y="1589180"/>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6"/>
            <p:cNvSpPr/>
            <p:nvPr/>
          </p:nvSpPr>
          <p:spPr>
            <a:xfrm flipH="1">
              <a:off x="2150639"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6"/>
            <p:cNvSpPr/>
            <p:nvPr/>
          </p:nvSpPr>
          <p:spPr>
            <a:xfrm flipH="1">
              <a:off x="1043704"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6"/>
            <p:cNvSpPr/>
            <p:nvPr/>
          </p:nvSpPr>
          <p:spPr>
            <a:xfrm flipH="1">
              <a:off x="2184726" y="709391"/>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6"/>
            <p:cNvSpPr/>
            <p:nvPr/>
          </p:nvSpPr>
          <p:spPr>
            <a:xfrm flipH="1">
              <a:off x="1303002" y="800725"/>
              <a:ext cx="43423" cy="27680"/>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6"/>
            <p:cNvSpPr/>
            <p:nvPr/>
          </p:nvSpPr>
          <p:spPr>
            <a:xfrm flipH="1">
              <a:off x="2824541" y="60440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6"/>
            <p:cNvSpPr/>
            <p:nvPr/>
          </p:nvSpPr>
          <p:spPr>
            <a:xfrm flipH="1">
              <a:off x="7863670" y="15537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6"/>
            <p:cNvSpPr/>
            <p:nvPr/>
          </p:nvSpPr>
          <p:spPr>
            <a:xfrm flipH="1">
              <a:off x="7111628" y="15944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6"/>
            <p:cNvSpPr/>
            <p:nvPr/>
          </p:nvSpPr>
          <p:spPr>
            <a:xfrm flipH="1">
              <a:off x="404350" y="2400338"/>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6"/>
            <p:cNvSpPr/>
            <p:nvPr/>
          </p:nvSpPr>
          <p:spPr>
            <a:xfrm flipH="1">
              <a:off x="2177741" y="12774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CUSTOM_5">
    <p:spTree>
      <p:nvGrpSpPr>
        <p:cNvPr id="1" name="Shape 1006"/>
        <p:cNvGrpSpPr/>
        <p:nvPr/>
      </p:nvGrpSpPr>
      <p:grpSpPr>
        <a:xfrm>
          <a:off x="0" y="0"/>
          <a:ext cx="0" cy="0"/>
          <a:chOff x="0" y="0"/>
          <a:chExt cx="0" cy="0"/>
        </a:xfrm>
      </p:grpSpPr>
      <p:sp>
        <p:nvSpPr>
          <p:cNvPr id="1007" name="Google Shape;1007;p17"/>
          <p:cNvSpPr/>
          <p:nvPr/>
        </p:nvSpPr>
        <p:spPr>
          <a:xfrm>
            <a:off x="1305975" y="146037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7"/>
          <p:cNvSpPr/>
          <p:nvPr/>
        </p:nvSpPr>
        <p:spPr>
          <a:xfrm>
            <a:off x="321325" y="114025"/>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7"/>
          <p:cNvSpPr/>
          <p:nvPr/>
        </p:nvSpPr>
        <p:spPr>
          <a:xfrm>
            <a:off x="7753506" y="3198372"/>
            <a:ext cx="450873" cy="1079964"/>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7"/>
          <p:cNvSpPr/>
          <p:nvPr/>
        </p:nvSpPr>
        <p:spPr>
          <a:xfrm flipH="1">
            <a:off x="2066556" y="3159647"/>
            <a:ext cx="450873" cy="1079964"/>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 name="Google Shape;1011;p17"/>
          <p:cNvGrpSpPr/>
          <p:nvPr/>
        </p:nvGrpSpPr>
        <p:grpSpPr>
          <a:xfrm>
            <a:off x="-1157154" y="4083235"/>
            <a:ext cx="11013868" cy="1255739"/>
            <a:chOff x="-1249229" y="4083235"/>
            <a:chExt cx="11013868" cy="1255739"/>
          </a:xfrm>
        </p:grpSpPr>
        <p:sp>
          <p:nvSpPr>
            <p:cNvPr id="1012" name="Google Shape;1012;p17"/>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65000">
                  <a:schemeClr val="dk2"/>
                </a:gs>
                <a:gs pos="100000">
                  <a:schemeClr val="lt1"/>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7"/>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7"/>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7"/>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7"/>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7"/>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7"/>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7"/>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7"/>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7"/>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7"/>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7"/>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7"/>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7"/>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7"/>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7"/>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7"/>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7"/>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7"/>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7"/>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7"/>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7"/>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7"/>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 name="Google Shape;1035;p17"/>
          <p:cNvSpPr txBox="1">
            <a:spLocks noGrp="1"/>
          </p:cNvSpPr>
          <p:nvPr>
            <p:ph type="title" hasCustomPrompt="1"/>
          </p:nvPr>
        </p:nvSpPr>
        <p:spPr>
          <a:xfrm>
            <a:off x="819938" y="616235"/>
            <a:ext cx="3457800" cy="75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36" name="Google Shape;1036;p17"/>
          <p:cNvSpPr txBox="1">
            <a:spLocks noGrp="1"/>
          </p:cNvSpPr>
          <p:nvPr>
            <p:ph type="subTitle" idx="1"/>
          </p:nvPr>
        </p:nvSpPr>
        <p:spPr>
          <a:xfrm>
            <a:off x="819938" y="1370625"/>
            <a:ext cx="3457800" cy="35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037" name="Google Shape;1037;p17"/>
          <p:cNvSpPr txBox="1">
            <a:spLocks noGrp="1"/>
          </p:cNvSpPr>
          <p:nvPr>
            <p:ph type="title" idx="2" hasCustomPrompt="1"/>
          </p:nvPr>
        </p:nvSpPr>
        <p:spPr>
          <a:xfrm>
            <a:off x="4866238" y="616235"/>
            <a:ext cx="3457800" cy="75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38" name="Google Shape;1038;p17"/>
          <p:cNvSpPr txBox="1">
            <a:spLocks noGrp="1"/>
          </p:cNvSpPr>
          <p:nvPr>
            <p:ph type="subTitle" idx="3"/>
          </p:nvPr>
        </p:nvSpPr>
        <p:spPr>
          <a:xfrm>
            <a:off x="4866238" y="1370625"/>
            <a:ext cx="3457800" cy="35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039" name="Google Shape;1039;p17"/>
          <p:cNvSpPr txBox="1">
            <a:spLocks noGrp="1"/>
          </p:cNvSpPr>
          <p:nvPr>
            <p:ph type="title" idx="4" hasCustomPrompt="1"/>
          </p:nvPr>
        </p:nvSpPr>
        <p:spPr>
          <a:xfrm>
            <a:off x="2843088" y="2091185"/>
            <a:ext cx="3457800" cy="75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40" name="Google Shape;1040;p17"/>
          <p:cNvSpPr txBox="1">
            <a:spLocks noGrp="1"/>
          </p:cNvSpPr>
          <p:nvPr>
            <p:ph type="subTitle" idx="5"/>
          </p:nvPr>
        </p:nvSpPr>
        <p:spPr>
          <a:xfrm>
            <a:off x="2843088" y="2845575"/>
            <a:ext cx="3457800" cy="35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grpSp>
        <p:nvGrpSpPr>
          <p:cNvPr id="1041" name="Google Shape;1041;p17"/>
          <p:cNvGrpSpPr/>
          <p:nvPr/>
        </p:nvGrpSpPr>
        <p:grpSpPr>
          <a:xfrm>
            <a:off x="119956" y="101206"/>
            <a:ext cx="8814602" cy="2833949"/>
            <a:chOff x="119956" y="101206"/>
            <a:chExt cx="8814602" cy="2833949"/>
          </a:xfrm>
        </p:grpSpPr>
        <p:grpSp>
          <p:nvGrpSpPr>
            <p:cNvPr id="1042" name="Google Shape;1042;p17"/>
            <p:cNvGrpSpPr/>
            <p:nvPr/>
          </p:nvGrpSpPr>
          <p:grpSpPr>
            <a:xfrm flipH="1">
              <a:off x="119956" y="101206"/>
              <a:ext cx="8814602" cy="2833949"/>
              <a:chOff x="74805" y="101206"/>
              <a:chExt cx="8814602" cy="2833949"/>
            </a:xfrm>
          </p:grpSpPr>
          <p:sp>
            <p:nvSpPr>
              <p:cNvPr id="1043" name="Google Shape;1043;p17"/>
              <p:cNvSpPr/>
              <p:nvPr/>
            </p:nvSpPr>
            <p:spPr>
              <a:xfrm>
                <a:off x="119956"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7"/>
              <p:cNvSpPr/>
              <p:nvPr/>
            </p:nvSpPr>
            <p:spPr>
              <a:xfrm>
                <a:off x="56511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7"/>
              <p:cNvSpPr/>
              <p:nvPr/>
            </p:nvSpPr>
            <p:spPr>
              <a:xfrm>
                <a:off x="1287305"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7"/>
              <p:cNvSpPr/>
              <p:nvPr/>
            </p:nvSpPr>
            <p:spPr>
              <a:xfrm>
                <a:off x="750368"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7"/>
              <p:cNvSpPr/>
              <p:nvPr/>
            </p:nvSpPr>
            <p:spPr>
              <a:xfrm>
                <a:off x="1858502"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7"/>
              <p:cNvSpPr/>
              <p:nvPr/>
            </p:nvSpPr>
            <p:spPr>
              <a:xfrm>
                <a:off x="1588432"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7"/>
              <p:cNvSpPr/>
              <p:nvPr/>
            </p:nvSpPr>
            <p:spPr>
              <a:xfrm>
                <a:off x="529898"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7"/>
              <p:cNvSpPr/>
              <p:nvPr/>
            </p:nvSpPr>
            <p:spPr>
              <a:xfrm>
                <a:off x="2088451"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7"/>
              <p:cNvSpPr/>
              <p:nvPr/>
            </p:nvSpPr>
            <p:spPr>
              <a:xfrm>
                <a:off x="2481551"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7"/>
              <p:cNvSpPr/>
              <p:nvPr/>
            </p:nvSpPr>
            <p:spPr>
              <a:xfrm>
                <a:off x="4139590" y="552685"/>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7"/>
              <p:cNvSpPr/>
              <p:nvPr/>
            </p:nvSpPr>
            <p:spPr>
              <a:xfrm>
                <a:off x="2811385"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7"/>
              <p:cNvSpPr/>
              <p:nvPr/>
            </p:nvSpPr>
            <p:spPr>
              <a:xfrm>
                <a:off x="3956792"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7"/>
              <p:cNvSpPr/>
              <p:nvPr/>
            </p:nvSpPr>
            <p:spPr>
              <a:xfrm>
                <a:off x="74805" y="19286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7"/>
              <p:cNvSpPr/>
              <p:nvPr/>
            </p:nvSpPr>
            <p:spPr>
              <a:xfrm>
                <a:off x="3390211"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7"/>
              <p:cNvSpPr/>
              <p:nvPr/>
            </p:nvSpPr>
            <p:spPr>
              <a:xfrm>
                <a:off x="4510967" y="788389"/>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7"/>
              <p:cNvSpPr/>
              <p:nvPr/>
            </p:nvSpPr>
            <p:spPr>
              <a:xfrm>
                <a:off x="742137"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7"/>
              <p:cNvSpPr/>
              <p:nvPr/>
            </p:nvSpPr>
            <p:spPr>
              <a:xfrm>
                <a:off x="3500266"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7"/>
              <p:cNvSpPr/>
              <p:nvPr/>
            </p:nvSpPr>
            <p:spPr>
              <a:xfrm>
                <a:off x="4462153"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7"/>
              <p:cNvSpPr/>
              <p:nvPr/>
            </p:nvSpPr>
            <p:spPr>
              <a:xfrm>
                <a:off x="1024013"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7"/>
              <p:cNvSpPr/>
              <p:nvPr/>
            </p:nvSpPr>
            <p:spPr>
              <a:xfrm>
                <a:off x="548071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7"/>
              <p:cNvSpPr/>
              <p:nvPr/>
            </p:nvSpPr>
            <p:spPr>
              <a:xfrm>
                <a:off x="2852806"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7"/>
              <p:cNvSpPr/>
              <p:nvPr/>
            </p:nvSpPr>
            <p:spPr>
              <a:xfrm>
                <a:off x="8233020"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7"/>
              <p:cNvSpPr/>
              <p:nvPr/>
            </p:nvSpPr>
            <p:spPr>
              <a:xfrm>
                <a:off x="398508"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7"/>
              <p:cNvSpPr/>
              <p:nvPr/>
            </p:nvSpPr>
            <p:spPr>
              <a:xfrm>
                <a:off x="4989087"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7"/>
              <p:cNvSpPr/>
              <p:nvPr/>
            </p:nvSpPr>
            <p:spPr>
              <a:xfrm>
                <a:off x="7965651" y="832638"/>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7"/>
              <p:cNvSpPr/>
              <p:nvPr/>
            </p:nvSpPr>
            <p:spPr>
              <a:xfrm>
                <a:off x="8723634"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7"/>
              <p:cNvSpPr/>
              <p:nvPr/>
            </p:nvSpPr>
            <p:spPr>
              <a:xfrm>
                <a:off x="263869"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7"/>
              <p:cNvSpPr/>
              <p:nvPr/>
            </p:nvSpPr>
            <p:spPr>
              <a:xfrm>
                <a:off x="6305359"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7"/>
              <p:cNvSpPr/>
              <p:nvPr/>
            </p:nvSpPr>
            <p:spPr>
              <a:xfrm>
                <a:off x="7429505"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7"/>
              <p:cNvSpPr/>
              <p:nvPr/>
            </p:nvSpPr>
            <p:spPr>
              <a:xfrm>
                <a:off x="8838579"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7"/>
              <p:cNvSpPr/>
              <p:nvPr/>
            </p:nvSpPr>
            <p:spPr>
              <a:xfrm>
                <a:off x="8301213" y="17039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7"/>
              <p:cNvSpPr/>
              <p:nvPr/>
            </p:nvSpPr>
            <p:spPr>
              <a:xfrm>
                <a:off x="8720405"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7"/>
              <p:cNvSpPr/>
              <p:nvPr/>
            </p:nvSpPr>
            <p:spPr>
              <a:xfrm>
                <a:off x="847652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7"/>
              <p:cNvSpPr/>
              <p:nvPr/>
            </p:nvSpPr>
            <p:spPr>
              <a:xfrm>
                <a:off x="396024" y="290747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7"/>
              <p:cNvSpPr/>
              <p:nvPr/>
            </p:nvSpPr>
            <p:spPr>
              <a:xfrm>
                <a:off x="3950491" y="12245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7"/>
              <p:cNvSpPr/>
              <p:nvPr/>
            </p:nvSpPr>
            <p:spPr>
              <a:xfrm>
                <a:off x="6824638"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7"/>
              <p:cNvSpPr/>
              <p:nvPr/>
            </p:nvSpPr>
            <p:spPr>
              <a:xfrm>
                <a:off x="7930305"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7"/>
              <p:cNvSpPr/>
              <p:nvPr/>
            </p:nvSpPr>
            <p:spPr>
              <a:xfrm>
                <a:off x="8765551"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7"/>
              <p:cNvSpPr/>
              <p:nvPr/>
            </p:nvSpPr>
            <p:spPr>
              <a:xfrm>
                <a:off x="1271337" y="91305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 name="Google Shape;1082;p17"/>
            <p:cNvSpPr/>
            <p:nvPr/>
          </p:nvSpPr>
          <p:spPr>
            <a:xfrm flipH="1">
              <a:off x="8081865" y="2091171"/>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6">
    <p:spTree>
      <p:nvGrpSpPr>
        <p:cNvPr id="1" name="Shape 1083"/>
        <p:cNvGrpSpPr/>
        <p:nvPr/>
      </p:nvGrpSpPr>
      <p:grpSpPr>
        <a:xfrm>
          <a:off x="0" y="0"/>
          <a:ext cx="0" cy="0"/>
          <a:chOff x="0" y="0"/>
          <a:chExt cx="0" cy="0"/>
        </a:xfrm>
      </p:grpSpPr>
      <p:grpSp>
        <p:nvGrpSpPr>
          <p:cNvPr id="1084" name="Google Shape;1084;p18"/>
          <p:cNvGrpSpPr/>
          <p:nvPr/>
        </p:nvGrpSpPr>
        <p:grpSpPr>
          <a:xfrm>
            <a:off x="119956" y="101206"/>
            <a:ext cx="8774007" cy="1944242"/>
            <a:chOff x="119956" y="101206"/>
            <a:chExt cx="8774007" cy="1944242"/>
          </a:xfrm>
        </p:grpSpPr>
        <p:sp>
          <p:nvSpPr>
            <p:cNvPr id="1085" name="Google Shape;1085;p18"/>
            <p:cNvSpPr/>
            <p:nvPr/>
          </p:nvSpPr>
          <p:spPr>
            <a:xfrm flipH="1">
              <a:off x="8855121"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8"/>
            <p:cNvSpPr/>
            <p:nvPr/>
          </p:nvSpPr>
          <p:spPr>
            <a:xfrm flipH="1">
              <a:off x="8004976"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8"/>
            <p:cNvSpPr/>
            <p:nvPr/>
          </p:nvSpPr>
          <p:spPr>
            <a:xfrm flipH="1">
              <a:off x="6161600" y="68796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8"/>
            <p:cNvSpPr/>
            <p:nvPr/>
          </p:nvSpPr>
          <p:spPr>
            <a:xfrm flipH="1">
              <a:off x="7686704"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8"/>
            <p:cNvSpPr/>
            <p:nvPr/>
          </p:nvSpPr>
          <p:spPr>
            <a:xfrm flipH="1">
              <a:off x="6729446" y="707322"/>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8"/>
            <p:cNvSpPr/>
            <p:nvPr/>
          </p:nvSpPr>
          <p:spPr>
            <a:xfrm flipH="1">
              <a:off x="7381709"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8"/>
            <p:cNvSpPr/>
            <p:nvPr/>
          </p:nvSpPr>
          <p:spPr>
            <a:xfrm flipH="1">
              <a:off x="8444245"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8"/>
            <p:cNvSpPr/>
            <p:nvPr/>
          </p:nvSpPr>
          <p:spPr>
            <a:xfrm flipH="1">
              <a:off x="6866415"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8"/>
            <p:cNvSpPr/>
            <p:nvPr/>
          </p:nvSpPr>
          <p:spPr>
            <a:xfrm flipH="1">
              <a:off x="6493726"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8"/>
            <p:cNvSpPr/>
            <p:nvPr/>
          </p:nvSpPr>
          <p:spPr>
            <a:xfrm flipH="1">
              <a:off x="6527812" y="1888223"/>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8"/>
            <p:cNvSpPr/>
            <p:nvPr/>
          </p:nvSpPr>
          <p:spPr>
            <a:xfrm flipH="1">
              <a:off x="5014350"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8"/>
            <p:cNvSpPr/>
            <p:nvPr/>
          </p:nvSpPr>
          <p:spPr>
            <a:xfrm flipH="1">
              <a:off x="5584666"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8"/>
            <p:cNvSpPr/>
            <p:nvPr/>
          </p:nvSpPr>
          <p:spPr>
            <a:xfrm flipH="1">
              <a:off x="442587" y="1820701"/>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8"/>
            <p:cNvSpPr/>
            <p:nvPr/>
          </p:nvSpPr>
          <p:spPr>
            <a:xfrm flipH="1">
              <a:off x="8212996"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8"/>
            <p:cNvSpPr/>
            <p:nvPr/>
          </p:nvSpPr>
          <p:spPr>
            <a:xfrm flipH="1">
              <a:off x="5458268"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8"/>
            <p:cNvSpPr/>
            <p:nvPr/>
          </p:nvSpPr>
          <p:spPr>
            <a:xfrm flipH="1">
              <a:off x="4503052"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8"/>
            <p:cNvSpPr/>
            <p:nvPr/>
          </p:nvSpPr>
          <p:spPr>
            <a:xfrm flipH="1">
              <a:off x="7941459"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8"/>
            <p:cNvSpPr/>
            <p:nvPr/>
          </p:nvSpPr>
          <p:spPr>
            <a:xfrm flipH="1">
              <a:off x="349957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8"/>
            <p:cNvSpPr/>
            <p:nvPr/>
          </p:nvSpPr>
          <p:spPr>
            <a:xfrm flipH="1">
              <a:off x="6119737"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8"/>
            <p:cNvSpPr/>
            <p:nvPr/>
          </p:nvSpPr>
          <p:spPr>
            <a:xfrm flipH="1">
              <a:off x="737788"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8"/>
            <p:cNvSpPr/>
            <p:nvPr/>
          </p:nvSpPr>
          <p:spPr>
            <a:xfrm flipH="1">
              <a:off x="8572433"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8"/>
            <p:cNvSpPr/>
            <p:nvPr/>
          </p:nvSpPr>
          <p:spPr>
            <a:xfrm flipH="1">
              <a:off x="3976852"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8"/>
            <p:cNvSpPr/>
            <p:nvPr/>
          </p:nvSpPr>
          <p:spPr>
            <a:xfrm flipH="1">
              <a:off x="7188839" y="1035922"/>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8"/>
            <p:cNvSpPr/>
            <p:nvPr/>
          </p:nvSpPr>
          <p:spPr>
            <a:xfrm flipH="1">
              <a:off x="491541" y="7401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8"/>
            <p:cNvSpPr/>
            <p:nvPr/>
          </p:nvSpPr>
          <p:spPr>
            <a:xfrm flipH="1">
              <a:off x="8699336"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8"/>
            <p:cNvSpPr/>
            <p:nvPr/>
          </p:nvSpPr>
          <p:spPr>
            <a:xfrm flipH="1">
              <a:off x="2665316"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8"/>
            <p:cNvSpPr/>
            <p:nvPr/>
          </p:nvSpPr>
          <p:spPr>
            <a:xfrm flipH="1">
              <a:off x="1534700"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8"/>
            <p:cNvSpPr/>
            <p:nvPr/>
          </p:nvSpPr>
          <p:spPr>
            <a:xfrm flipH="1">
              <a:off x="11995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8"/>
            <p:cNvSpPr/>
            <p:nvPr/>
          </p:nvSpPr>
          <p:spPr>
            <a:xfrm flipH="1">
              <a:off x="243800"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8"/>
            <p:cNvSpPr/>
            <p:nvPr/>
          </p:nvSpPr>
          <p:spPr>
            <a:xfrm flipH="1">
              <a:off x="776346" y="12210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8"/>
            <p:cNvSpPr/>
            <p:nvPr/>
          </p:nvSpPr>
          <p:spPr>
            <a:xfrm flipH="1">
              <a:off x="8850540" y="188812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8"/>
            <p:cNvSpPr/>
            <p:nvPr/>
          </p:nvSpPr>
          <p:spPr>
            <a:xfrm flipH="1">
              <a:off x="5842318" y="1459155"/>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8"/>
            <p:cNvSpPr/>
            <p:nvPr/>
          </p:nvSpPr>
          <p:spPr>
            <a:xfrm flipH="1">
              <a:off x="2150639"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8"/>
            <p:cNvSpPr/>
            <p:nvPr/>
          </p:nvSpPr>
          <p:spPr>
            <a:xfrm flipH="1">
              <a:off x="1043704"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8"/>
            <p:cNvSpPr/>
            <p:nvPr/>
          </p:nvSpPr>
          <p:spPr>
            <a:xfrm flipH="1">
              <a:off x="2184726" y="709391"/>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8"/>
            <p:cNvSpPr/>
            <p:nvPr/>
          </p:nvSpPr>
          <p:spPr>
            <a:xfrm flipH="1">
              <a:off x="288941" y="14604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8"/>
            <p:cNvSpPr/>
            <p:nvPr/>
          </p:nvSpPr>
          <p:spPr>
            <a:xfrm flipH="1">
              <a:off x="7863670" y="15537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8"/>
            <p:cNvSpPr/>
            <p:nvPr/>
          </p:nvSpPr>
          <p:spPr>
            <a:xfrm flipH="1">
              <a:off x="7111628" y="15944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8"/>
            <p:cNvSpPr/>
            <p:nvPr/>
          </p:nvSpPr>
          <p:spPr>
            <a:xfrm flipH="1">
              <a:off x="4180425" y="16163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8"/>
            <p:cNvSpPr/>
            <p:nvPr/>
          </p:nvSpPr>
          <p:spPr>
            <a:xfrm flipH="1">
              <a:off x="6495470" y="1134997"/>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8"/>
            <p:cNvSpPr/>
            <p:nvPr/>
          </p:nvSpPr>
          <p:spPr>
            <a:xfrm flipH="1">
              <a:off x="2330141" y="18870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18"/>
          <p:cNvGrpSpPr/>
          <p:nvPr/>
        </p:nvGrpSpPr>
        <p:grpSpPr>
          <a:xfrm>
            <a:off x="7542707" y="563105"/>
            <a:ext cx="866519" cy="814521"/>
            <a:chOff x="2604439" y="1955638"/>
            <a:chExt cx="3935145" cy="3699007"/>
          </a:xfrm>
        </p:grpSpPr>
        <p:sp>
          <p:nvSpPr>
            <p:cNvPr id="1127" name="Google Shape;1127;p18"/>
            <p:cNvSpPr/>
            <p:nvPr/>
          </p:nvSpPr>
          <p:spPr>
            <a:xfrm>
              <a:off x="2604439" y="1955638"/>
              <a:ext cx="3935145" cy="3699007"/>
            </a:xfrm>
            <a:custGeom>
              <a:avLst/>
              <a:gdLst/>
              <a:ahLst/>
              <a:cxnLst/>
              <a:rect l="l" t="t" r="r" b="b"/>
              <a:pathLst>
                <a:path w="36909" h="34695" extrusionOk="0">
                  <a:moveTo>
                    <a:pt x="17644" y="1"/>
                  </a:moveTo>
                  <a:cubicBezTo>
                    <a:pt x="15658" y="1"/>
                    <a:pt x="13653" y="342"/>
                    <a:pt x="11716" y="1047"/>
                  </a:cubicBezTo>
                  <a:cubicBezTo>
                    <a:pt x="5128" y="3434"/>
                    <a:pt x="627" y="9566"/>
                    <a:pt x="313" y="16572"/>
                  </a:cubicBezTo>
                  <a:cubicBezTo>
                    <a:pt x="0" y="23591"/>
                    <a:pt x="3940" y="30088"/>
                    <a:pt x="10294" y="33062"/>
                  </a:cubicBezTo>
                  <a:cubicBezTo>
                    <a:pt x="12639" y="34160"/>
                    <a:pt x="15144" y="34695"/>
                    <a:pt x="17631" y="34695"/>
                  </a:cubicBezTo>
                  <a:cubicBezTo>
                    <a:pt x="21882" y="34695"/>
                    <a:pt x="26082" y="33133"/>
                    <a:pt x="29341" y="30153"/>
                  </a:cubicBezTo>
                  <a:cubicBezTo>
                    <a:pt x="36412" y="23682"/>
                    <a:pt x="36908" y="12710"/>
                    <a:pt x="30437" y="5639"/>
                  </a:cubicBezTo>
                  <a:cubicBezTo>
                    <a:pt x="27091" y="1980"/>
                    <a:pt x="22424" y="1"/>
                    <a:pt x="17644" y="1"/>
                  </a:cubicBezTo>
                  <a:close/>
                </a:path>
              </a:pathLst>
            </a:custGeom>
            <a:solidFill>
              <a:schemeClr val="accent2"/>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8"/>
            <p:cNvSpPr/>
            <p:nvPr/>
          </p:nvSpPr>
          <p:spPr>
            <a:xfrm>
              <a:off x="2771296" y="2071317"/>
              <a:ext cx="3531811" cy="3408162"/>
            </a:xfrm>
            <a:custGeom>
              <a:avLst/>
              <a:gdLst/>
              <a:ahLst/>
              <a:cxnLst/>
              <a:rect l="l" t="t" r="r" b="b"/>
              <a:pathLst>
                <a:path w="33126" h="31967" extrusionOk="0">
                  <a:moveTo>
                    <a:pt x="20758" y="6289"/>
                  </a:moveTo>
                  <a:lnTo>
                    <a:pt x="20758" y="6289"/>
                  </a:lnTo>
                  <a:cubicBezTo>
                    <a:pt x="20979" y="6341"/>
                    <a:pt x="21188" y="6446"/>
                    <a:pt x="21358" y="6602"/>
                  </a:cubicBezTo>
                  <a:cubicBezTo>
                    <a:pt x="21227" y="6641"/>
                    <a:pt x="21123" y="6720"/>
                    <a:pt x="21031" y="6811"/>
                  </a:cubicBezTo>
                  <a:cubicBezTo>
                    <a:pt x="20810" y="6694"/>
                    <a:pt x="20836" y="6511"/>
                    <a:pt x="20758" y="6289"/>
                  </a:cubicBezTo>
                  <a:close/>
                  <a:moveTo>
                    <a:pt x="13219" y="3527"/>
                  </a:moveTo>
                  <a:cubicBezTo>
                    <a:pt x="13491" y="3527"/>
                    <a:pt x="13813" y="3617"/>
                    <a:pt x="14221" y="3836"/>
                  </a:cubicBezTo>
                  <a:cubicBezTo>
                    <a:pt x="14991" y="4254"/>
                    <a:pt x="15526" y="5063"/>
                    <a:pt x="15122" y="6002"/>
                  </a:cubicBezTo>
                  <a:cubicBezTo>
                    <a:pt x="15055" y="5979"/>
                    <a:pt x="14985" y="5969"/>
                    <a:pt x="14915" y="5969"/>
                  </a:cubicBezTo>
                  <a:cubicBezTo>
                    <a:pt x="14626" y="5969"/>
                    <a:pt x="14321" y="6145"/>
                    <a:pt x="14143" y="6354"/>
                  </a:cubicBezTo>
                  <a:cubicBezTo>
                    <a:pt x="14417" y="6354"/>
                    <a:pt x="14691" y="6341"/>
                    <a:pt x="14965" y="6315"/>
                  </a:cubicBezTo>
                  <a:cubicBezTo>
                    <a:pt x="14965" y="6263"/>
                    <a:pt x="14978" y="6224"/>
                    <a:pt x="14991" y="6172"/>
                  </a:cubicBezTo>
                  <a:cubicBezTo>
                    <a:pt x="15004" y="6172"/>
                    <a:pt x="15017" y="6185"/>
                    <a:pt x="15043" y="6198"/>
                  </a:cubicBezTo>
                  <a:cubicBezTo>
                    <a:pt x="14652" y="6928"/>
                    <a:pt x="14678" y="6759"/>
                    <a:pt x="14091" y="6876"/>
                  </a:cubicBezTo>
                  <a:cubicBezTo>
                    <a:pt x="14033" y="6881"/>
                    <a:pt x="13976" y="6883"/>
                    <a:pt x="13920" y="6883"/>
                  </a:cubicBezTo>
                  <a:cubicBezTo>
                    <a:pt x="12896" y="6883"/>
                    <a:pt x="12023" y="6115"/>
                    <a:pt x="11899" y="5089"/>
                  </a:cubicBezTo>
                  <a:cubicBezTo>
                    <a:pt x="11865" y="5095"/>
                    <a:pt x="11831" y="5098"/>
                    <a:pt x="11797" y="5098"/>
                  </a:cubicBezTo>
                  <a:cubicBezTo>
                    <a:pt x="11608" y="5098"/>
                    <a:pt x="11425" y="5007"/>
                    <a:pt x="11325" y="4841"/>
                  </a:cubicBezTo>
                  <a:cubicBezTo>
                    <a:pt x="12080" y="4270"/>
                    <a:pt x="12440" y="3527"/>
                    <a:pt x="13219" y="3527"/>
                  </a:cubicBezTo>
                  <a:close/>
                  <a:moveTo>
                    <a:pt x="7124" y="8442"/>
                  </a:moveTo>
                  <a:lnTo>
                    <a:pt x="7124" y="8442"/>
                  </a:lnTo>
                  <a:cubicBezTo>
                    <a:pt x="6420" y="9055"/>
                    <a:pt x="5715" y="10921"/>
                    <a:pt x="5480" y="11834"/>
                  </a:cubicBezTo>
                  <a:cubicBezTo>
                    <a:pt x="5154" y="11677"/>
                    <a:pt x="4958" y="11325"/>
                    <a:pt x="4998" y="10973"/>
                  </a:cubicBezTo>
                  <a:lnTo>
                    <a:pt x="4998" y="10973"/>
                  </a:lnTo>
                  <a:lnTo>
                    <a:pt x="4985" y="10986"/>
                  </a:lnTo>
                  <a:cubicBezTo>
                    <a:pt x="5063" y="9746"/>
                    <a:pt x="5989" y="8807"/>
                    <a:pt x="7124" y="8442"/>
                  </a:cubicBezTo>
                  <a:close/>
                  <a:moveTo>
                    <a:pt x="24176" y="13595"/>
                  </a:moveTo>
                  <a:cubicBezTo>
                    <a:pt x="24306" y="13608"/>
                    <a:pt x="24437" y="13647"/>
                    <a:pt x="24567" y="13700"/>
                  </a:cubicBezTo>
                  <a:cubicBezTo>
                    <a:pt x="24580" y="13700"/>
                    <a:pt x="24606" y="13713"/>
                    <a:pt x="24619" y="13713"/>
                  </a:cubicBezTo>
                  <a:lnTo>
                    <a:pt x="24619" y="13726"/>
                  </a:lnTo>
                  <a:cubicBezTo>
                    <a:pt x="24528" y="13752"/>
                    <a:pt x="24437" y="13804"/>
                    <a:pt x="24371" y="13856"/>
                  </a:cubicBezTo>
                  <a:cubicBezTo>
                    <a:pt x="24319" y="13765"/>
                    <a:pt x="24254" y="13673"/>
                    <a:pt x="24176" y="13595"/>
                  </a:cubicBezTo>
                  <a:close/>
                  <a:moveTo>
                    <a:pt x="9825" y="9877"/>
                  </a:moveTo>
                  <a:cubicBezTo>
                    <a:pt x="10464" y="10020"/>
                    <a:pt x="10529" y="10529"/>
                    <a:pt x="10881" y="10960"/>
                  </a:cubicBezTo>
                  <a:cubicBezTo>
                    <a:pt x="10634" y="11169"/>
                    <a:pt x="9994" y="12186"/>
                    <a:pt x="9903" y="12499"/>
                  </a:cubicBezTo>
                  <a:cubicBezTo>
                    <a:pt x="9590" y="13647"/>
                    <a:pt x="11886" y="14678"/>
                    <a:pt x="12708" y="14939"/>
                  </a:cubicBezTo>
                  <a:cubicBezTo>
                    <a:pt x="12682" y="15252"/>
                    <a:pt x="12604" y="15565"/>
                    <a:pt x="12447" y="15852"/>
                  </a:cubicBezTo>
                  <a:cubicBezTo>
                    <a:pt x="12317" y="15761"/>
                    <a:pt x="12212" y="15643"/>
                    <a:pt x="12121" y="15526"/>
                  </a:cubicBezTo>
                  <a:lnTo>
                    <a:pt x="12108" y="15526"/>
                  </a:lnTo>
                  <a:cubicBezTo>
                    <a:pt x="11885" y="15614"/>
                    <a:pt x="11679" y="15651"/>
                    <a:pt x="11482" y="15651"/>
                  </a:cubicBezTo>
                  <a:cubicBezTo>
                    <a:pt x="10893" y="15651"/>
                    <a:pt x="10392" y="15324"/>
                    <a:pt x="9825" y="15069"/>
                  </a:cubicBezTo>
                  <a:cubicBezTo>
                    <a:pt x="9720" y="15135"/>
                    <a:pt x="9603" y="15213"/>
                    <a:pt x="9499" y="15291"/>
                  </a:cubicBezTo>
                  <a:cubicBezTo>
                    <a:pt x="9551" y="15187"/>
                    <a:pt x="9616" y="15095"/>
                    <a:pt x="9681" y="14991"/>
                  </a:cubicBezTo>
                  <a:cubicBezTo>
                    <a:pt x="9264" y="14769"/>
                    <a:pt x="8925" y="13778"/>
                    <a:pt x="8677" y="13673"/>
                  </a:cubicBezTo>
                  <a:cubicBezTo>
                    <a:pt x="8742" y="13608"/>
                    <a:pt x="9277" y="11925"/>
                    <a:pt x="9316" y="11769"/>
                  </a:cubicBezTo>
                  <a:lnTo>
                    <a:pt x="9316" y="11769"/>
                  </a:lnTo>
                  <a:cubicBezTo>
                    <a:pt x="8977" y="11925"/>
                    <a:pt x="8611" y="12030"/>
                    <a:pt x="8246" y="12069"/>
                  </a:cubicBezTo>
                  <a:cubicBezTo>
                    <a:pt x="8598" y="11221"/>
                    <a:pt x="9133" y="10464"/>
                    <a:pt x="9825" y="9877"/>
                  </a:cubicBezTo>
                  <a:close/>
                  <a:moveTo>
                    <a:pt x="28011" y="13217"/>
                  </a:moveTo>
                  <a:cubicBezTo>
                    <a:pt x="27998" y="13439"/>
                    <a:pt x="27972" y="13647"/>
                    <a:pt x="27907" y="13869"/>
                  </a:cubicBezTo>
                  <a:cubicBezTo>
                    <a:pt x="27750" y="14521"/>
                    <a:pt x="27463" y="15148"/>
                    <a:pt x="27059" y="15709"/>
                  </a:cubicBezTo>
                  <a:cubicBezTo>
                    <a:pt x="26862" y="15456"/>
                    <a:pt x="26558" y="15317"/>
                    <a:pt x="26247" y="15317"/>
                  </a:cubicBezTo>
                  <a:cubicBezTo>
                    <a:pt x="26125" y="15317"/>
                    <a:pt x="26002" y="15338"/>
                    <a:pt x="25885" y="15382"/>
                  </a:cubicBezTo>
                  <a:cubicBezTo>
                    <a:pt x="25872" y="15761"/>
                    <a:pt x="25585" y="16022"/>
                    <a:pt x="25585" y="16361"/>
                  </a:cubicBezTo>
                  <a:cubicBezTo>
                    <a:pt x="25258" y="16035"/>
                    <a:pt x="24841" y="15409"/>
                    <a:pt x="24750" y="14939"/>
                  </a:cubicBezTo>
                  <a:cubicBezTo>
                    <a:pt x="25063" y="14821"/>
                    <a:pt x="25272" y="14534"/>
                    <a:pt x="25285" y="14208"/>
                  </a:cubicBezTo>
                  <a:cubicBezTo>
                    <a:pt x="25337" y="14261"/>
                    <a:pt x="25376" y="14326"/>
                    <a:pt x="25415" y="14391"/>
                  </a:cubicBezTo>
                  <a:lnTo>
                    <a:pt x="25415" y="14404"/>
                  </a:lnTo>
                  <a:cubicBezTo>
                    <a:pt x="25480" y="14339"/>
                    <a:pt x="25546" y="14287"/>
                    <a:pt x="25624" y="14234"/>
                  </a:cubicBezTo>
                  <a:cubicBezTo>
                    <a:pt x="25754" y="14521"/>
                    <a:pt x="25846" y="14848"/>
                    <a:pt x="25872" y="15187"/>
                  </a:cubicBezTo>
                  <a:cubicBezTo>
                    <a:pt x="25948" y="15114"/>
                    <a:pt x="26006" y="15087"/>
                    <a:pt x="26055" y="15087"/>
                  </a:cubicBezTo>
                  <a:cubicBezTo>
                    <a:pt x="26184" y="15087"/>
                    <a:pt x="26258" y="15264"/>
                    <a:pt x="26447" y="15264"/>
                  </a:cubicBezTo>
                  <a:cubicBezTo>
                    <a:pt x="26537" y="15264"/>
                    <a:pt x="26652" y="15224"/>
                    <a:pt x="26811" y="15109"/>
                  </a:cubicBezTo>
                  <a:cubicBezTo>
                    <a:pt x="27215" y="14821"/>
                    <a:pt x="27829" y="13778"/>
                    <a:pt x="27842" y="13256"/>
                  </a:cubicBezTo>
                  <a:lnTo>
                    <a:pt x="28011" y="13217"/>
                  </a:lnTo>
                  <a:close/>
                  <a:moveTo>
                    <a:pt x="22819" y="20523"/>
                  </a:moveTo>
                  <a:lnTo>
                    <a:pt x="22819" y="20536"/>
                  </a:lnTo>
                  <a:cubicBezTo>
                    <a:pt x="22806" y="20640"/>
                    <a:pt x="22793" y="20745"/>
                    <a:pt x="22780" y="20849"/>
                  </a:cubicBezTo>
                  <a:cubicBezTo>
                    <a:pt x="22729" y="20864"/>
                    <a:pt x="22678" y="20871"/>
                    <a:pt x="22627" y="20871"/>
                  </a:cubicBezTo>
                  <a:cubicBezTo>
                    <a:pt x="22420" y="20871"/>
                    <a:pt x="22230" y="20746"/>
                    <a:pt x="22167" y="20536"/>
                  </a:cubicBezTo>
                  <a:cubicBezTo>
                    <a:pt x="22388" y="20536"/>
                    <a:pt x="22597" y="20536"/>
                    <a:pt x="22819" y="20523"/>
                  </a:cubicBezTo>
                  <a:close/>
                  <a:moveTo>
                    <a:pt x="14274" y="7189"/>
                  </a:moveTo>
                  <a:lnTo>
                    <a:pt x="14274" y="7189"/>
                  </a:lnTo>
                  <a:cubicBezTo>
                    <a:pt x="14195" y="7307"/>
                    <a:pt x="14104" y="7411"/>
                    <a:pt x="14000" y="7503"/>
                  </a:cubicBezTo>
                  <a:cubicBezTo>
                    <a:pt x="14078" y="8037"/>
                    <a:pt x="14756" y="8181"/>
                    <a:pt x="14939" y="8781"/>
                  </a:cubicBezTo>
                  <a:cubicBezTo>
                    <a:pt x="15343" y="8638"/>
                    <a:pt x="15774" y="7724"/>
                    <a:pt x="16244" y="7476"/>
                  </a:cubicBezTo>
                  <a:cubicBezTo>
                    <a:pt x="16922" y="7894"/>
                    <a:pt x="17744" y="8481"/>
                    <a:pt x="17966" y="9303"/>
                  </a:cubicBezTo>
                  <a:cubicBezTo>
                    <a:pt x="17874" y="9538"/>
                    <a:pt x="17744" y="9760"/>
                    <a:pt x="17587" y="9955"/>
                  </a:cubicBezTo>
                  <a:cubicBezTo>
                    <a:pt x="17744" y="9851"/>
                    <a:pt x="17887" y="9733"/>
                    <a:pt x="18005" y="9590"/>
                  </a:cubicBezTo>
                  <a:lnTo>
                    <a:pt x="18005" y="9590"/>
                  </a:lnTo>
                  <a:cubicBezTo>
                    <a:pt x="18044" y="9981"/>
                    <a:pt x="17913" y="10373"/>
                    <a:pt x="17653" y="10660"/>
                  </a:cubicBezTo>
                  <a:cubicBezTo>
                    <a:pt x="18005" y="10751"/>
                    <a:pt x="18357" y="10751"/>
                    <a:pt x="18709" y="10882"/>
                  </a:cubicBezTo>
                  <a:cubicBezTo>
                    <a:pt x="18487" y="10347"/>
                    <a:pt x="18527" y="9694"/>
                    <a:pt x="19035" y="9342"/>
                  </a:cubicBezTo>
                  <a:cubicBezTo>
                    <a:pt x="19113" y="9331"/>
                    <a:pt x="19187" y="9326"/>
                    <a:pt x="19256" y="9326"/>
                  </a:cubicBezTo>
                  <a:cubicBezTo>
                    <a:pt x="19665" y="9326"/>
                    <a:pt x="19956" y="9499"/>
                    <a:pt x="20379" y="9577"/>
                  </a:cubicBezTo>
                  <a:cubicBezTo>
                    <a:pt x="20170" y="11182"/>
                    <a:pt x="18514" y="11182"/>
                    <a:pt x="17496" y="11808"/>
                  </a:cubicBezTo>
                  <a:cubicBezTo>
                    <a:pt x="17431" y="12734"/>
                    <a:pt x="17822" y="13439"/>
                    <a:pt x="18566" y="13987"/>
                  </a:cubicBezTo>
                  <a:cubicBezTo>
                    <a:pt x="18827" y="14180"/>
                    <a:pt x="19079" y="14248"/>
                    <a:pt x="19322" y="14248"/>
                  </a:cubicBezTo>
                  <a:cubicBezTo>
                    <a:pt x="19881" y="14248"/>
                    <a:pt x="20392" y="13890"/>
                    <a:pt x="20863" y="13890"/>
                  </a:cubicBezTo>
                  <a:cubicBezTo>
                    <a:pt x="21014" y="13890"/>
                    <a:pt x="21162" y="13928"/>
                    <a:pt x="21305" y="14026"/>
                  </a:cubicBezTo>
                  <a:lnTo>
                    <a:pt x="21305" y="14156"/>
                  </a:lnTo>
                  <a:lnTo>
                    <a:pt x="21475" y="14156"/>
                  </a:lnTo>
                  <a:cubicBezTo>
                    <a:pt x="21853" y="14469"/>
                    <a:pt x="22297" y="15069"/>
                    <a:pt x="22427" y="15578"/>
                  </a:cubicBezTo>
                  <a:cubicBezTo>
                    <a:pt x="23007" y="15608"/>
                    <a:pt x="22951" y="15699"/>
                    <a:pt x="23110" y="15699"/>
                  </a:cubicBezTo>
                  <a:cubicBezTo>
                    <a:pt x="23159" y="15699"/>
                    <a:pt x="23228" y="15691"/>
                    <a:pt x="23341" y="15670"/>
                  </a:cubicBezTo>
                  <a:lnTo>
                    <a:pt x="23341" y="15670"/>
                  </a:lnTo>
                  <a:cubicBezTo>
                    <a:pt x="23302" y="15709"/>
                    <a:pt x="23275" y="15748"/>
                    <a:pt x="23236" y="15774"/>
                  </a:cubicBezTo>
                  <a:cubicBezTo>
                    <a:pt x="23419" y="15865"/>
                    <a:pt x="23576" y="15983"/>
                    <a:pt x="23719" y="16126"/>
                  </a:cubicBezTo>
                  <a:cubicBezTo>
                    <a:pt x="23732" y="15800"/>
                    <a:pt x="23902" y="15500"/>
                    <a:pt x="24176" y="15317"/>
                  </a:cubicBezTo>
                  <a:cubicBezTo>
                    <a:pt x="24293" y="15539"/>
                    <a:pt x="24424" y="15748"/>
                    <a:pt x="24554" y="15970"/>
                  </a:cubicBezTo>
                  <a:cubicBezTo>
                    <a:pt x="23771" y="16178"/>
                    <a:pt x="24150" y="16687"/>
                    <a:pt x="24071" y="17235"/>
                  </a:cubicBezTo>
                  <a:cubicBezTo>
                    <a:pt x="23707" y="17164"/>
                    <a:pt x="23365" y="17121"/>
                    <a:pt x="23039" y="17121"/>
                  </a:cubicBezTo>
                  <a:cubicBezTo>
                    <a:pt x="22292" y="17121"/>
                    <a:pt x="21626" y="17344"/>
                    <a:pt x="20955" y="17951"/>
                  </a:cubicBezTo>
                  <a:lnTo>
                    <a:pt x="20955" y="17951"/>
                  </a:lnTo>
                  <a:cubicBezTo>
                    <a:pt x="19804" y="17831"/>
                    <a:pt x="19580" y="17207"/>
                    <a:pt x="18657" y="16726"/>
                  </a:cubicBezTo>
                  <a:cubicBezTo>
                    <a:pt x="17887" y="17118"/>
                    <a:pt x="17600" y="17940"/>
                    <a:pt x="16974" y="18448"/>
                  </a:cubicBezTo>
                  <a:cubicBezTo>
                    <a:pt x="16381" y="18953"/>
                    <a:pt x="16398" y="20581"/>
                    <a:pt x="15680" y="20581"/>
                  </a:cubicBezTo>
                  <a:cubicBezTo>
                    <a:pt x="15656" y="20581"/>
                    <a:pt x="15630" y="20579"/>
                    <a:pt x="15604" y="20575"/>
                  </a:cubicBezTo>
                  <a:cubicBezTo>
                    <a:pt x="15319" y="21146"/>
                    <a:pt x="14675" y="21422"/>
                    <a:pt x="14052" y="21422"/>
                  </a:cubicBezTo>
                  <a:cubicBezTo>
                    <a:pt x="13878" y="21422"/>
                    <a:pt x="13705" y="21400"/>
                    <a:pt x="13543" y="21358"/>
                  </a:cubicBezTo>
                  <a:cubicBezTo>
                    <a:pt x="13386" y="21071"/>
                    <a:pt x="12499" y="20810"/>
                    <a:pt x="12238" y="20431"/>
                  </a:cubicBezTo>
                  <a:cubicBezTo>
                    <a:pt x="12198" y="20569"/>
                    <a:pt x="12141" y="20596"/>
                    <a:pt x="12071" y="20596"/>
                  </a:cubicBezTo>
                  <a:cubicBezTo>
                    <a:pt x="12025" y="20596"/>
                    <a:pt x="11973" y="20584"/>
                    <a:pt x="11918" y="20584"/>
                  </a:cubicBezTo>
                  <a:cubicBezTo>
                    <a:pt x="11814" y="20584"/>
                    <a:pt x="11699" y="20629"/>
                    <a:pt x="11586" y="20888"/>
                  </a:cubicBezTo>
                  <a:cubicBezTo>
                    <a:pt x="11364" y="21384"/>
                    <a:pt x="11625" y="21527"/>
                    <a:pt x="11547" y="21997"/>
                  </a:cubicBezTo>
                  <a:cubicBezTo>
                    <a:pt x="11077" y="21566"/>
                    <a:pt x="11090" y="21240"/>
                    <a:pt x="11142" y="20562"/>
                  </a:cubicBezTo>
                  <a:lnTo>
                    <a:pt x="11142" y="20562"/>
                  </a:lnTo>
                  <a:cubicBezTo>
                    <a:pt x="11250" y="20600"/>
                    <a:pt x="11354" y="20619"/>
                    <a:pt x="11455" y="20619"/>
                  </a:cubicBezTo>
                  <a:cubicBezTo>
                    <a:pt x="11697" y="20619"/>
                    <a:pt x="11922" y="20509"/>
                    <a:pt x="12134" y="20288"/>
                  </a:cubicBezTo>
                  <a:cubicBezTo>
                    <a:pt x="10908" y="18044"/>
                    <a:pt x="13360" y="18618"/>
                    <a:pt x="14156" y="17248"/>
                  </a:cubicBezTo>
                  <a:cubicBezTo>
                    <a:pt x="14572" y="16511"/>
                    <a:pt x="15205" y="14204"/>
                    <a:pt x="13943" y="14204"/>
                  </a:cubicBezTo>
                  <a:cubicBezTo>
                    <a:pt x="13819" y="14204"/>
                    <a:pt x="13678" y="14226"/>
                    <a:pt x="13517" y="14274"/>
                  </a:cubicBezTo>
                  <a:cubicBezTo>
                    <a:pt x="13034" y="13778"/>
                    <a:pt x="13112" y="13191"/>
                    <a:pt x="13034" y="12564"/>
                  </a:cubicBezTo>
                  <a:cubicBezTo>
                    <a:pt x="12930" y="12512"/>
                    <a:pt x="12838" y="12473"/>
                    <a:pt x="12734" y="12434"/>
                  </a:cubicBezTo>
                  <a:lnTo>
                    <a:pt x="13021" y="12434"/>
                  </a:lnTo>
                  <a:cubicBezTo>
                    <a:pt x="13008" y="12030"/>
                    <a:pt x="13582" y="11377"/>
                    <a:pt x="13556" y="11142"/>
                  </a:cubicBezTo>
                  <a:lnTo>
                    <a:pt x="13556" y="11142"/>
                  </a:lnTo>
                  <a:cubicBezTo>
                    <a:pt x="13557" y="11143"/>
                    <a:pt x="13559" y="11143"/>
                    <a:pt x="13562" y="11143"/>
                  </a:cubicBezTo>
                  <a:cubicBezTo>
                    <a:pt x="13680" y="11143"/>
                    <a:pt x="15072" y="10841"/>
                    <a:pt x="15200" y="10790"/>
                  </a:cubicBezTo>
                  <a:cubicBezTo>
                    <a:pt x="14274" y="10138"/>
                    <a:pt x="12551" y="7724"/>
                    <a:pt x="14274" y="7189"/>
                  </a:cubicBezTo>
                  <a:close/>
                  <a:moveTo>
                    <a:pt x="23912" y="22321"/>
                  </a:moveTo>
                  <a:cubicBezTo>
                    <a:pt x="23913" y="22335"/>
                    <a:pt x="23914" y="22349"/>
                    <a:pt x="23915" y="22362"/>
                  </a:cubicBezTo>
                  <a:cubicBezTo>
                    <a:pt x="23915" y="22345"/>
                    <a:pt x="23913" y="22330"/>
                    <a:pt x="23912" y="22321"/>
                  </a:cubicBezTo>
                  <a:close/>
                  <a:moveTo>
                    <a:pt x="9799" y="23093"/>
                  </a:moveTo>
                  <a:lnTo>
                    <a:pt x="9799" y="23093"/>
                  </a:lnTo>
                  <a:cubicBezTo>
                    <a:pt x="9773" y="23223"/>
                    <a:pt x="9746" y="23341"/>
                    <a:pt x="9707" y="23471"/>
                  </a:cubicBezTo>
                  <a:cubicBezTo>
                    <a:pt x="9577" y="23484"/>
                    <a:pt x="9459" y="23523"/>
                    <a:pt x="9342" y="23563"/>
                  </a:cubicBezTo>
                  <a:cubicBezTo>
                    <a:pt x="9446" y="23367"/>
                    <a:pt x="9603" y="23210"/>
                    <a:pt x="9799" y="23093"/>
                  </a:cubicBezTo>
                  <a:close/>
                  <a:moveTo>
                    <a:pt x="25128" y="19609"/>
                  </a:moveTo>
                  <a:cubicBezTo>
                    <a:pt x="25624" y="19923"/>
                    <a:pt x="25898" y="20497"/>
                    <a:pt x="25819" y="21084"/>
                  </a:cubicBezTo>
                  <a:cubicBezTo>
                    <a:pt x="25715" y="21997"/>
                    <a:pt x="26041" y="22140"/>
                    <a:pt x="26120" y="23054"/>
                  </a:cubicBezTo>
                  <a:cubicBezTo>
                    <a:pt x="26433" y="23015"/>
                    <a:pt x="26746" y="22884"/>
                    <a:pt x="27007" y="22688"/>
                  </a:cubicBezTo>
                  <a:lnTo>
                    <a:pt x="27007" y="22688"/>
                  </a:lnTo>
                  <a:cubicBezTo>
                    <a:pt x="26767" y="23292"/>
                    <a:pt x="26131" y="23589"/>
                    <a:pt x="25496" y="23589"/>
                  </a:cubicBezTo>
                  <a:cubicBezTo>
                    <a:pt x="24746" y="23589"/>
                    <a:pt x="24000" y="23175"/>
                    <a:pt x="23915" y="22362"/>
                  </a:cubicBezTo>
                  <a:cubicBezTo>
                    <a:pt x="23909" y="22327"/>
                    <a:pt x="23908" y="22313"/>
                    <a:pt x="23909" y="22313"/>
                  </a:cubicBezTo>
                  <a:lnTo>
                    <a:pt x="23909" y="22313"/>
                  </a:lnTo>
                  <a:cubicBezTo>
                    <a:pt x="23910" y="22313"/>
                    <a:pt x="23911" y="22316"/>
                    <a:pt x="23912" y="22321"/>
                  </a:cubicBezTo>
                  <a:lnTo>
                    <a:pt x="23912" y="22321"/>
                  </a:lnTo>
                  <a:cubicBezTo>
                    <a:pt x="23878" y="21826"/>
                    <a:pt x="23932" y="21331"/>
                    <a:pt x="24071" y="20849"/>
                  </a:cubicBezTo>
                  <a:cubicBezTo>
                    <a:pt x="23849" y="20575"/>
                    <a:pt x="23419" y="20718"/>
                    <a:pt x="23106" y="20523"/>
                  </a:cubicBezTo>
                  <a:cubicBezTo>
                    <a:pt x="23836" y="20444"/>
                    <a:pt x="24658" y="20223"/>
                    <a:pt x="25128" y="19609"/>
                  </a:cubicBezTo>
                  <a:close/>
                  <a:moveTo>
                    <a:pt x="18905" y="20131"/>
                  </a:moveTo>
                  <a:cubicBezTo>
                    <a:pt x="19401" y="20301"/>
                    <a:pt x="20079" y="20157"/>
                    <a:pt x="19962" y="20836"/>
                  </a:cubicBezTo>
                  <a:cubicBezTo>
                    <a:pt x="20692" y="21214"/>
                    <a:pt x="20940" y="22167"/>
                    <a:pt x="20731" y="22923"/>
                  </a:cubicBezTo>
                  <a:cubicBezTo>
                    <a:pt x="20444" y="23080"/>
                    <a:pt x="20183" y="23954"/>
                    <a:pt x="19805" y="24215"/>
                  </a:cubicBezTo>
                  <a:cubicBezTo>
                    <a:pt x="20170" y="24319"/>
                    <a:pt x="19936" y="24972"/>
                    <a:pt x="20784" y="24972"/>
                  </a:cubicBezTo>
                  <a:cubicBezTo>
                    <a:pt x="21397" y="24972"/>
                    <a:pt x="22245" y="24972"/>
                    <a:pt x="22480" y="24254"/>
                  </a:cubicBezTo>
                  <a:lnTo>
                    <a:pt x="22480" y="24254"/>
                  </a:lnTo>
                  <a:cubicBezTo>
                    <a:pt x="22988" y="25011"/>
                    <a:pt x="20940" y="25232"/>
                    <a:pt x="20197" y="25285"/>
                  </a:cubicBezTo>
                  <a:cubicBezTo>
                    <a:pt x="20197" y="25294"/>
                    <a:pt x="20170" y="25303"/>
                    <a:pt x="20077" y="25303"/>
                  </a:cubicBezTo>
                  <a:cubicBezTo>
                    <a:pt x="20038" y="25303"/>
                    <a:pt x="19988" y="25302"/>
                    <a:pt x="19923" y="25298"/>
                  </a:cubicBezTo>
                  <a:lnTo>
                    <a:pt x="19923" y="25285"/>
                  </a:lnTo>
                  <a:cubicBezTo>
                    <a:pt x="20066" y="24919"/>
                    <a:pt x="19975" y="24593"/>
                    <a:pt x="19649" y="24293"/>
                  </a:cubicBezTo>
                  <a:cubicBezTo>
                    <a:pt x="19600" y="24286"/>
                    <a:pt x="19551" y="24283"/>
                    <a:pt x="19502" y="24283"/>
                  </a:cubicBezTo>
                  <a:cubicBezTo>
                    <a:pt x="19261" y="24283"/>
                    <a:pt x="19019" y="24361"/>
                    <a:pt x="18814" y="24502"/>
                  </a:cubicBezTo>
                  <a:cubicBezTo>
                    <a:pt x="18044" y="24019"/>
                    <a:pt x="18318" y="22897"/>
                    <a:pt x="18696" y="22258"/>
                  </a:cubicBezTo>
                  <a:cubicBezTo>
                    <a:pt x="18422" y="21801"/>
                    <a:pt x="18514" y="20497"/>
                    <a:pt x="18905" y="20131"/>
                  </a:cubicBezTo>
                  <a:close/>
                  <a:moveTo>
                    <a:pt x="26015" y="25676"/>
                  </a:moveTo>
                  <a:cubicBezTo>
                    <a:pt x="26148" y="25715"/>
                    <a:pt x="26194" y="25729"/>
                    <a:pt x="26194" y="25729"/>
                  </a:cubicBezTo>
                  <a:cubicBezTo>
                    <a:pt x="26195" y="25729"/>
                    <a:pt x="26072" y="25692"/>
                    <a:pt x="26015" y="25676"/>
                  </a:cubicBezTo>
                  <a:close/>
                  <a:moveTo>
                    <a:pt x="23184" y="24202"/>
                  </a:moveTo>
                  <a:lnTo>
                    <a:pt x="23184" y="24202"/>
                  </a:lnTo>
                  <a:cubicBezTo>
                    <a:pt x="23745" y="24358"/>
                    <a:pt x="24293" y="24593"/>
                    <a:pt x="24815" y="24880"/>
                  </a:cubicBezTo>
                  <a:cubicBezTo>
                    <a:pt x="24841" y="24789"/>
                    <a:pt x="24867" y="24698"/>
                    <a:pt x="24867" y="24593"/>
                  </a:cubicBezTo>
                  <a:cubicBezTo>
                    <a:pt x="24958" y="24685"/>
                    <a:pt x="25037" y="24789"/>
                    <a:pt x="25089" y="24893"/>
                  </a:cubicBezTo>
                  <a:cubicBezTo>
                    <a:pt x="25338" y="24788"/>
                    <a:pt x="25603" y="24734"/>
                    <a:pt x="25864" y="24734"/>
                  </a:cubicBezTo>
                  <a:cubicBezTo>
                    <a:pt x="26506" y="24734"/>
                    <a:pt x="27124" y="25057"/>
                    <a:pt x="27411" y="25715"/>
                  </a:cubicBezTo>
                  <a:cubicBezTo>
                    <a:pt x="27196" y="25764"/>
                    <a:pt x="26974" y="25790"/>
                    <a:pt x="26752" y="25790"/>
                  </a:cubicBezTo>
                  <a:cubicBezTo>
                    <a:pt x="26505" y="25790"/>
                    <a:pt x="26256" y="25758"/>
                    <a:pt x="26015" y="25689"/>
                  </a:cubicBezTo>
                  <a:lnTo>
                    <a:pt x="26015" y="25676"/>
                  </a:lnTo>
                  <a:cubicBezTo>
                    <a:pt x="26007" y="25672"/>
                    <a:pt x="26002" y="25670"/>
                    <a:pt x="25998" y="25670"/>
                  </a:cubicBezTo>
                  <a:lnTo>
                    <a:pt x="25998" y="25670"/>
                  </a:lnTo>
                  <a:cubicBezTo>
                    <a:pt x="25848" y="25616"/>
                    <a:pt x="25698" y="25515"/>
                    <a:pt x="25598" y="25389"/>
                  </a:cubicBezTo>
                  <a:cubicBezTo>
                    <a:pt x="24676" y="26626"/>
                    <a:pt x="22784" y="27528"/>
                    <a:pt x="21154" y="27528"/>
                  </a:cubicBezTo>
                  <a:cubicBezTo>
                    <a:pt x="20961" y="27528"/>
                    <a:pt x="20772" y="27516"/>
                    <a:pt x="20588" y="27489"/>
                  </a:cubicBezTo>
                  <a:lnTo>
                    <a:pt x="20588" y="27489"/>
                  </a:lnTo>
                  <a:lnTo>
                    <a:pt x="20614" y="27529"/>
                  </a:lnTo>
                  <a:cubicBezTo>
                    <a:pt x="20219" y="27967"/>
                    <a:pt x="20099" y="28084"/>
                    <a:pt x="20069" y="28084"/>
                  </a:cubicBezTo>
                  <a:cubicBezTo>
                    <a:pt x="20035" y="28084"/>
                    <a:pt x="20121" y="27930"/>
                    <a:pt x="20049" y="27930"/>
                  </a:cubicBezTo>
                  <a:cubicBezTo>
                    <a:pt x="19997" y="27930"/>
                    <a:pt x="19863" y="28010"/>
                    <a:pt x="19544" y="28285"/>
                  </a:cubicBezTo>
                  <a:cubicBezTo>
                    <a:pt x="19013" y="27191"/>
                    <a:pt x="19932" y="25483"/>
                    <a:pt x="21133" y="25483"/>
                  </a:cubicBezTo>
                  <a:cubicBezTo>
                    <a:pt x="21378" y="25483"/>
                    <a:pt x="21634" y="25554"/>
                    <a:pt x="21893" y="25715"/>
                  </a:cubicBezTo>
                  <a:cubicBezTo>
                    <a:pt x="22532" y="25519"/>
                    <a:pt x="23341" y="25011"/>
                    <a:pt x="23184" y="24202"/>
                  </a:cubicBezTo>
                  <a:close/>
                  <a:moveTo>
                    <a:pt x="7338" y="28923"/>
                  </a:moveTo>
                  <a:cubicBezTo>
                    <a:pt x="7471" y="28923"/>
                    <a:pt x="7573" y="28981"/>
                    <a:pt x="7646" y="29094"/>
                  </a:cubicBezTo>
                  <a:cubicBezTo>
                    <a:pt x="7584" y="29115"/>
                    <a:pt x="7519" y="29125"/>
                    <a:pt x="7453" y="29125"/>
                  </a:cubicBezTo>
                  <a:cubicBezTo>
                    <a:pt x="7314" y="29125"/>
                    <a:pt x="7174" y="29079"/>
                    <a:pt x="7059" y="28990"/>
                  </a:cubicBezTo>
                  <a:cubicBezTo>
                    <a:pt x="7163" y="28945"/>
                    <a:pt x="7256" y="28923"/>
                    <a:pt x="7338" y="28923"/>
                  </a:cubicBezTo>
                  <a:close/>
                  <a:moveTo>
                    <a:pt x="13726" y="1"/>
                  </a:moveTo>
                  <a:cubicBezTo>
                    <a:pt x="13334" y="105"/>
                    <a:pt x="12851" y="288"/>
                    <a:pt x="12343" y="418"/>
                  </a:cubicBezTo>
                  <a:cubicBezTo>
                    <a:pt x="11827" y="552"/>
                    <a:pt x="11190" y="1257"/>
                    <a:pt x="10584" y="1257"/>
                  </a:cubicBezTo>
                  <a:cubicBezTo>
                    <a:pt x="10424" y="1257"/>
                    <a:pt x="10265" y="1207"/>
                    <a:pt x="10112" y="1084"/>
                  </a:cubicBezTo>
                  <a:cubicBezTo>
                    <a:pt x="9538" y="1514"/>
                    <a:pt x="8233" y="2715"/>
                    <a:pt x="8859" y="3549"/>
                  </a:cubicBezTo>
                  <a:cubicBezTo>
                    <a:pt x="8227" y="3284"/>
                    <a:pt x="7424" y="3129"/>
                    <a:pt x="6613" y="3129"/>
                  </a:cubicBezTo>
                  <a:cubicBezTo>
                    <a:pt x="5432" y="3129"/>
                    <a:pt x="4235" y="3457"/>
                    <a:pt x="3523" y="4254"/>
                  </a:cubicBezTo>
                  <a:cubicBezTo>
                    <a:pt x="2154" y="5780"/>
                    <a:pt x="3823" y="7085"/>
                    <a:pt x="4567" y="8364"/>
                  </a:cubicBezTo>
                  <a:cubicBezTo>
                    <a:pt x="4222" y="8778"/>
                    <a:pt x="3654" y="10014"/>
                    <a:pt x="4455" y="10014"/>
                  </a:cubicBezTo>
                  <a:cubicBezTo>
                    <a:pt x="4562" y="10014"/>
                    <a:pt x="4694" y="9992"/>
                    <a:pt x="4854" y="9942"/>
                  </a:cubicBezTo>
                  <a:lnTo>
                    <a:pt x="4854" y="9942"/>
                  </a:lnTo>
                  <a:cubicBezTo>
                    <a:pt x="4737" y="10438"/>
                    <a:pt x="4750" y="10177"/>
                    <a:pt x="4619" y="10542"/>
                  </a:cubicBezTo>
                  <a:cubicBezTo>
                    <a:pt x="5355" y="10568"/>
                    <a:pt x="3334" y="11704"/>
                    <a:pt x="3441" y="11704"/>
                  </a:cubicBezTo>
                  <a:cubicBezTo>
                    <a:pt x="3442" y="11704"/>
                    <a:pt x="3443" y="11704"/>
                    <a:pt x="3445" y="11703"/>
                  </a:cubicBezTo>
                  <a:lnTo>
                    <a:pt x="3445" y="11703"/>
                  </a:lnTo>
                  <a:cubicBezTo>
                    <a:pt x="3125" y="11834"/>
                    <a:pt x="2786" y="11899"/>
                    <a:pt x="2447" y="11899"/>
                  </a:cubicBezTo>
                  <a:cubicBezTo>
                    <a:pt x="2108" y="11899"/>
                    <a:pt x="1769" y="11834"/>
                    <a:pt x="1449" y="11703"/>
                  </a:cubicBezTo>
                  <a:cubicBezTo>
                    <a:pt x="651" y="12314"/>
                    <a:pt x="1" y="14613"/>
                    <a:pt x="1274" y="14613"/>
                  </a:cubicBezTo>
                  <a:cubicBezTo>
                    <a:pt x="1416" y="14613"/>
                    <a:pt x="1583" y="14584"/>
                    <a:pt x="1775" y="14521"/>
                  </a:cubicBezTo>
                  <a:lnTo>
                    <a:pt x="1775" y="14521"/>
                  </a:lnTo>
                  <a:cubicBezTo>
                    <a:pt x="1736" y="15435"/>
                    <a:pt x="771" y="16374"/>
                    <a:pt x="1371" y="17261"/>
                  </a:cubicBezTo>
                  <a:cubicBezTo>
                    <a:pt x="1559" y="17802"/>
                    <a:pt x="2478" y="18311"/>
                    <a:pt x="3106" y="18311"/>
                  </a:cubicBezTo>
                  <a:cubicBezTo>
                    <a:pt x="3175" y="18311"/>
                    <a:pt x="3241" y="18305"/>
                    <a:pt x="3302" y="18292"/>
                  </a:cubicBezTo>
                  <a:lnTo>
                    <a:pt x="3302" y="18292"/>
                  </a:lnTo>
                  <a:cubicBezTo>
                    <a:pt x="3158" y="18996"/>
                    <a:pt x="3680" y="19636"/>
                    <a:pt x="4163" y="20079"/>
                  </a:cubicBezTo>
                  <a:cubicBezTo>
                    <a:pt x="4267" y="19910"/>
                    <a:pt x="4411" y="19753"/>
                    <a:pt x="4567" y="19623"/>
                  </a:cubicBezTo>
                  <a:cubicBezTo>
                    <a:pt x="4280" y="19349"/>
                    <a:pt x="3654" y="18657"/>
                    <a:pt x="4006" y="18200"/>
                  </a:cubicBezTo>
                  <a:lnTo>
                    <a:pt x="4006" y="18200"/>
                  </a:lnTo>
                  <a:cubicBezTo>
                    <a:pt x="4280" y="18292"/>
                    <a:pt x="4463" y="18670"/>
                    <a:pt x="4606" y="18814"/>
                  </a:cubicBezTo>
                  <a:cubicBezTo>
                    <a:pt x="5311" y="19453"/>
                    <a:pt x="5441" y="19022"/>
                    <a:pt x="6172" y="19322"/>
                  </a:cubicBezTo>
                  <a:cubicBezTo>
                    <a:pt x="6224" y="19231"/>
                    <a:pt x="6276" y="19153"/>
                    <a:pt x="6341" y="19075"/>
                  </a:cubicBezTo>
                  <a:lnTo>
                    <a:pt x="6302" y="19075"/>
                  </a:lnTo>
                  <a:cubicBezTo>
                    <a:pt x="6668" y="18775"/>
                    <a:pt x="6837" y="18514"/>
                    <a:pt x="7281" y="18357"/>
                  </a:cubicBezTo>
                  <a:cubicBezTo>
                    <a:pt x="7594" y="18970"/>
                    <a:pt x="7594" y="19727"/>
                    <a:pt x="8103" y="20249"/>
                  </a:cubicBezTo>
                  <a:cubicBezTo>
                    <a:pt x="8350" y="20115"/>
                    <a:pt x="8630" y="20053"/>
                    <a:pt x="8915" y="20053"/>
                  </a:cubicBezTo>
                  <a:cubicBezTo>
                    <a:pt x="9709" y="20053"/>
                    <a:pt x="10545" y="20533"/>
                    <a:pt x="10842" y="21253"/>
                  </a:cubicBezTo>
                  <a:cubicBezTo>
                    <a:pt x="10469" y="20942"/>
                    <a:pt x="9952" y="20801"/>
                    <a:pt x="9405" y="20801"/>
                  </a:cubicBezTo>
                  <a:cubicBezTo>
                    <a:pt x="8212" y="20801"/>
                    <a:pt x="6880" y="21469"/>
                    <a:pt x="6602" y="22480"/>
                  </a:cubicBezTo>
                  <a:cubicBezTo>
                    <a:pt x="6698" y="22451"/>
                    <a:pt x="6795" y="22438"/>
                    <a:pt x="6890" y="22438"/>
                  </a:cubicBezTo>
                  <a:cubicBezTo>
                    <a:pt x="7276" y="22438"/>
                    <a:pt x="7638" y="22659"/>
                    <a:pt x="7816" y="23015"/>
                  </a:cubicBezTo>
                  <a:cubicBezTo>
                    <a:pt x="7972" y="22545"/>
                    <a:pt x="8364" y="22206"/>
                    <a:pt x="8833" y="22101"/>
                  </a:cubicBezTo>
                  <a:lnTo>
                    <a:pt x="8833" y="22101"/>
                  </a:lnTo>
                  <a:cubicBezTo>
                    <a:pt x="7659" y="23823"/>
                    <a:pt x="9499" y="24972"/>
                    <a:pt x="9446" y="26785"/>
                  </a:cubicBezTo>
                  <a:cubicBezTo>
                    <a:pt x="9107" y="26459"/>
                    <a:pt x="8833" y="26080"/>
                    <a:pt x="8651" y="25650"/>
                  </a:cubicBezTo>
                  <a:lnTo>
                    <a:pt x="8638" y="25689"/>
                  </a:lnTo>
                  <a:cubicBezTo>
                    <a:pt x="8172" y="25587"/>
                    <a:pt x="6915" y="24593"/>
                    <a:pt x="6433" y="24593"/>
                  </a:cubicBezTo>
                  <a:cubicBezTo>
                    <a:pt x="6240" y="24593"/>
                    <a:pt x="6172" y="24753"/>
                    <a:pt x="6328" y="25193"/>
                  </a:cubicBezTo>
                  <a:cubicBezTo>
                    <a:pt x="6257" y="25152"/>
                    <a:pt x="6195" y="25134"/>
                    <a:pt x="6141" y="25134"/>
                  </a:cubicBezTo>
                  <a:cubicBezTo>
                    <a:pt x="5872" y="25134"/>
                    <a:pt x="5828" y="25585"/>
                    <a:pt x="6002" y="25780"/>
                  </a:cubicBezTo>
                  <a:cubicBezTo>
                    <a:pt x="5976" y="25806"/>
                    <a:pt x="5963" y="25846"/>
                    <a:pt x="5950" y="25885"/>
                  </a:cubicBezTo>
                  <a:cubicBezTo>
                    <a:pt x="5806" y="25574"/>
                    <a:pt x="5341" y="24802"/>
                    <a:pt x="4868" y="24802"/>
                  </a:cubicBezTo>
                  <a:cubicBezTo>
                    <a:pt x="4785" y="24802"/>
                    <a:pt x="4701" y="24825"/>
                    <a:pt x="4619" y="24880"/>
                  </a:cubicBezTo>
                  <a:cubicBezTo>
                    <a:pt x="4524" y="24841"/>
                    <a:pt x="4450" y="24823"/>
                    <a:pt x="4394" y="24823"/>
                  </a:cubicBezTo>
                  <a:cubicBezTo>
                    <a:pt x="3770" y="24823"/>
                    <a:pt x="5363" y="27019"/>
                    <a:pt x="5506" y="27150"/>
                  </a:cubicBezTo>
                  <a:cubicBezTo>
                    <a:pt x="5324" y="27202"/>
                    <a:pt x="5128" y="27216"/>
                    <a:pt x="4945" y="27216"/>
                  </a:cubicBezTo>
                  <a:cubicBezTo>
                    <a:pt x="5141" y="27555"/>
                    <a:pt x="5441" y="27816"/>
                    <a:pt x="5806" y="27972"/>
                  </a:cubicBezTo>
                  <a:cubicBezTo>
                    <a:pt x="5846" y="28455"/>
                    <a:pt x="6015" y="28938"/>
                    <a:pt x="6315" y="29329"/>
                  </a:cubicBezTo>
                  <a:cubicBezTo>
                    <a:pt x="6629" y="29721"/>
                    <a:pt x="7051" y="29906"/>
                    <a:pt x="7491" y="29906"/>
                  </a:cubicBezTo>
                  <a:cubicBezTo>
                    <a:pt x="7783" y="29906"/>
                    <a:pt x="8082" y="29824"/>
                    <a:pt x="8364" y="29668"/>
                  </a:cubicBezTo>
                  <a:cubicBezTo>
                    <a:pt x="9484" y="30198"/>
                    <a:pt x="10826" y="31061"/>
                    <a:pt x="12155" y="31061"/>
                  </a:cubicBezTo>
                  <a:cubicBezTo>
                    <a:pt x="12529" y="31061"/>
                    <a:pt x="12902" y="30993"/>
                    <a:pt x="13269" y="30829"/>
                  </a:cubicBezTo>
                  <a:cubicBezTo>
                    <a:pt x="13304" y="30835"/>
                    <a:pt x="13334" y="30838"/>
                    <a:pt x="13360" y="30838"/>
                  </a:cubicBezTo>
                  <a:cubicBezTo>
                    <a:pt x="14025" y="30838"/>
                    <a:pt x="12078" y="28991"/>
                    <a:pt x="12304" y="28364"/>
                  </a:cubicBezTo>
                  <a:cubicBezTo>
                    <a:pt x="12199" y="28351"/>
                    <a:pt x="12095" y="28337"/>
                    <a:pt x="11990" y="28311"/>
                  </a:cubicBezTo>
                  <a:cubicBezTo>
                    <a:pt x="11964" y="28233"/>
                    <a:pt x="11951" y="28142"/>
                    <a:pt x="11925" y="28050"/>
                  </a:cubicBezTo>
                  <a:cubicBezTo>
                    <a:pt x="11784" y="28090"/>
                    <a:pt x="11657" y="28109"/>
                    <a:pt x="11540" y="28109"/>
                  </a:cubicBezTo>
                  <a:cubicBezTo>
                    <a:pt x="11157" y="28109"/>
                    <a:pt x="10869" y="27915"/>
                    <a:pt x="10490" y="27646"/>
                  </a:cubicBezTo>
                  <a:cubicBezTo>
                    <a:pt x="11808" y="27489"/>
                    <a:pt x="11729" y="26876"/>
                    <a:pt x="12591" y="26224"/>
                  </a:cubicBezTo>
                  <a:cubicBezTo>
                    <a:pt x="12538" y="26120"/>
                    <a:pt x="12486" y="26015"/>
                    <a:pt x="12434" y="25911"/>
                  </a:cubicBezTo>
                  <a:cubicBezTo>
                    <a:pt x="12421" y="25911"/>
                    <a:pt x="12421" y="25924"/>
                    <a:pt x="12408" y="25937"/>
                  </a:cubicBezTo>
                  <a:cubicBezTo>
                    <a:pt x="12225" y="24854"/>
                    <a:pt x="12225" y="24332"/>
                    <a:pt x="12825" y="23406"/>
                  </a:cubicBezTo>
                  <a:cubicBezTo>
                    <a:pt x="12930" y="23484"/>
                    <a:pt x="13279" y="23761"/>
                    <a:pt x="13530" y="23761"/>
                  </a:cubicBezTo>
                  <a:cubicBezTo>
                    <a:pt x="13655" y="23761"/>
                    <a:pt x="13756" y="23692"/>
                    <a:pt x="13791" y="23497"/>
                  </a:cubicBezTo>
                  <a:lnTo>
                    <a:pt x="13791" y="23497"/>
                  </a:lnTo>
                  <a:cubicBezTo>
                    <a:pt x="13778" y="23589"/>
                    <a:pt x="13765" y="23680"/>
                    <a:pt x="13726" y="23771"/>
                  </a:cubicBezTo>
                  <a:cubicBezTo>
                    <a:pt x="13817" y="23745"/>
                    <a:pt x="13908" y="23719"/>
                    <a:pt x="14000" y="23706"/>
                  </a:cubicBezTo>
                  <a:cubicBezTo>
                    <a:pt x="14120" y="24092"/>
                    <a:pt x="14533" y="24449"/>
                    <a:pt x="14913" y="24449"/>
                  </a:cubicBezTo>
                  <a:cubicBezTo>
                    <a:pt x="15111" y="24449"/>
                    <a:pt x="15300" y="24352"/>
                    <a:pt x="15435" y="24110"/>
                  </a:cubicBezTo>
                  <a:cubicBezTo>
                    <a:pt x="16217" y="24671"/>
                    <a:pt x="16700" y="25898"/>
                    <a:pt x="15735" y="26563"/>
                  </a:cubicBezTo>
                  <a:cubicBezTo>
                    <a:pt x="15648" y="26547"/>
                    <a:pt x="15561" y="26539"/>
                    <a:pt x="15475" y="26539"/>
                  </a:cubicBezTo>
                  <a:cubicBezTo>
                    <a:pt x="15015" y="26539"/>
                    <a:pt x="14576" y="26766"/>
                    <a:pt x="14313" y="27150"/>
                  </a:cubicBezTo>
                  <a:cubicBezTo>
                    <a:pt x="14234" y="27255"/>
                    <a:pt x="14247" y="27894"/>
                    <a:pt x="14287" y="28064"/>
                  </a:cubicBezTo>
                  <a:cubicBezTo>
                    <a:pt x="14234" y="28011"/>
                    <a:pt x="14208" y="27959"/>
                    <a:pt x="14182" y="27894"/>
                  </a:cubicBezTo>
                  <a:lnTo>
                    <a:pt x="14208" y="27881"/>
                  </a:lnTo>
                  <a:cubicBezTo>
                    <a:pt x="14091" y="27842"/>
                    <a:pt x="13973" y="27803"/>
                    <a:pt x="13869" y="27776"/>
                  </a:cubicBezTo>
                  <a:lnTo>
                    <a:pt x="13869" y="27776"/>
                  </a:lnTo>
                  <a:cubicBezTo>
                    <a:pt x="13954" y="28617"/>
                    <a:pt x="16242" y="29058"/>
                    <a:pt x="17403" y="29058"/>
                  </a:cubicBezTo>
                  <a:cubicBezTo>
                    <a:pt x="17665" y="29058"/>
                    <a:pt x="17870" y="29036"/>
                    <a:pt x="17979" y="28990"/>
                  </a:cubicBezTo>
                  <a:lnTo>
                    <a:pt x="17979" y="28990"/>
                  </a:lnTo>
                  <a:cubicBezTo>
                    <a:pt x="17822" y="29459"/>
                    <a:pt x="18422" y="29564"/>
                    <a:pt x="18709" y="29629"/>
                  </a:cubicBezTo>
                  <a:cubicBezTo>
                    <a:pt x="18233" y="29898"/>
                    <a:pt x="18683" y="30327"/>
                    <a:pt x="19042" y="30327"/>
                  </a:cubicBezTo>
                  <a:cubicBezTo>
                    <a:pt x="19066" y="30327"/>
                    <a:pt x="19090" y="30325"/>
                    <a:pt x="19114" y="30321"/>
                  </a:cubicBezTo>
                  <a:cubicBezTo>
                    <a:pt x="19140" y="30347"/>
                    <a:pt x="19166" y="30386"/>
                    <a:pt x="19192" y="30425"/>
                  </a:cubicBezTo>
                  <a:cubicBezTo>
                    <a:pt x="19183" y="30424"/>
                    <a:pt x="19174" y="30424"/>
                    <a:pt x="19164" y="30424"/>
                  </a:cubicBezTo>
                  <a:cubicBezTo>
                    <a:pt x="18537" y="30424"/>
                    <a:pt x="16391" y="31642"/>
                    <a:pt x="17457" y="31873"/>
                  </a:cubicBezTo>
                  <a:cubicBezTo>
                    <a:pt x="17750" y="31939"/>
                    <a:pt x="18057" y="31967"/>
                    <a:pt x="18373" y="31967"/>
                  </a:cubicBezTo>
                  <a:cubicBezTo>
                    <a:pt x="19366" y="31967"/>
                    <a:pt x="20434" y="31696"/>
                    <a:pt x="21345" y="31508"/>
                  </a:cubicBezTo>
                  <a:cubicBezTo>
                    <a:pt x="21540" y="31735"/>
                    <a:pt x="21755" y="31827"/>
                    <a:pt x="21971" y="31827"/>
                  </a:cubicBezTo>
                  <a:cubicBezTo>
                    <a:pt x="22288" y="31827"/>
                    <a:pt x="22607" y="31628"/>
                    <a:pt x="22871" y="31364"/>
                  </a:cubicBezTo>
                  <a:cubicBezTo>
                    <a:pt x="23641" y="30608"/>
                    <a:pt x="24515" y="30399"/>
                    <a:pt x="25285" y="29590"/>
                  </a:cubicBezTo>
                  <a:cubicBezTo>
                    <a:pt x="26915" y="28859"/>
                    <a:pt x="28520" y="27581"/>
                    <a:pt x="28716" y="25898"/>
                  </a:cubicBezTo>
                  <a:cubicBezTo>
                    <a:pt x="28924" y="25637"/>
                    <a:pt x="28781" y="25376"/>
                    <a:pt x="28546" y="25259"/>
                  </a:cubicBezTo>
                  <a:cubicBezTo>
                    <a:pt x="28390" y="25337"/>
                    <a:pt x="28233" y="25415"/>
                    <a:pt x="28090" y="25480"/>
                  </a:cubicBezTo>
                  <a:cubicBezTo>
                    <a:pt x="28470" y="25062"/>
                    <a:pt x="28949" y="23768"/>
                    <a:pt x="29599" y="23768"/>
                  </a:cubicBezTo>
                  <a:cubicBezTo>
                    <a:pt x="29617" y="23768"/>
                    <a:pt x="29636" y="23769"/>
                    <a:pt x="29655" y="23771"/>
                  </a:cubicBezTo>
                  <a:cubicBezTo>
                    <a:pt x="29877" y="23210"/>
                    <a:pt x="30294" y="21801"/>
                    <a:pt x="29485" y="21462"/>
                  </a:cubicBezTo>
                  <a:cubicBezTo>
                    <a:pt x="31025" y="21240"/>
                    <a:pt x="33125" y="19910"/>
                    <a:pt x="33060" y="18161"/>
                  </a:cubicBezTo>
                  <a:cubicBezTo>
                    <a:pt x="33008" y="16752"/>
                    <a:pt x="30999" y="16661"/>
                    <a:pt x="30099" y="15878"/>
                  </a:cubicBezTo>
                  <a:cubicBezTo>
                    <a:pt x="29303" y="16309"/>
                    <a:pt x="29172" y="16596"/>
                    <a:pt x="28585" y="17248"/>
                  </a:cubicBezTo>
                  <a:cubicBezTo>
                    <a:pt x="26889" y="15552"/>
                    <a:pt x="28833" y="14743"/>
                    <a:pt x="28794" y="13112"/>
                  </a:cubicBezTo>
                  <a:cubicBezTo>
                    <a:pt x="29812" y="13021"/>
                    <a:pt x="30347" y="12564"/>
                    <a:pt x="31299" y="12408"/>
                  </a:cubicBezTo>
                  <a:cubicBezTo>
                    <a:pt x="31578" y="11716"/>
                    <a:pt x="31195" y="10143"/>
                    <a:pt x="30480" y="10143"/>
                  </a:cubicBezTo>
                  <a:cubicBezTo>
                    <a:pt x="30291" y="10143"/>
                    <a:pt x="30080" y="10252"/>
                    <a:pt x="29851" y="10516"/>
                  </a:cubicBezTo>
                  <a:cubicBezTo>
                    <a:pt x="29506" y="9893"/>
                    <a:pt x="29350" y="8099"/>
                    <a:pt x="28387" y="8099"/>
                  </a:cubicBezTo>
                  <a:cubicBezTo>
                    <a:pt x="28222" y="8099"/>
                    <a:pt x="28033" y="8152"/>
                    <a:pt x="27816" y="8272"/>
                  </a:cubicBezTo>
                  <a:cubicBezTo>
                    <a:pt x="27752" y="8258"/>
                    <a:pt x="27691" y="8252"/>
                    <a:pt x="27634" y="8252"/>
                  </a:cubicBezTo>
                  <a:cubicBezTo>
                    <a:pt x="26603" y="8252"/>
                    <a:pt x="26490" y="10359"/>
                    <a:pt x="26120" y="11038"/>
                  </a:cubicBezTo>
                  <a:cubicBezTo>
                    <a:pt x="25851" y="10607"/>
                    <a:pt x="25787" y="9303"/>
                    <a:pt x="25208" y="9303"/>
                  </a:cubicBezTo>
                  <a:cubicBezTo>
                    <a:pt x="24999" y="9303"/>
                    <a:pt x="24723" y="9473"/>
                    <a:pt x="24345" y="9916"/>
                  </a:cubicBezTo>
                  <a:cubicBezTo>
                    <a:pt x="24580" y="9407"/>
                    <a:pt x="25037" y="9055"/>
                    <a:pt x="25572" y="8977"/>
                  </a:cubicBezTo>
                  <a:cubicBezTo>
                    <a:pt x="24580" y="8011"/>
                    <a:pt x="23902" y="6537"/>
                    <a:pt x="23589" y="5193"/>
                  </a:cubicBezTo>
                  <a:cubicBezTo>
                    <a:pt x="23236" y="5089"/>
                    <a:pt x="22988" y="4789"/>
                    <a:pt x="22936" y="4437"/>
                  </a:cubicBezTo>
                  <a:cubicBezTo>
                    <a:pt x="22726" y="4360"/>
                    <a:pt x="22487" y="4328"/>
                    <a:pt x="22241" y="4328"/>
                  </a:cubicBezTo>
                  <a:cubicBezTo>
                    <a:pt x="21814" y="4328"/>
                    <a:pt x="21366" y="4426"/>
                    <a:pt x="21018" y="4567"/>
                  </a:cubicBezTo>
                  <a:cubicBezTo>
                    <a:pt x="19857" y="4411"/>
                    <a:pt x="19309" y="4397"/>
                    <a:pt x="18788" y="3197"/>
                  </a:cubicBezTo>
                  <a:cubicBezTo>
                    <a:pt x="18767" y="3195"/>
                    <a:pt x="18747" y="3194"/>
                    <a:pt x="18728" y="3194"/>
                  </a:cubicBezTo>
                  <a:cubicBezTo>
                    <a:pt x="18475" y="3194"/>
                    <a:pt x="18380" y="3399"/>
                    <a:pt x="18144" y="3399"/>
                  </a:cubicBezTo>
                  <a:cubicBezTo>
                    <a:pt x="18121" y="3399"/>
                    <a:pt x="18096" y="3397"/>
                    <a:pt x="18070" y="3393"/>
                  </a:cubicBezTo>
                  <a:cubicBezTo>
                    <a:pt x="18213" y="3002"/>
                    <a:pt x="18240" y="2558"/>
                    <a:pt x="18122" y="2154"/>
                  </a:cubicBezTo>
                  <a:lnTo>
                    <a:pt x="18122" y="2154"/>
                  </a:lnTo>
                  <a:cubicBezTo>
                    <a:pt x="17444" y="2545"/>
                    <a:pt x="16674" y="2754"/>
                    <a:pt x="15878" y="2754"/>
                  </a:cubicBezTo>
                  <a:cubicBezTo>
                    <a:pt x="15852" y="2949"/>
                    <a:pt x="15709" y="3119"/>
                    <a:pt x="15526" y="3171"/>
                  </a:cubicBezTo>
                  <a:cubicBezTo>
                    <a:pt x="15487" y="3028"/>
                    <a:pt x="15461" y="2884"/>
                    <a:pt x="15474" y="2728"/>
                  </a:cubicBezTo>
                  <a:cubicBezTo>
                    <a:pt x="14195" y="2558"/>
                    <a:pt x="13191" y="1266"/>
                    <a:pt x="13726" y="1"/>
                  </a:cubicBezTo>
                  <a:close/>
                </a:path>
              </a:pathLst>
            </a:custGeom>
            <a:solidFill>
              <a:srgbClr val="000000">
                <a:alpha val="268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 name="Google Shape;1129;p18"/>
          <p:cNvSpPr/>
          <p:nvPr/>
        </p:nvSpPr>
        <p:spPr>
          <a:xfrm>
            <a:off x="2232283" y="998209"/>
            <a:ext cx="7810458" cy="421136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8"/>
          <p:cNvSpPr/>
          <p:nvPr/>
        </p:nvSpPr>
        <p:spPr>
          <a:xfrm>
            <a:off x="7659974" y="1880917"/>
            <a:ext cx="1064834" cy="2550651"/>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 name="Google Shape;1131;p18"/>
          <p:cNvGrpSpPr/>
          <p:nvPr/>
        </p:nvGrpSpPr>
        <p:grpSpPr>
          <a:xfrm>
            <a:off x="-1249229" y="4083235"/>
            <a:ext cx="11013868" cy="1255739"/>
            <a:chOff x="-1249229" y="4083235"/>
            <a:chExt cx="11013868" cy="1255739"/>
          </a:xfrm>
        </p:grpSpPr>
        <p:sp>
          <p:nvSpPr>
            <p:cNvPr id="1132" name="Google Shape;1132;p18"/>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54000">
                  <a:srgbClr val="7E5288"/>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8"/>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8"/>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8"/>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8"/>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8"/>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8"/>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8"/>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8"/>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8"/>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8"/>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8"/>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8"/>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8"/>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8"/>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8"/>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8"/>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8"/>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8"/>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8"/>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8"/>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8"/>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8"/>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 name="Google Shape;1155;p18"/>
          <p:cNvSpPr txBox="1">
            <a:spLocks noGrp="1"/>
          </p:cNvSpPr>
          <p:nvPr>
            <p:ph type="title"/>
          </p:nvPr>
        </p:nvSpPr>
        <p:spPr>
          <a:xfrm>
            <a:off x="908325" y="563100"/>
            <a:ext cx="4934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56" name="Google Shape;1156;p18"/>
          <p:cNvSpPr txBox="1">
            <a:spLocks noGrp="1"/>
          </p:cNvSpPr>
          <p:nvPr>
            <p:ph type="body" idx="1"/>
          </p:nvPr>
        </p:nvSpPr>
        <p:spPr>
          <a:xfrm>
            <a:off x="907625" y="1384950"/>
            <a:ext cx="4934700" cy="2373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accent2"/>
              </a:buClr>
              <a:buSzPts val="1400"/>
              <a:buFont typeface="Montserrat"/>
              <a:buChar char="●"/>
              <a:defRPr sz="1600"/>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7">
    <p:spTree>
      <p:nvGrpSpPr>
        <p:cNvPr id="1" name="Shape 1157"/>
        <p:cNvGrpSpPr/>
        <p:nvPr/>
      </p:nvGrpSpPr>
      <p:grpSpPr>
        <a:xfrm>
          <a:off x="0" y="0"/>
          <a:ext cx="0" cy="0"/>
          <a:chOff x="0" y="0"/>
          <a:chExt cx="0" cy="0"/>
        </a:xfrm>
      </p:grpSpPr>
      <p:sp>
        <p:nvSpPr>
          <p:cNvPr id="1158" name="Google Shape;1158;p19"/>
          <p:cNvSpPr/>
          <p:nvPr/>
        </p:nvSpPr>
        <p:spPr>
          <a:xfrm>
            <a:off x="189700" y="114025"/>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 name="Google Shape;1159;p19"/>
          <p:cNvGrpSpPr/>
          <p:nvPr/>
        </p:nvGrpSpPr>
        <p:grpSpPr>
          <a:xfrm>
            <a:off x="119956" y="101206"/>
            <a:ext cx="8769450" cy="2752749"/>
            <a:chOff x="119956" y="101206"/>
            <a:chExt cx="8769450" cy="2752749"/>
          </a:xfrm>
        </p:grpSpPr>
        <p:sp>
          <p:nvSpPr>
            <p:cNvPr id="1160" name="Google Shape;1160;p19"/>
            <p:cNvSpPr/>
            <p:nvPr/>
          </p:nvSpPr>
          <p:spPr>
            <a:xfrm>
              <a:off x="119956"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9"/>
            <p:cNvSpPr/>
            <p:nvPr/>
          </p:nvSpPr>
          <p:spPr>
            <a:xfrm>
              <a:off x="970168"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9"/>
            <p:cNvSpPr/>
            <p:nvPr/>
          </p:nvSpPr>
          <p:spPr>
            <a:xfrm>
              <a:off x="56511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9"/>
            <p:cNvSpPr/>
            <p:nvPr/>
          </p:nvSpPr>
          <p:spPr>
            <a:xfrm>
              <a:off x="1287305"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9"/>
            <p:cNvSpPr/>
            <p:nvPr/>
          </p:nvSpPr>
          <p:spPr>
            <a:xfrm>
              <a:off x="750368"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9"/>
            <p:cNvSpPr/>
            <p:nvPr/>
          </p:nvSpPr>
          <p:spPr>
            <a:xfrm>
              <a:off x="1858502"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9"/>
            <p:cNvSpPr/>
            <p:nvPr/>
          </p:nvSpPr>
          <p:spPr>
            <a:xfrm>
              <a:off x="1588432"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9"/>
            <p:cNvSpPr/>
            <p:nvPr/>
          </p:nvSpPr>
          <p:spPr>
            <a:xfrm>
              <a:off x="269335" y="16667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9"/>
            <p:cNvSpPr/>
            <p:nvPr/>
          </p:nvSpPr>
          <p:spPr>
            <a:xfrm>
              <a:off x="2088451"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9"/>
            <p:cNvSpPr/>
            <p:nvPr/>
          </p:nvSpPr>
          <p:spPr>
            <a:xfrm>
              <a:off x="2481551"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9"/>
            <p:cNvSpPr/>
            <p:nvPr/>
          </p:nvSpPr>
          <p:spPr>
            <a:xfrm>
              <a:off x="4139590" y="552685"/>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9"/>
            <p:cNvSpPr/>
            <p:nvPr/>
          </p:nvSpPr>
          <p:spPr>
            <a:xfrm>
              <a:off x="2811385"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9"/>
            <p:cNvSpPr/>
            <p:nvPr/>
          </p:nvSpPr>
          <p:spPr>
            <a:xfrm>
              <a:off x="3956792"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9"/>
            <p:cNvSpPr/>
            <p:nvPr/>
          </p:nvSpPr>
          <p:spPr>
            <a:xfrm>
              <a:off x="1322655" y="908737"/>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9"/>
            <p:cNvSpPr/>
            <p:nvPr/>
          </p:nvSpPr>
          <p:spPr>
            <a:xfrm>
              <a:off x="3390211"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9"/>
            <p:cNvSpPr/>
            <p:nvPr/>
          </p:nvSpPr>
          <p:spPr>
            <a:xfrm>
              <a:off x="7661467" y="1900264"/>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9"/>
            <p:cNvSpPr/>
            <p:nvPr/>
          </p:nvSpPr>
          <p:spPr>
            <a:xfrm>
              <a:off x="742137"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9"/>
            <p:cNvSpPr/>
            <p:nvPr/>
          </p:nvSpPr>
          <p:spPr>
            <a:xfrm>
              <a:off x="3500266"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9"/>
            <p:cNvSpPr/>
            <p:nvPr/>
          </p:nvSpPr>
          <p:spPr>
            <a:xfrm>
              <a:off x="4462153"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9"/>
            <p:cNvSpPr/>
            <p:nvPr/>
          </p:nvSpPr>
          <p:spPr>
            <a:xfrm>
              <a:off x="1024013"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9"/>
            <p:cNvSpPr/>
            <p:nvPr/>
          </p:nvSpPr>
          <p:spPr>
            <a:xfrm>
              <a:off x="548071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9"/>
            <p:cNvSpPr/>
            <p:nvPr/>
          </p:nvSpPr>
          <p:spPr>
            <a:xfrm>
              <a:off x="2852806"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9"/>
            <p:cNvSpPr/>
            <p:nvPr/>
          </p:nvSpPr>
          <p:spPr>
            <a:xfrm>
              <a:off x="8233020"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9"/>
            <p:cNvSpPr/>
            <p:nvPr/>
          </p:nvSpPr>
          <p:spPr>
            <a:xfrm>
              <a:off x="398508"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9"/>
            <p:cNvSpPr/>
            <p:nvPr/>
          </p:nvSpPr>
          <p:spPr>
            <a:xfrm>
              <a:off x="4989087"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9"/>
            <p:cNvSpPr/>
            <p:nvPr/>
          </p:nvSpPr>
          <p:spPr>
            <a:xfrm>
              <a:off x="8323001" y="1775338"/>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9"/>
            <p:cNvSpPr/>
            <p:nvPr/>
          </p:nvSpPr>
          <p:spPr>
            <a:xfrm>
              <a:off x="8723634"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9"/>
            <p:cNvSpPr/>
            <p:nvPr/>
          </p:nvSpPr>
          <p:spPr>
            <a:xfrm>
              <a:off x="263869"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9"/>
            <p:cNvSpPr/>
            <p:nvPr/>
          </p:nvSpPr>
          <p:spPr>
            <a:xfrm>
              <a:off x="6305359"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9"/>
            <p:cNvSpPr/>
            <p:nvPr/>
          </p:nvSpPr>
          <p:spPr>
            <a:xfrm>
              <a:off x="7429505"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9"/>
            <p:cNvSpPr/>
            <p:nvPr/>
          </p:nvSpPr>
          <p:spPr>
            <a:xfrm>
              <a:off x="8838579"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9"/>
            <p:cNvSpPr/>
            <p:nvPr/>
          </p:nvSpPr>
          <p:spPr>
            <a:xfrm>
              <a:off x="628988" y="240740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9"/>
            <p:cNvSpPr/>
            <p:nvPr/>
          </p:nvSpPr>
          <p:spPr>
            <a:xfrm>
              <a:off x="8720405"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9"/>
            <p:cNvSpPr/>
            <p:nvPr/>
          </p:nvSpPr>
          <p:spPr>
            <a:xfrm>
              <a:off x="8390117" y="25520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9"/>
            <p:cNvSpPr/>
            <p:nvPr/>
          </p:nvSpPr>
          <p:spPr>
            <a:xfrm>
              <a:off x="847652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9"/>
            <p:cNvSpPr/>
            <p:nvPr/>
          </p:nvSpPr>
          <p:spPr>
            <a:xfrm>
              <a:off x="7522524" y="835612"/>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9"/>
            <p:cNvSpPr/>
            <p:nvPr/>
          </p:nvSpPr>
          <p:spPr>
            <a:xfrm>
              <a:off x="203761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9"/>
            <p:cNvSpPr/>
            <p:nvPr/>
          </p:nvSpPr>
          <p:spPr>
            <a:xfrm>
              <a:off x="6824638"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9"/>
            <p:cNvSpPr/>
            <p:nvPr/>
          </p:nvSpPr>
          <p:spPr>
            <a:xfrm>
              <a:off x="7930305"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9"/>
            <p:cNvSpPr/>
            <p:nvPr/>
          </p:nvSpPr>
          <p:spPr>
            <a:xfrm>
              <a:off x="8765551"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9"/>
            <p:cNvSpPr/>
            <p:nvPr/>
          </p:nvSpPr>
          <p:spPr>
            <a:xfrm>
              <a:off x="8721274" y="282627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19"/>
          <p:cNvGrpSpPr/>
          <p:nvPr/>
        </p:nvGrpSpPr>
        <p:grpSpPr>
          <a:xfrm>
            <a:off x="-238981" y="3675093"/>
            <a:ext cx="1770028" cy="1663814"/>
            <a:chOff x="2604439" y="1955638"/>
            <a:chExt cx="3935145" cy="3699007"/>
          </a:xfrm>
        </p:grpSpPr>
        <p:sp>
          <p:nvSpPr>
            <p:cNvPr id="1202" name="Google Shape;1202;p19"/>
            <p:cNvSpPr/>
            <p:nvPr/>
          </p:nvSpPr>
          <p:spPr>
            <a:xfrm>
              <a:off x="2604439" y="1955638"/>
              <a:ext cx="3935145" cy="3699007"/>
            </a:xfrm>
            <a:custGeom>
              <a:avLst/>
              <a:gdLst/>
              <a:ahLst/>
              <a:cxnLst/>
              <a:rect l="l" t="t" r="r" b="b"/>
              <a:pathLst>
                <a:path w="36909" h="34695" extrusionOk="0">
                  <a:moveTo>
                    <a:pt x="17644" y="1"/>
                  </a:moveTo>
                  <a:cubicBezTo>
                    <a:pt x="15658" y="1"/>
                    <a:pt x="13653" y="342"/>
                    <a:pt x="11716" y="1047"/>
                  </a:cubicBezTo>
                  <a:cubicBezTo>
                    <a:pt x="5128" y="3434"/>
                    <a:pt x="627" y="9566"/>
                    <a:pt x="313" y="16572"/>
                  </a:cubicBezTo>
                  <a:cubicBezTo>
                    <a:pt x="0" y="23591"/>
                    <a:pt x="3940" y="30088"/>
                    <a:pt x="10294" y="33062"/>
                  </a:cubicBezTo>
                  <a:cubicBezTo>
                    <a:pt x="12639" y="34160"/>
                    <a:pt x="15144" y="34695"/>
                    <a:pt x="17631" y="34695"/>
                  </a:cubicBezTo>
                  <a:cubicBezTo>
                    <a:pt x="21882" y="34695"/>
                    <a:pt x="26082" y="33133"/>
                    <a:pt x="29341" y="30153"/>
                  </a:cubicBezTo>
                  <a:cubicBezTo>
                    <a:pt x="36412" y="23682"/>
                    <a:pt x="36908" y="12710"/>
                    <a:pt x="30437" y="5639"/>
                  </a:cubicBezTo>
                  <a:cubicBezTo>
                    <a:pt x="27091" y="1980"/>
                    <a:pt x="22424" y="1"/>
                    <a:pt x="17644" y="1"/>
                  </a:cubicBezTo>
                  <a:close/>
                </a:path>
              </a:pathLst>
            </a:custGeom>
            <a:solidFill>
              <a:schemeClr val="accent2"/>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9"/>
            <p:cNvSpPr/>
            <p:nvPr/>
          </p:nvSpPr>
          <p:spPr>
            <a:xfrm>
              <a:off x="2771296" y="2071317"/>
              <a:ext cx="3531811" cy="3408162"/>
            </a:xfrm>
            <a:custGeom>
              <a:avLst/>
              <a:gdLst/>
              <a:ahLst/>
              <a:cxnLst/>
              <a:rect l="l" t="t" r="r" b="b"/>
              <a:pathLst>
                <a:path w="33126" h="31967" extrusionOk="0">
                  <a:moveTo>
                    <a:pt x="20758" y="6289"/>
                  </a:moveTo>
                  <a:lnTo>
                    <a:pt x="20758" y="6289"/>
                  </a:lnTo>
                  <a:cubicBezTo>
                    <a:pt x="20979" y="6341"/>
                    <a:pt x="21188" y="6446"/>
                    <a:pt x="21358" y="6602"/>
                  </a:cubicBezTo>
                  <a:cubicBezTo>
                    <a:pt x="21227" y="6641"/>
                    <a:pt x="21123" y="6720"/>
                    <a:pt x="21031" y="6811"/>
                  </a:cubicBezTo>
                  <a:cubicBezTo>
                    <a:pt x="20810" y="6694"/>
                    <a:pt x="20836" y="6511"/>
                    <a:pt x="20758" y="6289"/>
                  </a:cubicBezTo>
                  <a:close/>
                  <a:moveTo>
                    <a:pt x="13219" y="3527"/>
                  </a:moveTo>
                  <a:cubicBezTo>
                    <a:pt x="13491" y="3527"/>
                    <a:pt x="13813" y="3617"/>
                    <a:pt x="14221" y="3836"/>
                  </a:cubicBezTo>
                  <a:cubicBezTo>
                    <a:pt x="14991" y="4254"/>
                    <a:pt x="15526" y="5063"/>
                    <a:pt x="15122" y="6002"/>
                  </a:cubicBezTo>
                  <a:cubicBezTo>
                    <a:pt x="15055" y="5979"/>
                    <a:pt x="14985" y="5969"/>
                    <a:pt x="14915" y="5969"/>
                  </a:cubicBezTo>
                  <a:cubicBezTo>
                    <a:pt x="14626" y="5969"/>
                    <a:pt x="14321" y="6145"/>
                    <a:pt x="14143" y="6354"/>
                  </a:cubicBezTo>
                  <a:cubicBezTo>
                    <a:pt x="14417" y="6354"/>
                    <a:pt x="14691" y="6341"/>
                    <a:pt x="14965" y="6315"/>
                  </a:cubicBezTo>
                  <a:cubicBezTo>
                    <a:pt x="14965" y="6263"/>
                    <a:pt x="14978" y="6224"/>
                    <a:pt x="14991" y="6172"/>
                  </a:cubicBezTo>
                  <a:cubicBezTo>
                    <a:pt x="15004" y="6172"/>
                    <a:pt x="15017" y="6185"/>
                    <a:pt x="15043" y="6198"/>
                  </a:cubicBezTo>
                  <a:cubicBezTo>
                    <a:pt x="14652" y="6928"/>
                    <a:pt x="14678" y="6759"/>
                    <a:pt x="14091" y="6876"/>
                  </a:cubicBezTo>
                  <a:cubicBezTo>
                    <a:pt x="14033" y="6881"/>
                    <a:pt x="13976" y="6883"/>
                    <a:pt x="13920" y="6883"/>
                  </a:cubicBezTo>
                  <a:cubicBezTo>
                    <a:pt x="12896" y="6883"/>
                    <a:pt x="12023" y="6115"/>
                    <a:pt x="11899" y="5089"/>
                  </a:cubicBezTo>
                  <a:cubicBezTo>
                    <a:pt x="11865" y="5095"/>
                    <a:pt x="11831" y="5098"/>
                    <a:pt x="11797" y="5098"/>
                  </a:cubicBezTo>
                  <a:cubicBezTo>
                    <a:pt x="11608" y="5098"/>
                    <a:pt x="11425" y="5007"/>
                    <a:pt x="11325" y="4841"/>
                  </a:cubicBezTo>
                  <a:cubicBezTo>
                    <a:pt x="12080" y="4270"/>
                    <a:pt x="12440" y="3527"/>
                    <a:pt x="13219" y="3527"/>
                  </a:cubicBezTo>
                  <a:close/>
                  <a:moveTo>
                    <a:pt x="7124" y="8442"/>
                  </a:moveTo>
                  <a:lnTo>
                    <a:pt x="7124" y="8442"/>
                  </a:lnTo>
                  <a:cubicBezTo>
                    <a:pt x="6420" y="9055"/>
                    <a:pt x="5715" y="10921"/>
                    <a:pt x="5480" y="11834"/>
                  </a:cubicBezTo>
                  <a:cubicBezTo>
                    <a:pt x="5154" y="11677"/>
                    <a:pt x="4958" y="11325"/>
                    <a:pt x="4998" y="10973"/>
                  </a:cubicBezTo>
                  <a:lnTo>
                    <a:pt x="4998" y="10973"/>
                  </a:lnTo>
                  <a:lnTo>
                    <a:pt x="4985" y="10986"/>
                  </a:lnTo>
                  <a:cubicBezTo>
                    <a:pt x="5063" y="9746"/>
                    <a:pt x="5989" y="8807"/>
                    <a:pt x="7124" y="8442"/>
                  </a:cubicBezTo>
                  <a:close/>
                  <a:moveTo>
                    <a:pt x="24176" y="13595"/>
                  </a:moveTo>
                  <a:cubicBezTo>
                    <a:pt x="24306" y="13608"/>
                    <a:pt x="24437" y="13647"/>
                    <a:pt x="24567" y="13700"/>
                  </a:cubicBezTo>
                  <a:cubicBezTo>
                    <a:pt x="24580" y="13700"/>
                    <a:pt x="24606" y="13713"/>
                    <a:pt x="24619" y="13713"/>
                  </a:cubicBezTo>
                  <a:lnTo>
                    <a:pt x="24619" y="13726"/>
                  </a:lnTo>
                  <a:cubicBezTo>
                    <a:pt x="24528" y="13752"/>
                    <a:pt x="24437" y="13804"/>
                    <a:pt x="24371" y="13856"/>
                  </a:cubicBezTo>
                  <a:cubicBezTo>
                    <a:pt x="24319" y="13765"/>
                    <a:pt x="24254" y="13673"/>
                    <a:pt x="24176" y="13595"/>
                  </a:cubicBezTo>
                  <a:close/>
                  <a:moveTo>
                    <a:pt x="9825" y="9877"/>
                  </a:moveTo>
                  <a:cubicBezTo>
                    <a:pt x="10464" y="10020"/>
                    <a:pt x="10529" y="10529"/>
                    <a:pt x="10881" y="10960"/>
                  </a:cubicBezTo>
                  <a:cubicBezTo>
                    <a:pt x="10634" y="11169"/>
                    <a:pt x="9994" y="12186"/>
                    <a:pt x="9903" y="12499"/>
                  </a:cubicBezTo>
                  <a:cubicBezTo>
                    <a:pt x="9590" y="13647"/>
                    <a:pt x="11886" y="14678"/>
                    <a:pt x="12708" y="14939"/>
                  </a:cubicBezTo>
                  <a:cubicBezTo>
                    <a:pt x="12682" y="15252"/>
                    <a:pt x="12604" y="15565"/>
                    <a:pt x="12447" y="15852"/>
                  </a:cubicBezTo>
                  <a:cubicBezTo>
                    <a:pt x="12317" y="15761"/>
                    <a:pt x="12212" y="15643"/>
                    <a:pt x="12121" y="15526"/>
                  </a:cubicBezTo>
                  <a:lnTo>
                    <a:pt x="12108" y="15526"/>
                  </a:lnTo>
                  <a:cubicBezTo>
                    <a:pt x="11885" y="15614"/>
                    <a:pt x="11679" y="15651"/>
                    <a:pt x="11482" y="15651"/>
                  </a:cubicBezTo>
                  <a:cubicBezTo>
                    <a:pt x="10893" y="15651"/>
                    <a:pt x="10392" y="15324"/>
                    <a:pt x="9825" y="15069"/>
                  </a:cubicBezTo>
                  <a:cubicBezTo>
                    <a:pt x="9720" y="15135"/>
                    <a:pt x="9603" y="15213"/>
                    <a:pt x="9499" y="15291"/>
                  </a:cubicBezTo>
                  <a:cubicBezTo>
                    <a:pt x="9551" y="15187"/>
                    <a:pt x="9616" y="15095"/>
                    <a:pt x="9681" y="14991"/>
                  </a:cubicBezTo>
                  <a:cubicBezTo>
                    <a:pt x="9264" y="14769"/>
                    <a:pt x="8925" y="13778"/>
                    <a:pt x="8677" y="13673"/>
                  </a:cubicBezTo>
                  <a:cubicBezTo>
                    <a:pt x="8742" y="13608"/>
                    <a:pt x="9277" y="11925"/>
                    <a:pt x="9316" y="11769"/>
                  </a:cubicBezTo>
                  <a:lnTo>
                    <a:pt x="9316" y="11769"/>
                  </a:lnTo>
                  <a:cubicBezTo>
                    <a:pt x="8977" y="11925"/>
                    <a:pt x="8611" y="12030"/>
                    <a:pt x="8246" y="12069"/>
                  </a:cubicBezTo>
                  <a:cubicBezTo>
                    <a:pt x="8598" y="11221"/>
                    <a:pt x="9133" y="10464"/>
                    <a:pt x="9825" y="9877"/>
                  </a:cubicBezTo>
                  <a:close/>
                  <a:moveTo>
                    <a:pt x="28011" y="13217"/>
                  </a:moveTo>
                  <a:cubicBezTo>
                    <a:pt x="27998" y="13439"/>
                    <a:pt x="27972" y="13647"/>
                    <a:pt x="27907" y="13869"/>
                  </a:cubicBezTo>
                  <a:cubicBezTo>
                    <a:pt x="27750" y="14521"/>
                    <a:pt x="27463" y="15148"/>
                    <a:pt x="27059" y="15709"/>
                  </a:cubicBezTo>
                  <a:cubicBezTo>
                    <a:pt x="26862" y="15456"/>
                    <a:pt x="26558" y="15317"/>
                    <a:pt x="26247" y="15317"/>
                  </a:cubicBezTo>
                  <a:cubicBezTo>
                    <a:pt x="26125" y="15317"/>
                    <a:pt x="26002" y="15338"/>
                    <a:pt x="25885" y="15382"/>
                  </a:cubicBezTo>
                  <a:cubicBezTo>
                    <a:pt x="25872" y="15761"/>
                    <a:pt x="25585" y="16022"/>
                    <a:pt x="25585" y="16361"/>
                  </a:cubicBezTo>
                  <a:cubicBezTo>
                    <a:pt x="25258" y="16035"/>
                    <a:pt x="24841" y="15409"/>
                    <a:pt x="24750" y="14939"/>
                  </a:cubicBezTo>
                  <a:cubicBezTo>
                    <a:pt x="25063" y="14821"/>
                    <a:pt x="25272" y="14534"/>
                    <a:pt x="25285" y="14208"/>
                  </a:cubicBezTo>
                  <a:cubicBezTo>
                    <a:pt x="25337" y="14261"/>
                    <a:pt x="25376" y="14326"/>
                    <a:pt x="25415" y="14391"/>
                  </a:cubicBezTo>
                  <a:lnTo>
                    <a:pt x="25415" y="14404"/>
                  </a:lnTo>
                  <a:cubicBezTo>
                    <a:pt x="25480" y="14339"/>
                    <a:pt x="25546" y="14287"/>
                    <a:pt x="25624" y="14234"/>
                  </a:cubicBezTo>
                  <a:cubicBezTo>
                    <a:pt x="25754" y="14521"/>
                    <a:pt x="25846" y="14848"/>
                    <a:pt x="25872" y="15187"/>
                  </a:cubicBezTo>
                  <a:cubicBezTo>
                    <a:pt x="25948" y="15114"/>
                    <a:pt x="26006" y="15087"/>
                    <a:pt x="26055" y="15087"/>
                  </a:cubicBezTo>
                  <a:cubicBezTo>
                    <a:pt x="26184" y="15087"/>
                    <a:pt x="26258" y="15264"/>
                    <a:pt x="26447" y="15264"/>
                  </a:cubicBezTo>
                  <a:cubicBezTo>
                    <a:pt x="26537" y="15264"/>
                    <a:pt x="26652" y="15224"/>
                    <a:pt x="26811" y="15109"/>
                  </a:cubicBezTo>
                  <a:cubicBezTo>
                    <a:pt x="27215" y="14821"/>
                    <a:pt x="27829" y="13778"/>
                    <a:pt x="27842" y="13256"/>
                  </a:cubicBezTo>
                  <a:lnTo>
                    <a:pt x="28011" y="13217"/>
                  </a:lnTo>
                  <a:close/>
                  <a:moveTo>
                    <a:pt x="22819" y="20523"/>
                  </a:moveTo>
                  <a:lnTo>
                    <a:pt x="22819" y="20536"/>
                  </a:lnTo>
                  <a:cubicBezTo>
                    <a:pt x="22806" y="20640"/>
                    <a:pt x="22793" y="20745"/>
                    <a:pt x="22780" y="20849"/>
                  </a:cubicBezTo>
                  <a:cubicBezTo>
                    <a:pt x="22729" y="20864"/>
                    <a:pt x="22678" y="20871"/>
                    <a:pt x="22627" y="20871"/>
                  </a:cubicBezTo>
                  <a:cubicBezTo>
                    <a:pt x="22420" y="20871"/>
                    <a:pt x="22230" y="20746"/>
                    <a:pt x="22167" y="20536"/>
                  </a:cubicBezTo>
                  <a:cubicBezTo>
                    <a:pt x="22388" y="20536"/>
                    <a:pt x="22597" y="20536"/>
                    <a:pt x="22819" y="20523"/>
                  </a:cubicBezTo>
                  <a:close/>
                  <a:moveTo>
                    <a:pt x="14274" y="7189"/>
                  </a:moveTo>
                  <a:lnTo>
                    <a:pt x="14274" y="7189"/>
                  </a:lnTo>
                  <a:cubicBezTo>
                    <a:pt x="14195" y="7307"/>
                    <a:pt x="14104" y="7411"/>
                    <a:pt x="14000" y="7503"/>
                  </a:cubicBezTo>
                  <a:cubicBezTo>
                    <a:pt x="14078" y="8037"/>
                    <a:pt x="14756" y="8181"/>
                    <a:pt x="14939" y="8781"/>
                  </a:cubicBezTo>
                  <a:cubicBezTo>
                    <a:pt x="15343" y="8638"/>
                    <a:pt x="15774" y="7724"/>
                    <a:pt x="16244" y="7476"/>
                  </a:cubicBezTo>
                  <a:cubicBezTo>
                    <a:pt x="16922" y="7894"/>
                    <a:pt x="17744" y="8481"/>
                    <a:pt x="17966" y="9303"/>
                  </a:cubicBezTo>
                  <a:cubicBezTo>
                    <a:pt x="17874" y="9538"/>
                    <a:pt x="17744" y="9760"/>
                    <a:pt x="17587" y="9955"/>
                  </a:cubicBezTo>
                  <a:cubicBezTo>
                    <a:pt x="17744" y="9851"/>
                    <a:pt x="17887" y="9733"/>
                    <a:pt x="18005" y="9590"/>
                  </a:cubicBezTo>
                  <a:lnTo>
                    <a:pt x="18005" y="9590"/>
                  </a:lnTo>
                  <a:cubicBezTo>
                    <a:pt x="18044" y="9981"/>
                    <a:pt x="17913" y="10373"/>
                    <a:pt x="17653" y="10660"/>
                  </a:cubicBezTo>
                  <a:cubicBezTo>
                    <a:pt x="18005" y="10751"/>
                    <a:pt x="18357" y="10751"/>
                    <a:pt x="18709" y="10882"/>
                  </a:cubicBezTo>
                  <a:cubicBezTo>
                    <a:pt x="18487" y="10347"/>
                    <a:pt x="18527" y="9694"/>
                    <a:pt x="19035" y="9342"/>
                  </a:cubicBezTo>
                  <a:cubicBezTo>
                    <a:pt x="19113" y="9331"/>
                    <a:pt x="19187" y="9326"/>
                    <a:pt x="19256" y="9326"/>
                  </a:cubicBezTo>
                  <a:cubicBezTo>
                    <a:pt x="19665" y="9326"/>
                    <a:pt x="19956" y="9499"/>
                    <a:pt x="20379" y="9577"/>
                  </a:cubicBezTo>
                  <a:cubicBezTo>
                    <a:pt x="20170" y="11182"/>
                    <a:pt x="18514" y="11182"/>
                    <a:pt x="17496" y="11808"/>
                  </a:cubicBezTo>
                  <a:cubicBezTo>
                    <a:pt x="17431" y="12734"/>
                    <a:pt x="17822" y="13439"/>
                    <a:pt x="18566" y="13987"/>
                  </a:cubicBezTo>
                  <a:cubicBezTo>
                    <a:pt x="18827" y="14180"/>
                    <a:pt x="19079" y="14248"/>
                    <a:pt x="19322" y="14248"/>
                  </a:cubicBezTo>
                  <a:cubicBezTo>
                    <a:pt x="19881" y="14248"/>
                    <a:pt x="20392" y="13890"/>
                    <a:pt x="20863" y="13890"/>
                  </a:cubicBezTo>
                  <a:cubicBezTo>
                    <a:pt x="21014" y="13890"/>
                    <a:pt x="21162" y="13928"/>
                    <a:pt x="21305" y="14026"/>
                  </a:cubicBezTo>
                  <a:lnTo>
                    <a:pt x="21305" y="14156"/>
                  </a:lnTo>
                  <a:lnTo>
                    <a:pt x="21475" y="14156"/>
                  </a:lnTo>
                  <a:cubicBezTo>
                    <a:pt x="21853" y="14469"/>
                    <a:pt x="22297" y="15069"/>
                    <a:pt x="22427" y="15578"/>
                  </a:cubicBezTo>
                  <a:cubicBezTo>
                    <a:pt x="23007" y="15608"/>
                    <a:pt x="22951" y="15699"/>
                    <a:pt x="23110" y="15699"/>
                  </a:cubicBezTo>
                  <a:cubicBezTo>
                    <a:pt x="23159" y="15699"/>
                    <a:pt x="23228" y="15691"/>
                    <a:pt x="23341" y="15670"/>
                  </a:cubicBezTo>
                  <a:lnTo>
                    <a:pt x="23341" y="15670"/>
                  </a:lnTo>
                  <a:cubicBezTo>
                    <a:pt x="23302" y="15709"/>
                    <a:pt x="23275" y="15748"/>
                    <a:pt x="23236" y="15774"/>
                  </a:cubicBezTo>
                  <a:cubicBezTo>
                    <a:pt x="23419" y="15865"/>
                    <a:pt x="23576" y="15983"/>
                    <a:pt x="23719" y="16126"/>
                  </a:cubicBezTo>
                  <a:cubicBezTo>
                    <a:pt x="23732" y="15800"/>
                    <a:pt x="23902" y="15500"/>
                    <a:pt x="24176" y="15317"/>
                  </a:cubicBezTo>
                  <a:cubicBezTo>
                    <a:pt x="24293" y="15539"/>
                    <a:pt x="24424" y="15748"/>
                    <a:pt x="24554" y="15970"/>
                  </a:cubicBezTo>
                  <a:cubicBezTo>
                    <a:pt x="23771" y="16178"/>
                    <a:pt x="24150" y="16687"/>
                    <a:pt x="24071" y="17235"/>
                  </a:cubicBezTo>
                  <a:cubicBezTo>
                    <a:pt x="23707" y="17164"/>
                    <a:pt x="23365" y="17121"/>
                    <a:pt x="23039" y="17121"/>
                  </a:cubicBezTo>
                  <a:cubicBezTo>
                    <a:pt x="22292" y="17121"/>
                    <a:pt x="21626" y="17344"/>
                    <a:pt x="20955" y="17951"/>
                  </a:cubicBezTo>
                  <a:lnTo>
                    <a:pt x="20955" y="17951"/>
                  </a:lnTo>
                  <a:cubicBezTo>
                    <a:pt x="19804" y="17831"/>
                    <a:pt x="19580" y="17207"/>
                    <a:pt x="18657" y="16726"/>
                  </a:cubicBezTo>
                  <a:cubicBezTo>
                    <a:pt x="17887" y="17118"/>
                    <a:pt x="17600" y="17940"/>
                    <a:pt x="16974" y="18448"/>
                  </a:cubicBezTo>
                  <a:cubicBezTo>
                    <a:pt x="16381" y="18953"/>
                    <a:pt x="16398" y="20581"/>
                    <a:pt x="15680" y="20581"/>
                  </a:cubicBezTo>
                  <a:cubicBezTo>
                    <a:pt x="15656" y="20581"/>
                    <a:pt x="15630" y="20579"/>
                    <a:pt x="15604" y="20575"/>
                  </a:cubicBezTo>
                  <a:cubicBezTo>
                    <a:pt x="15319" y="21146"/>
                    <a:pt x="14675" y="21422"/>
                    <a:pt x="14052" y="21422"/>
                  </a:cubicBezTo>
                  <a:cubicBezTo>
                    <a:pt x="13878" y="21422"/>
                    <a:pt x="13705" y="21400"/>
                    <a:pt x="13543" y="21358"/>
                  </a:cubicBezTo>
                  <a:cubicBezTo>
                    <a:pt x="13386" y="21071"/>
                    <a:pt x="12499" y="20810"/>
                    <a:pt x="12238" y="20431"/>
                  </a:cubicBezTo>
                  <a:cubicBezTo>
                    <a:pt x="12198" y="20569"/>
                    <a:pt x="12141" y="20596"/>
                    <a:pt x="12071" y="20596"/>
                  </a:cubicBezTo>
                  <a:cubicBezTo>
                    <a:pt x="12025" y="20596"/>
                    <a:pt x="11973" y="20584"/>
                    <a:pt x="11918" y="20584"/>
                  </a:cubicBezTo>
                  <a:cubicBezTo>
                    <a:pt x="11814" y="20584"/>
                    <a:pt x="11699" y="20629"/>
                    <a:pt x="11586" y="20888"/>
                  </a:cubicBezTo>
                  <a:cubicBezTo>
                    <a:pt x="11364" y="21384"/>
                    <a:pt x="11625" y="21527"/>
                    <a:pt x="11547" y="21997"/>
                  </a:cubicBezTo>
                  <a:cubicBezTo>
                    <a:pt x="11077" y="21566"/>
                    <a:pt x="11090" y="21240"/>
                    <a:pt x="11142" y="20562"/>
                  </a:cubicBezTo>
                  <a:lnTo>
                    <a:pt x="11142" y="20562"/>
                  </a:lnTo>
                  <a:cubicBezTo>
                    <a:pt x="11250" y="20600"/>
                    <a:pt x="11354" y="20619"/>
                    <a:pt x="11455" y="20619"/>
                  </a:cubicBezTo>
                  <a:cubicBezTo>
                    <a:pt x="11697" y="20619"/>
                    <a:pt x="11922" y="20509"/>
                    <a:pt x="12134" y="20288"/>
                  </a:cubicBezTo>
                  <a:cubicBezTo>
                    <a:pt x="10908" y="18044"/>
                    <a:pt x="13360" y="18618"/>
                    <a:pt x="14156" y="17248"/>
                  </a:cubicBezTo>
                  <a:cubicBezTo>
                    <a:pt x="14572" y="16511"/>
                    <a:pt x="15205" y="14204"/>
                    <a:pt x="13943" y="14204"/>
                  </a:cubicBezTo>
                  <a:cubicBezTo>
                    <a:pt x="13819" y="14204"/>
                    <a:pt x="13678" y="14226"/>
                    <a:pt x="13517" y="14274"/>
                  </a:cubicBezTo>
                  <a:cubicBezTo>
                    <a:pt x="13034" y="13778"/>
                    <a:pt x="13112" y="13191"/>
                    <a:pt x="13034" y="12564"/>
                  </a:cubicBezTo>
                  <a:cubicBezTo>
                    <a:pt x="12930" y="12512"/>
                    <a:pt x="12838" y="12473"/>
                    <a:pt x="12734" y="12434"/>
                  </a:cubicBezTo>
                  <a:lnTo>
                    <a:pt x="13021" y="12434"/>
                  </a:lnTo>
                  <a:cubicBezTo>
                    <a:pt x="13008" y="12030"/>
                    <a:pt x="13582" y="11377"/>
                    <a:pt x="13556" y="11142"/>
                  </a:cubicBezTo>
                  <a:lnTo>
                    <a:pt x="13556" y="11142"/>
                  </a:lnTo>
                  <a:cubicBezTo>
                    <a:pt x="13557" y="11143"/>
                    <a:pt x="13559" y="11143"/>
                    <a:pt x="13562" y="11143"/>
                  </a:cubicBezTo>
                  <a:cubicBezTo>
                    <a:pt x="13680" y="11143"/>
                    <a:pt x="15072" y="10841"/>
                    <a:pt x="15200" y="10790"/>
                  </a:cubicBezTo>
                  <a:cubicBezTo>
                    <a:pt x="14274" y="10138"/>
                    <a:pt x="12551" y="7724"/>
                    <a:pt x="14274" y="7189"/>
                  </a:cubicBezTo>
                  <a:close/>
                  <a:moveTo>
                    <a:pt x="23912" y="22321"/>
                  </a:moveTo>
                  <a:cubicBezTo>
                    <a:pt x="23913" y="22335"/>
                    <a:pt x="23914" y="22349"/>
                    <a:pt x="23915" y="22362"/>
                  </a:cubicBezTo>
                  <a:cubicBezTo>
                    <a:pt x="23915" y="22345"/>
                    <a:pt x="23913" y="22330"/>
                    <a:pt x="23912" y="22321"/>
                  </a:cubicBezTo>
                  <a:close/>
                  <a:moveTo>
                    <a:pt x="9799" y="23093"/>
                  </a:moveTo>
                  <a:lnTo>
                    <a:pt x="9799" y="23093"/>
                  </a:lnTo>
                  <a:cubicBezTo>
                    <a:pt x="9773" y="23223"/>
                    <a:pt x="9746" y="23341"/>
                    <a:pt x="9707" y="23471"/>
                  </a:cubicBezTo>
                  <a:cubicBezTo>
                    <a:pt x="9577" y="23484"/>
                    <a:pt x="9459" y="23523"/>
                    <a:pt x="9342" y="23563"/>
                  </a:cubicBezTo>
                  <a:cubicBezTo>
                    <a:pt x="9446" y="23367"/>
                    <a:pt x="9603" y="23210"/>
                    <a:pt x="9799" y="23093"/>
                  </a:cubicBezTo>
                  <a:close/>
                  <a:moveTo>
                    <a:pt x="25128" y="19609"/>
                  </a:moveTo>
                  <a:cubicBezTo>
                    <a:pt x="25624" y="19923"/>
                    <a:pt x="25898" y="20497"/>
                    <a:pt x="25819" y="21084"/>
                  </a:cubicBezTo>
                  <a:cubicBezTo>
                    <a:pt x="25715" y="21997"/>
                    <a:pt x="26041" y="22140"/>
                    <a:pt x="26120" y="23054"/>
                  </a:cubicBezTo>
                  <a:cubicBezTo>
                    <a:pt x="26433" y="23015"/>
                    <a:pt x="26746" y="22884"/>
                    <a:pt x="27007" y="22688"/>
                  </a:cubicBezTo>
                  <a:lnTo>
                    <a:pt x="27007" y="22688"/>
                  </a:lnTo>
                  <a:cubicBezTo>
                    <a:pt x="26767" y="23292"/>
                    <a:pt x="26131" y="23589"/>
                    <a:pt x="25496" y="23589"/>
                  </a:cubicBezTo>
                  <a:cubicBezTo>
                    <a:pt x="24746" y="23589"/>
                    <a:pt x="24000" y="23175"/>
                    <a:pt x="23915" y="22362"/>
                  </a:cubicBezTo>
                  <a:cubicBezTo>
                    <a:pt x="23909" y="22327"/>
                    <a:pt x="23908" y="22313"/>
                    <a:pt x="23909" y="22313"/>
                  </a:cubicBezTo>
                  <a:lnTo>
                    <a:pt x="23909" y="22313"/>
                  </a:lnTo>
                  <a:cubicBezTo>
                    <a:pt x="23910" y="22313"/>
                    <a:pt x="23911" y="22316"/>
                    <a:pt x="23912" y="22321"/>
                  </a:cubicBezTo>
                  <a:lnTo>
                    <a:pt x="23912" y="22321"/>
                  </a:lnTo>
                  <a:cubicBezTo>
                    <a:pt x="23878" y="21826"/>
                    <a:pt x="23932" y="21331"/>
                    <a:pt x="24071" y="20849"/>
                  </a:cubicBezTo>
                  <a:cubicBezTo>
                    <a:pt x="23849" y="20575"/>
                    <a:pt x="23419" y="20718"/>
                    <a:pt x="23106" y="20523"/>
                  </a:cubicBezTo>
                  <a:cubicBezTo>
                    <a:pt x="23836" y="20444"/>
                    <a:pt x="24658" y="20223"/>
                    <a:pt x="25128" y="19609"/>
                  </a:cubicBezTo>
                  <a:close/>
                  <a:moveTo>
                    <a:pt x="18905" y="20131"/>
                  </a:moveTo>
                  <a:cubicBezTo>
                    <a:pt x="19401" y="20301"/>
                    <a:pt x="20079" y="20157"/>
                    <a:pt x="19962" y="20836"/>
                  </a:cubicBezTo>
                  <a:cubicBezTo>
                    <a:pt x="20692" y="21214"/>
                    <a:pt x="20940" y="22167"/>
                    <a:pt x="20731" y="22923"/>
                  </a:cubicBezTo>
                  <a:cubicBezTo>
                    <a:pt x="20444" y="23080"/>
                    <a:pt x="20183" y="23954"/>
                    <a:pt x="19805" y="24215"/>
                  </a:cubicBezTo>
                  <a:cubicBezTo>
                    <a:pt x="20170" y="24319"/>
                    <a:pt x="19936" y="24972"/>
                    <a:pt x="20784" y="24972"/>
                  </a:cubicBezTo>
                  <a:cubicBezTo>
                    <a:pt x="21397" y="24972"/>
                    <a:pt x="22245" y="24972"/>
                    <a:pt x="22480" y="24254"/>
                  </a:cubicBezTo>
                  <a:lnTo>
                    <a:pt x="22480" y="24254"/>
                  </a:lnTo>
                  <a:cubicBezTo>
                    <a:pt x="22988" y="25011"/>
                    <a:pt x="20940" y="25232"/>
                    <a:pt x="20197" y="25285"/>
                  </a:cubicBezTo>
                  <a:cubicBezTo>
                    <a:pt x="20197" y="25294"/>
                    <a:pt x="20170" y="25303"/>
                    <a:pt x="20077" y="25303"/>
                  </a:cubicBezTo>
                  <a:cubicBezTo>
                    <a:pt x="20038" y="25303"/>
                    <a:pt x="19988" y="25302"/>
                    <a:pt x="19923" y="25298"/>
                  </a:cubicBezTo>
                  <a:lnTo>
                    <a:pt x="19923" y="25285"/>
                  </a:lnTo>
                  <a:cubicBezTo>
                    <a:pt x="20066" y="24919"/>
                    <a:pt x="19975" y="24593"/>
                    <a:pt x="19649" y="24293"/>
                  </a:cubicBezTo>
                  <a:cubicBezTo>
                    <a:pt x="19600" y="24286"/>
                    <a:pt x="19551" y="24283"/>
                    <a:pt x="19502" y="24283"/>
                  </a:cubicBezTo>
                  <a:cubicBezTo>
                    <a:pt x="19261" y="24283"/>
                    <a:pt x="19019" y="24361"/>
                    <a:pt x="18814" y="24502"/>
                  </a:cubicBezTo>
                  <a:cubicBezTo>
                    <a:pt x="18044" y="24019"/>
                    <a:pt x="18318" y="22897"/>
                    <a:pt x="18696" y="22258"/>
                  </a:cubicBezTo>
                  <a:cubicBezTo>
                    <a:pt x="18422" y="21801"/>
                    <a:pt x="18514" y="20497"/>
                    <a:pt x="18905" y="20131"/>
                  </a:cubicBezTo>
                  <a:close/>
                  <a:moveTo>
                    <a:pt x="26015" y="25676"/>
                  </a:moveTo>
                  <a:cubicBezTo>
                    <a:pt x="26148" y="25715"/>
                    <a:pt x="26194" y="25729"/>
                    <a:pt x="26194" y="25729"/>
                  </a:cubicBezTo>
                  <a:cubicBezTo>
                    <a:pt x="26195" y="25729"/>
                    <a:pt x="26072" y="25692"/>
                    <a:pt x="26015" y="25676"/>
                  </a:cubicBezTo>
                  <a:close/>
                  <a:moveTo>
                    <a:pt x="23184" y="24202"/>
                  </a:moveTo>
                  <a:lnTo>
                    <a:pt x="23184" y="24202"/>
                  </a:lnTo>
                  <a:cubicBezTo>
                    <a:pt x="23745" y="24358"/>
                    <a:pt x="24293" y="24593"/>
                    <a:pt x="24815" y="24880"/>
                  </a:cubicBezTo>
                  <a:cubicBezTo>
                    <a:pt x="24841" y="24789"/>
                    <a:pt x="24867" y="24698"/>
                    <a:pt x="24867" y="24593"/>
                  </a:cubicBezTo>
                  <a:cubicBezTo>
                    <a:pt x="24958" y="24685"/>
                    <a:pt x="25037" y="24789"/>
                    <a:pt x="25089" y="24893"/>
                  </a:cubicBezTo>
                  <a:cubicBezTo>
                    <a:pt x="25338" y="24788"/>
                    <a:pt x="25603" y="24734"/>
                    <a:pt x="25864" y="24734"/>
                  </a:cubicBezTo>
                  <a:cubicBezTo>
                    <a:pt x="26506" y="24734"/>
                    <a:pt x="27124" y="25057"/>
                    <a:pt x="27411" y="25715"/>
                  </a:cubicBezTo>
                  <a:cubicBezTo>
                    <a:pt x="27196" y="25764"/>
                    <a:pt x="26974" y="25790"/>
                    <a:pt x="26752" y="25790"/>
                  </a:cubicBezTo>
                  <a:cubicBezTo>
                    <a:pt x="26505" y="25790"/>
                    <a:pt x="26256" y="25758"/>
                    <a:pt x="26015" y="25689"/>
                  </a:cubicBezTo>
                  <a:lnTo>
                    <a:pt x="26015" y="25676"/>
                  </a:lnTo>
                  <a:cubicBezTo>
                    <a:pt x="26007" y="25672"/>
                    <a:pt x="26002" y="25670"/>
                    <a:pt x="25998" y="25670"/>
                  </a:cubicBezTo>
                  <a:lnTo>
                    <a:pt x="25998" y="25670"/>
                  </a:lnTo>
                  <a:cubicBezTo>
                    <a:pt x="25848" y="25616"/>
                    <a:pt x="25698" y="25515"/>
                    <a:pt x="25598" y="25389"/>
                  </a:cubicBezTo>
                  <a:cubicBezTo>
                    <a:pt x="24676" y="26626"/>
                    <a:pt x="22784" y="27528"/>
                    <a:pt x="21154" y="27528"/>
                  </a:cubicBezTo>
                  <a:cubicBezTo>
                    <a:pt x="20961" y="27528"/>
                    <a:pt x="20772" y="27516"/>
                    <a:pt x="20588" y="27489"/>
                  </a:cubicBezTo>
                  <a:lnTo>
                    <a:pt x="20588" y="27489"/>
                  </a:lnTo>
                  <a:lnTo>
                    <a:pt x="20614" y="27529"/>
                  </a:lnTo>
                  <a:cubicBezTo>
                    <a:pt x="20219" y="27967"/>
                    <a:pt x="20099" y="28084"/>
                    <a:pt x="20069" y="28084"/>
                  </a:cubicBezTo>
                  <a:cubicBezTo>
                    <a:pt x="20035" y="28084"/>
                    <a:pt x="20121" y="27930"/>
                    <a:pt x="20049" y="27930"/>
                  </a:cubicBezTo>
                  <a:cubicBezTo>
                    <a:pt x="19997" y="27930"/>
                    <a:pt x="19863" y="28010"/>
                    <a:pt x="19544" y="28285"/>
                  </a:cubicBezTo>
                  <a:cubicBezTo>
                    <a:pt x="19013" y="27191"/>
                    <a:pt x="19932" y="25483"/>
                    <a:pt x="21133" y="25483"/>
                  </a:cubicBezTo>
                  <a:cubicBezTo>
                    <a:pt x="21378" y="25483"/>
                    <a:pt x="21634" y="25554"/>
                    <a:pt x="21893" y="25715"/>
                  </a:cubicBezTo>
                  <a:cubicBezTo>
                    <a:pt x="22532" y="25519"/>
                    <a:pt x="23341" y="25011"/>
                    <a:pt x="23184" y="24202"/>
                  </a:cubicBezTo>
                  <a:close/>
                  <a:moveTo>
                    <a:pt x="7338" y="28923"/>
                  </a:moveTo>
                  <a:cubicBezTo>
                    <a:pt x="7471" y="28923"/>
                    <a:pt x="7573" y="28981"/>
                    <a:pt x="7646" y="29094"/>
                  </a:cubicBezTo>
                  <a:cubicBezTo>
                    <a:pt x="7584" y="29115"/>
                    <a:pt x="7519" y="29125"/>
                    <a:pt x="7453" y="29125"/>
                  </a:cubicBezTo>
                  <a:cubicBezTo>
                    <a:pt x="7314" y="29125"/>
                    <a:pt x="7174" y="29079"/>
                    <a:pt x="7059" y="28990"/>
                  </a:cubicBezTo>
                  <a:cubicBezTo>
                    <a:pt x="7163" y="28945"/>
                    <a:pt x="7256" y="28923"/>
                    <a:pt x="7338" y="28923"/>
                  </a:cubicBezTo>
                  <a:close/>
                  <a:moveTo>
                    <a:pt x="13726" y="1"/>
                  </a:moveTo>
                  <a:cubicBezTo>
                    <a:pt x="13334" y="105"/>
                    <a:pt x="12851" y="288"/>
                    <a:pt x="12343" y="418"/>
                  </a:cubicBezTo>
                  <a:cubicBezTo>
                    <a:pt x="11827" y="552"/>
                    <a:pt x="11190" y="1257"/>
                    <a:pt x="10584" y="1257"/>
                  </a:cubicBezTo>
                  <a:cubicBezTo>
                    <a:pt x="10424" y="1257"/>
                    <a:pt x="10265" y="1207"/>
                    <a:pt x="10112" y="1084"/>
                  </a:cubicBezTo>
                  <a:cubicBezTo>
                    <a:pt x="9538" y="1514"/>
                    <a:pt x="8233" y="2715"/>
                    <a:pt x="8859" y="3549"/>
                  </a:cubicBezTo>
                  <a:cubicBezTo>
                    <a:pt x="8227" y="3284"/>
                    <a:pt x="7424" y="3129"/>
                    <a:pt x="6613" y="3129"/>
                  </a:cubicBezTo>
                  <a:cubicBezTo>
                    <a:pt x="5432" y="3129"/>
                    <a:pt x="4235" y="3457"/>
                    <a:pt x="3523" y="4254"/>
                  </a:cubicBezTo>
                  <a:cubicBezTo>
                    <a:pt x="2154" y="5780"/>
                    <a:pt x="3823" y="7085"/>
                    <a:pt x="4567" y="8364"/>
                  </a:cubicBezTo>
                  <a:cubicBezTo>
                    <a:pt x="4222" y="8778"/>
                    <a:pt x="3654" y="10014"/>
                    <a:pt x="4455" y="10014"/>
                  </a:cubicBezTo>
                  <a:cubicBezTo>
                    <a:pt x="4562" y="10014"/>
                    <a:pt x="4694" y="9992"/>
                    <a:pt x="4854" y="9942"/>
                  </a:cubicBezTo>
                  <a:lnTo>
                    <a:pt x="4854" y="9942"/>
                  </a:lnTo>
                  <a:cubicBezTo>
                    <a:pt x="4737" y="10438"/>
                    <a:pt x="4750" y="10177"/>
                    <a:pt x="4619" y="10542"/>
                  </a:cubicBezTo>
                  <a:cubicBezTo>
                    <a:pt x="5355" y="10568"/>
                    <a:pt x="3334" y="11704"/>
                    <a:pt x="3441" y="11704"/>
                  </a:cubicBezTo>
                  <a:cubicBezTo>
                    <a:pt x="3442" y="11704"/>
                    <a:pt x="3443" y="11704"/>
                    <a:pt x="3445" y="11703"/>
                  </a:cubicBezTo>
                  <a:lnTo>
                    <a:pt x="3445" y="11703"/>
                  </a:lnTo>
                  <a:cubicBezTo>
                    <a:pt x="3125" y="11834"/>
                    <a:pt x="2786" y="11899"/>
                    <a:pt x="2447" y="11899"/>
                  </a:cubicBezTo>
                  <a:cubicBezTo>
                    <a:pt x="2108" y="11899"/>
                    <a:pt x="1769" y="11834"/>
                    <a:pt x="1449" y="11703"/>
                  </a:cubicBezTo>
                  <a:cubicBezTo>
                    <a:pt x="651" y="12314"/>
                    <a:pt x="1" y="14613"/>
                    <a:pt x="1274" y="14613"/>
                  </a:cubicBezTo>
                  <a:cubicBezTo>
                    <a:pt x="1416" y="14613"/>
                    <a:pt x="1583" y="14584"/>
                    <a:pt x="1775" y="14521"/>
                  </a:cubicBezTo>
                  <a:lnTo>
                    <a:pt x="1775" y="14521"/>
                  </a:lnTo>
                  <a:cubicBezTo>
                    <a:pt x="1736" y="15435"/>
                    <a:pt x="771" y="16374"/>
                    <a:pt x="1371" y="17261"/>
                  </a:cubicBezTo>
                  <a:cubicBezTo>
                    <a:pt x="1559" y="17802"/>
                    <a:pt x="2478" y="18311"/>
                    <a:pt x="3106" y="18311"/>
                  </a:cubicBezTo>
                  <a:cubicBezTo>
                    <a:pt x="3175" y="18311"/>
                    <a:pt x="3241" y="18305"/>
                    <a:pt x="3302" y="18292"/>
                  </a:cubicBezTo>
                  <a:lnTo>
                    <a:pt x="3302" y="18292"/>
                  </a:lnTo>
                  <a:cubicBezTo>
                    <a:pt x="3158" y="18996"/>
                    <a:pt x="3680" y="19636"/>
                    <a:pt x="4163" y="20079"/>
                  </a:cubicBezTo>
                  <a:cubicBezTo>
                    <a:pt x="4267" y="19910"/>
                    <a:pt x="4411" y="19753"/>
                    <a:pt x="4567" y="19623"/>
                  </a:cubicBezTo>
                  <a:cubicBezTo>
                    <a:pt x="4280" y="19349"/>
                    <a:pt x="3654" y="18657"/>
                    <a:pt x="4006" y="18200"/>
                  </a:cubicBezTo>
                  <a:lnTo>
                    <a:pt x="4006" y="18200"/>
                  </a:lnTo>
                  <a:cubicBezTo>
                    <a:pt x="4280" y="18292"/>
                    <a:pt x="4463" y="18670"/>
                    <a:pt x="4606" y="18814"/>
                  </a:cubicBezTo>
                  <a:cubicBezTo>
                    <a:pt x="5311" y="19453"/>
                    <a:pt x="5441" y="19022"/>
                    <a:pt x="6172" y="19322"/>
                  </a:cubicBezTo>
                  <a:cubicBezTo>
                    <a:pt x="6224" y="19231"/>
                    <a:pt x="6276" y="19153"/>
                    <a:pt x="6341" y="19075"/>
                  </a:cubicBezTo>
                  <a:lnTo>
                    <a:pt x="6302" y="19075"/>
                  </a:lnTo>
                  <a:cubicBezTo>
                    <a:pt x="6668" y="18775"/>
                    <a:pt x="6837" y="18514"/>
                    <a:pt x="7281" y="18357"/>
                  </a:cubicBezTo>
                  <a:cubicBezTo>
                    <a:pt x="7594" y="18970"/>
                    <a:pt x="7594" y="19727"/>
                    <a:pt x="8103" y="20249"/>
                  </a:cubicBezTo>
                  <a:cubicBezTo>
                    <a:pt x="8350" y="20115"/>
                    <a:pt x="8630" y="20053"/>
                    <a:pt x="8915" y="20053"/>
                  </a:cubicBezTo>
                  <a:cubicBezTo>
                    <a:pt x="9709" y="20053"/>
                    <a:pt x="10545" y="20533"/>
                    <a:pt x="10842" y="21253"/>
                  </a:cubicBezTo>
                  <a:cubicBezTo>
                    <a:pt x="10469" y="20942"/>
                    <a:pt x="9952" y="20801"/>
                    <a:pt x="9405" y="20801"/>
                  </a:cubicBezTo>
                  <a:cubicBezTo>
                    <a:pt x="8212" y="20801"/>
                    <a:pt x="6880" y="21469"/>
                    <a:pt x="6602" y="22480"/>
                  </a:cubicBezTo>
                  <a:cubicBezTo>
                    <a:pt x="6698" y="22451"/>
                    <a:pt x="6795" y="22438"/>
                    <a:pt x="6890" y="22438"/>
                  </a:cubicBezTo>
                  <a:cubicBezTo>
                    <a:pt x="7276" y="22438"/>
                    <a:pt x="7638" y="22659"/>
                    <a:pt x="7816" y="23015"/>
                  </a:cubicBezTo>
                  <a:cubicBezTo>
                    <a:pt x="7972" y="22545"/>
                    <a:pt x="8364" y="22206"/>
                    <a:pt x="8833" y="22101"/>
                  </a:cubicBezTo>
                  <a:lnTo>
                    <a:pt x="8833" y="22101"/>
                  </a:lnTo>
                  <a:cubicBezTo>
                    <a:pt x="7659" y="23823"/>
                    <a:pt x="9499" y="24972"/>
                    <a:pt x="9446" y="26785"/>
                  </a:cubicBezTo>
                  <a:cubicBezTo>
                    <a:pt x="9107" y="26459"/>
                    <a:pt x="8833" y="26080"/>
                    <a:pt x="8651" y="25650"/>
                  </a:cubicBezTo>
                  <a:lnTo>
                    <a:pt x="8638" y="25689"/>
                  </a:lnTo>
                  <a:cubicBezTo>
                    <a:pt x="8172" y="25587"/>
                    <a:pt x="6915" y="24593"/>
                    <a:pt x="6433" y="24593"/>
                  </a:cubicBezTo>
                  <a:cubicBezTo>
                    <a:pt x="6240" y="24593"/>
                    <a:pt x="6172" y="24753"/>
                    <a:pt x="6328" y="25193"/>
                  </a:cubicBezTo>
                  <a:cubicBezTo>
                    <a:pt x="6257" y="25152"/>
                    <a:pt x="6195" y="25134"/>
                    <a:pt x="6141" y="25134"/>
                  </a:cubicBezTo>
                  <a:cubicBezTo>
                    <a:pt x="5872" y="25134"/>
                    <a:pt x="5828" y="25585"/>
                    <a:pt x="6002" y="25780"/>
                  </a:cubicBezTo>
                  <a:cubicBezTo>
                    <a:pt x="5976" y="25806"/>
                    <a:pt x="5963" y="25846"/>
                    <a:pt x="5950" y="25885"/>
                  </a:cubicBezTo>
                  <a:cubicBezTo>
                    <a:pt x="5806" y="25574"/>
                    <a:pt x="5341" y="24802"/>
                    <a:pt x="4868" y="24802"/>
                  </a:cubicBezTo>
                  <a:cubicBezTo>
                    <a:pt x="4785" y="24802"/>
                    <a:pt x="4701" y="24825"/>
                    <a:pt x="4619" y="24880"/>
                  </a:cubicBezTo>
                  <a:cubicBezTo>
                    <a:pt x="4524" y="24841"/>
                    <a:pt x="4450" y="24823"/>
                    <a:pt x="4394" y="24823"/>
                  </a:cubicBezTo>
                  <a:cubicBezTo>
                    <a:pt x="3770" y="24823"/>
                    <a:pt x="5363" y="27019"/>
                    <a:pt x="5506" y="27150"/>
                  </a:cubicBezTo>
                  <a:cubicBezTo>
                    <a:pt x="5324" y="27202"/>
                    <a:pt x="5128" y="27216"/>
                    <a:pt x="4945" y="27216"/>
                  </a:cubicBezTo>
                  <a:cubicBezTo>
                    <a:pt x="5141" y="27555"/>
                    <a:pt x="5441" y="27816"/>
                    <a:pt x="5806" y="27972"/>
                  </a:cubicBezTo>
                  <a:cubicBezTo>
                    <a:pt x="5846" y="28455"/>
                    <a:pt x="6015" y="28938"/>
                    <a:pt x="6315" y="29329"/>
                  </a:cubicBezTo>
                  <a:cubicBezTo>
                    <a:pt x="6629" y="29721"/>
                    <a:pt x="7051" y="29906"/>
                    <a:pt x="7491" y="29906"/>
                  </a:cubicBezTo>
                  <a:cubicBezTo>
                    <a:pt x="7783" y="29906"/>
                    <a:pt x="8082" y="29824"/>
                    <a:pt x="8364" y="29668"/>
                  </a:cubicBezTo>
                  <a:cubicBezTo>
                    <a:pt x="9484" y="30198"/>
                    <a:pt x="10826" y="31061"/>
                    <a:pt x="12155" y="31061"/>
                  </a:cubicBezTo>
                  <a:cubicBezTo>
                    <a:pt x="12529" y="31061"/>
                    <a:pt x="12902" y="30993"/>
                    <a:pt x="13269" y="30829"/>
                  </a:cubicBezTo>
                  <a:cubicBezTo>
                    <a:pt x="13304" y="30835"/>
                    <a:pt x="13334" y="30838"/>
                    <a:pt x="13360" y="30838"/>
                  </a:cubicBezTo>
                  <a:cubicBezTo>
                    <a:pt x="14025" y="30838"/>
                    <a:pt x="12078" y="28991"/>
                    <a:pt x="12304" y="28364"/>
                  </a:cubicBezTo>
                  <a:cubicBezTo>
                    <a:pt x="12199" y="28351"/>
                    <a:pt x="12095" y="28337"/>
                    <a:pt x="11990" y="28311"/>
                  </a:cubicBezTo>
                  <a:cubicBezTo>
                    <a:pt x="11964" y="28233"/>
                    <a:pt x="11951" y="28142"/>
                    <a:pt x="11925" y="28050"/>
                  </a:cubicBezTo>
                  <a:cubicBezTo>
                    <a:pt x="11784" y="28090"/>
                    <a:pt x="11657" y="28109"/>
                    <a:pt x="11540" y="28109"/>
                  </a:cubicBezTo>
                  <a:cubicBezTo>
                    <a:pt x="11157" y="28109"/>
                    <a:pt x="10869" y="27915"/>
                    <a:pt x="10490" y="27646"/>
                  </a:cubicBezTo>
                  <a:cubicBezTo>
                    <a:pt x="11808" y="27489"/>
                    <a:pt x="11729" y="26876"/>
                    <a:pt x="12591" y="26224"/>
                  </a:cubicBezTo>
                  <a:cubicBezTo>
                    <a:pt x="12538" y="26120"/>
                    <a:pt x="12486" y="26015"/>
                    <a:pt x="12434" y="25911"/>
                  </a:cubicBezTo>
                  <a:cubicBezTo>
                    <a:pt x="12421" y="25911"/>
                    <a:pt x="12421" y="25924"/>
                    <a:pt x="12408" y="25937"/>
                  </a:cubicBezTo>
                  <a:cubicBezTo>
                    <a:pt x="12225" y="24854"/>
                    <a:pt x="12225" y="24332"/>
                    <a:pt x="12825" y="23406"/>
                  </a:cubicBezTo>
                  <a:cubicBezTo>
                    <a:pt x="12930" y="23484"/>
                    <a:pt x="13279" y="23761"/>
                    <a:pt x="13530" y="23761"/>
                  </a:cubicBezTo>
                  <a:cubicBezTo>
                    <a:pt x="13655" y="23761"/>
                    <a:pt x="13756" y="23692"/>
                    <a:pt x="13791" y="23497"/>
                  </a:cubicBezTo>
                  <a:lnTo>
                    <a:pt x="13791" y="23497"/>
                  </a:lnTo>
                  <a:cubicBezTo>
                    <a:pt x="13778" y="23589"/>
                    <a:pt x="13765" y="23680"/>
                    <a:pt x="13726" y="23771"/>
                  </a:cubicBezTo>
                  <a:cubicBezTo>
                    <a:pt x="13817" y="23745"/>
                    <a:pt x="13908" y="23719"/>
                    <a:pt x="14000" y="23706"/>
                  </a:cubicBezTo>
                  <a:cubicBezTo>
                    <a:pt x="14120" y="24092"/>
                    <a:pt x="14533" y="24449"/>
                    <a:pt x="14913" y="24449"/>
                  </a:cubicBezTo>
                  <a:cubicBezTo>
                    <a:pt x="15111" y="24449"/>
                    <a:pt x="15300" y="24352"/>
                    <a:pt x="15435" y="24110"/>
                  </a:cubicBezTo>
                  <a:cubicBezTo>
                    <a:pt x="16217" y="24671"/>
                    <a:pt x="16700" y="25898"/>
                    <a:pt x="15735" y="26563"/>
                  </a:cubicBezTo>
                  <a:cubicBezTo>
                    <a:pt x="15648" y="26547"/>
                    <a:pt x="15561" y="26539"/>
                    <a:pt x="15475" y="26539"/>
                  </a:cubicBezTo>
                  <a:cubicBezTo>
                    <a:pt x="15015" y="26539"/>
                    <a:pt x="14576" y="26766"/>
                    <a:pt x="14313" y="27150"/>
                  </a:cubicBezTo>
                  <a:cubicBezTo>
                    <a:pt x="14234" y="27255"/>
                    <a:pt x="14247" y="27894"/>
                    <a:pt x="14287" y="28064"/>
                  </a:cubicBezTo>
                  <a:cubicBezTo>
                    <a:pt x="14234" y="28011"/>
                    <a:pt x="14208" y="27959"/>
                    <a:pt x="14182" y="27894"/>
                  </a:cubicBezTo>
                  <a:lnTo>
                    <a:pt x="14208" y="27881"/>
                  </a:lnTo>
                  <a:cubicBezTo>
                    <a:pt x="14091" y="27842"/>
                    <a:pt x="13973" y="27803"/>
                    <a:pt x="13869" y="27776"/>
                  </a:cubicBezTo>
                  <a:lnTo>
                    <a:pt x="13869" y="27776"/>
                  </a:lnTo>
                  <a:cubicBezTo>
                    <a:pt x="13954" y="28617"/>
                    <a:pt x="16242" y="29058"/>
                    <a:pt x="17403" y="29058"/>
                  </a:cubicBezTo>
                  <a:cubicBezTo>
                    <a:pt x="17665" y="29058"/>
                    <a:pt x="17870" y="29036"/>
                    <a:pt x="17979" y="28990"/>
                  </a:cubicBezTo>
                  <a:lnTo>
                    <a:pt x="17979" y="28990"/>
                  </a:lnTo>
                  <a:cubicBezTo>
                    <a:pt x="17822" y="29459"/>
                    <a:pt x="18422" y="29564"/>
                    <a:pt x="18709" y="29629"/>
                  </a:cubicBezTo>
                  <a:cubicBezTo>
                    <a:pt x="18233" y="29898"/>
                    <a:pt x="18683" y="30327"/>
                    <a:pt x="19042" y="30327"/>
                  </a:cubicBezTo>
                  <a:cubicBezTo>
                    <a:pt x="19066" y="30327"/>
                    <a:pt x="19090" y="30325"/>
                    <a:pt x="19114" y="30321"/>
                  </a:cubicBezTo>
                  <a:cubicBezTo>
                    <a:pt x="19140" y="30347"/>
                    <a:pt x="19166" y="30386"/>
                    <a:pt x="19192" y="30425"/>
                  </a:cubicBezTo>
                  <a:cubicBezTo>
                    <a:pt x="19183" y="30424"/>
                    <a:pt x="19174" y="30424"/>
                    <a:pt x="19164" y="30424"/>
                  </a:cubicBezTo>
                  <a:cubicBezTo>
                    <a:pt x="18537" y="30424"/>
                    <a:pt x="16391" y="31642"/>
                    <a:pt x="17457" y="31873"/>
                  </a:cubicBezTo>
                  <a:cubicBezTo>
                    <a:pt x="17750" y="31939"/>
                    <a:pt x="18057" y="31967"/>
                    <a:pt x="18373" y="31967"/>
                  </a:cubicBezTo>
                  <a:cubicBezTo>
                    <a:pt x="19366" y="31967"/>
                    <a:pt x="20434" y="31696"/>
                    <a:pt x="21345" y="31508"/>
                  </a:cubicBezTo>
                  <a:cubicBezTo>
                    <a:pt x="21540" y="31735"/>
                    <a:pt x="21755" y="31827"/>
                    <a:pt x="21971" y="31827"/>
                  </a:cubicBezTo>
                  <a:cubicBezTo>
                    <a:pt x="22288" y="31827"/>
                    <a:pt x="22607" y="31628"/>
                    <a:pt x="22871" y="31364"/>
                  </a:cubicBezTo>
                  <a:cubicBezTo>
                    <a:pt x="23641" y="30608"/>
                    <a:pt x="24515" y="30399"/>
                    <a:pt x="25285" y="29590"/>
                  </a:cubicBezTo>
                  <a:cubicBezTo>
                    <a:pt x="26915" y="28859"/>
                    <a:pt x="28520" y="27581"/>
                    <a:pt x="28716" y="25898"/>
                  </a:cubicBezTo>
                  <a:cubicBezTo>
                    <a:pt x="28924" y="25637"/>
                    <a:pt x="28781" y="25376"/>
                    <a:pt x="28546" y="25259"/>
                  </a:cubicBezTo>
                  <a:cubicBezTo>
                    <a:pt x="28390" y="25337"/>
                    <a:pt x="28233" y="25415"/>
                    <a:pt x="28090" y="25480"/>
                  </a:cubicBezTo>
                  <a:cubicBezTo>
                    <a:pt x="28470" y="25062"/>
                    <a:pt x="28949" y="23768"/>
                    <a:pt x="29599" y="23768"/>
                  </a:cubicBezTo>
                  <a:cubicBezTo>
                    <a:pt x="29617" y="23768"/>
                    <a:pt x="29636" y="23769"/>
                    <a:pt x="29655" y="23771"/>
                  </a:cubicBezTo>
                  <a:cubicBezTo>
                    <a:pt x="29877" y="23210"/>
                    <a:pt x="30294" y="21801"/>
                    <a:pt x="29485" y="21462"/>
                  </a:cubicBezTo>
                  <a:cubicBezTo>
                    <a:pt x="31025" y="21240"/>
                    <a:pt x="33125" y="19910"/>
                    <a:pt x="33060" y="18161"/>
                  </a:cubicBezTo>
                  <a:cubicBezTo>
                    <a:pt x="33008" y="16752"/>
                    <a:pt x="30999" y="16661"/>
                    <a:pt x="30099" y="15878"/>
                  </a:cubicBezTo>
                  <a:cubicBezTo>
                    <a:pt x="29303" y="16309"/>
                    <a:pt x="29172" y="16596"/>
                    <a:pt x="28585" y="17248"/>
                  </a:cubicBezTo>
                  <a:cubicBezTo>
                    <a:pt x="26889" y="15552"/>
                    <a:pt x="28833" y="14743"/>
                    <a:pt x="28794" y="13112"/>
                  </a:cubicBezTo>
                  <a:cubicBezTo>
                    <a:pt x="29812" y="13021"/>
                    <a:pt x="30347" y="12564"/>
                    <a:pt x="31299" y="12408"/>
                  </a:cubicBezTo>
                  <a:cubicBezTo>
                    <a:pt x="31578" y="11716"/>
                    <a:pt x="31195" y="10143"/>
                    <a:pt x="30480" y="10143"/>
                  </a:cubicBezTo>
                  <a:cubicBezTo>
                    <a:pt x="30291" y="10143"/>
                    <a:pt x="30080" y="10252"/>
                    <a:pt x="29851" y="10516"/>
                  </a:cubicBezTo>
                  <a:cubicBezTo>
                    <a:pt x="29506" y="9893"/>
                    <a:pt x="29350" y="8099"/>
                    <a:pt x="28387" y="8099"/>
                  </a:cubicBezTo>
                  <a:cubicBezTo>
                    <a:pt x="28222" y="8099"/>
                    <a:pt x="28033" y="8152"/>
                    <a:pt x="27816" y="8272"/>
                  </a:cubicBezTo>
                  <a:cubicBezTo>
                    <a:pt x="27752" y="8258"/>
                    <a:pt x="27691" y="8252"/>
                    <a:pt x="27634" y="8252"/>
                  </a:cubicBezTo>
                  <a:cubicBezTo>
                    <a:pt x="26603" y="8252"/>
                    <a:pt x="26490" y="10359"/>
                    <a:pt x="26120" y="11038"/>
                  </a:cubicBezTo>
                  <a:cubicBezTo>
                    <a:pt x="25851" y="10607"/>
                    <a:pt x="25787" y="9303"/>
                    <a:pt x="25208" y="9303"/>
                  </a:cubicBezTo>
                  <a:cubicBezTo>
                    <a:pt x="24999" y="9303"/>
                    <a:pt x="24723" y="9473"/>
                    <a:pt x="24345" y="9916"/>
                  </a:cubicBezTo>
                  <a:cubicBezTo>
                    <a:pt x="24580" y="9407"/>
                    <a:pt x="25037" y="9055"/>
                    <a:pt x="25572" y="8977"/>
                  </a:cubicBezTo>
                  <a:cubicBezTo>
                    <a:pt x="24580" y="8011"/>
                    <a:pt x="23902" y="6537"/>
                    <a:pt x="23589" y="5193"/>
                  </a:cubicBezTo>
                  <a:cubicBezTo>
                    <a:pt x="23236" y="5089"/>
                    <a:pt x="22988" y="4789"/>
                    <a:pt x="22936" y="4437"/>
                  </a:cubicBezTo>
                  <a:cubicBezTo>
                    <a:pt x="22726" y="4360"/>
                    <a:pt x="22487" y="4328"/>
                    <a:pt x="22241" y="4328"/>
                  </a:cubicBezTo>
                  <a:cubicBezTo>
                    <a:pt x="21814" y="4328"/>
                    <a:pt x="21366" y="4426"/>
                    <a:pt x="21018" y="4567"/>
                  </a:cubicBezTo>
                  <a:cubicBezTo>
                    <a:pt x="19857" y="4411"/>
                    <a:pt x="19309" y="4397"/>
                    <a:pt x="18788" y="3197"/>
                  </a:cubicBezTo>
                  <a:cubicBezTo>
                    <a:pt x="18767" y="3195"/>
                    <a:pt x="18747" y="3194"/>
                    <a:pt x="18728" y="3194"/>
                  </a:cubicBezTo>
                  <a:cubicBezTo>
                    <a:pt x="18475" y="3194"/>
                    <a:pt x="18380" y="3399"/>
                    <a:pt x="18144" y="3399"/>
                  </a:cubicBezTo>
                  <a:cubicBezTo>
                    <a:pt x="18121" y="3399"/>
                    <a:pt x="18096" y="3397"/>
                    <a:pt x="18070" y="3393"/>
                  </a:cubicBezTo>
                  <a:cubicBezTo>
                    <a:pt x="18213" y="3002"/>
                    <a:pt x="18240" y="2558"/>
                    <a:pt x="18122" y="2154"/>
                  </a:cubicBezTo>
                  <a:lnTo>
                    <a:pt x="18122" y="2154"/>
                  </a:lnTo>
                  <a:cubicBezTo>
                    <a:pt x="17444" y="2545"/>
                    <a:pt x="16674" y="2754"/>
                    <a:pt x="15878" y="2754"/>
                  </a:cubicBezTo>
                  <a:cubicBezTo>
                    <a:pt x="15852" y="2949"/>
                    <a:pt x="15709" y="3119"/>
                    <a:pt x="15526" y="3171"/>
                  </a:cubicBezTo>
                  <a:cubicBezTo>
                    <a:pt x="15487" y="3028"/>
                    <a:pt x="15461" y="2884"/>
                    <a:pt x="15474" y="2728"/>
                  </a:cubicBezTo>
                  <a:cubicBezTo>
                    <a:pt x="14195" y="2558"/>
                    <a:pt x="13191" y="1266"/>
                    <a:pt x="13726" y="1"/>
                  </a:cubicBezTo>
                  <a:close/>
                </a:path>
              </a:pathLst>
            </a:custGeom>
            <a:solidFill>
              <a:srgbClr val="000000">
                <a:alpha val="268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9"/>
            <p:cNvSpPr/>
            <p:nvPr/>
          </p:nvSpPr>
          <p:spPr>
            <a:xfrm>
              <a:off x="5425328" y="2522946"/>
              <a:ext cx="464959" cy="316753"/>
            </a:xfrm>
            <a:custGeom>
              <a:avLst/>
              <a:gdLst/>
              <a:ahLst/>
              <a:cxnLst/>
              <a:rect l="l" t="t" r="r" b="b"/>
              <a:pathLst>
                <a:path w="4361" h="2971" extrusionOk="0">
                  <a:moveTo>
                    <a:pt x="1260" y="1"/>
                  </a:moveTo>
                  <a:cubicBezTo>
                    <a:pt x="834" y="1"/>
                    <a:pt x="398" y="153"/>
                    <a:pt x="0" y="527"/>
                  </a:cubicBezTo>
                  <a:cubicBezTo>
                    <a:pt x="26" y="592"/>
                    <a:pt x="39" y="670"/>
                    <a:pt x="65" y="736"/>
                  </a:cubicBezTo>
                  <a:cubicBezTo>
                    <a:pt x="87" y="1875"/>
                    <a:pt x="1065" y="2970"/>
                    <a:pt x="2219" y="2970"/>
                  </a:cubicBezTo>
                  <a:cubicBezTo>
                    <a:pt x="2465" y="2970"/>
                    <a:pt x="2720" y="2920"/>
                    <a:pt x="2975" y="2810"/>
                  </a:cubicBezTo>
                  <a:cubicBezTo>
                    <a:pt x="4360" y="2221"/>
                    <a:pt x="2886" y="1"/>
                    <a:pt x="1260" y="1"/>
                  </a:cubicBezTo>
                  <a:close/>
                </a:path>
              </a:pathLst>
            </a:custGeom>
            <a:solidFill>
              <a:srgbClr val="FFFFFF">
                <a:alpha val="2321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19"/>
          <p:cNvGrpSpPr/>
          <p:nvPr/>
        </p:nvGrpSpPr>
        <p:grpSpPr>
          <a:xfrm>
            <a:off x="-691175" y="4083150"/>
            <a:ext cx="11089360" cy="1255750"/>
            <a:chOff x="-691175" y="4083150"/>
            <a:chExt cx="11089360" cy="1255750"/>
          </a:xfrm>
        </p:grpSpPr>
        <p:sp>
          <p:nvSpPr>
            <p:cNvPr id="1206" name="Google Shape;1206;p19"/>
            <p:cNvSpPr/>
            <p:nvPr/>
          </p:nvSpPr>
          <p:spPr>
            <a:xfrm>
              <a:off x="-118501" y="4083150"/>
              <a:ext cx="93844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54000">
                  <a:srgbClr val="7E5288"/>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9"/>
            <p:cNvSpPr/>
            <p:nvPr/>
          </p:nvSpPr>
          <p:spPr>
            <a:xfrm>
              <a:off x="-57037" y="4098296"/>
              <a:ext cx="4971661"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9"/>
            <p:cNvSpPr/>
            <p:nvPr/>
          </p:nvSpPr>
          <p:spPr>
            <a:xfrm>
              <a:off x="5480702" y="4613777"/>
              <a:ext cx="279315"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9"/>
            <p:cNvSpPr/>
            <p:nvPr/>
          </p:nvSpPr>
          <p:spPr>
            <a:xfrm>
              <a:off x="5902130" y="4674229"/>
              <a:ext cx="203271"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9"/>
            <p:cNvSpPr/>
            <p:nvPr/>
          </p:nvSpPr>
          <p:spPr>
            <a:xfrm>
              <a:off x="7748990" y="4555685"/>
              <a:ext cx="1498941"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9"/>
            <p:cNvSpPr/>
            <p:nvPr/>
          </p:nvSpPr>
          <p:spPr>
            <a:xfrm>
              <a:off x="7499677" y="4910398"/>
              <a:ext cx="369939"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9"/>
            <p:cNvSpPr/>
            <p:nvPr/>
          </p:nvSpPr>
          <p:spPr>
            <a:xfrm>
              <a:off x="6426691" y="5054874"/>
              <a:ext cx="247394"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9"/>
            <p:cNvSpPr/>
            <p:nvPr/>
          </p:nvSpPr>
          <p:spPr>
            <a:xfrm>
              <a:off x="4830372" y="4679540"/>
              <a:ext cx="546430"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9"/>
            <p:cNvSpPr/>
            <p:nvPr/>
          </p:nvSpPr>
          <p:spPr>
            <a:xfrm>
              <a:off x="7172556" y="4449501"/>
              <a:ext cx="309396"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9"/>
            <p:cNvSpPr/>
            <p:nvPr/>
          </p:nvSpPr>
          <p:spPr>
            <a:xfrm>
              <a:off x="5514695" y="4397704"/>
              <a:ext cx="2296602"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9"/>
            <p:cNvSpPr/>
            <p:nvPr/>
          </p:nvSpPr>
          <p:spPr>
            <a:xfrm>
              <a:off x="5516844" y="4798772"/>
              <a:ext cx="63997"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9"/>
            <p:cNvSpPr/>
            <p:nvPr/>
          </p:nvSpPr>
          <p:spPr>
            <a:xfrm>
              <a:off x="7817284" y="5067725"/>
              <a:ext cx="96763"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9"/>
            <p:cNvSpPr/>
            <p:nvPr/>
          </p:nvSpPr>
          <p:spPr>
            <a:xfrm>
              <a:off x="8524014" y="5072347"/>
              <a:ext cx="342468"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9"/>
            <p:cNvSpPr/>
            <p:nvPr/>
          </p:nvSpPr>
          <p:spPr>
            <a:xfrm>
              <a:off x="8087545" y="5081362"/>
              <a:ext cx="1762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9"/>
            <p:cNvSpPr/>
            <p:nvPr/>
          </p:nvSpPr>
          <p:spPr>
            <a:xfrm>
              <a:off x="8490097" y="4397966"/>
              <a:ext cx="747783"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9"/>
            <p:cNvSpPr/>
            <p:nvPr/>
          </p:nvSpPr>
          <p:spPr>
            <a:xfrm>
              <a:off x="8816374" y="4587419"/>
              <a:ext cx="39135"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9"/>
            <p:cNvSpPr/>
            <p:nvPr/>
          </p:nvSpPr>
          <p:spPr>
            <a:xfrm>
              <a:off x="263869" y="4145176"/>
              <a:ext cx="9434568"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9"/>
            <p:cNvSpPr/>
            <p:nvPr/>
          </p:nvSpPr>
          <p:spPr>
            <a:xfrm>
              <a:off x="-691175" y="4319254"/>
              <a:ext cx="6388189"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9"/>
            <p:cNvSpPr/>
            <p:nvPr/>
          </p:nvSpPr>
          <p:spPr>
            <a:xfrm>
              <a:off x="1216919" y="4521984"/>
              <a:ext cx="9181266"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9"/>
            <p:cNvSpPr/>
            <p:nvPr/>
          </p:nvSpPr>
          <p:spPr>
            <a:xfrm>
              <a:off x="7212612" y="4969342"/>
              <a:ext cx="2856230"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9"/>
            <p:cNvSpPr/>
            <p:nvPr/>
          </p:nvSpPr>
          <p:spPr>
            <a:xfrm>
              <a:off x="6801158" y="4428749"/>
              <a:ext cx="2902271"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9"/>
            <p:cNvSpPr/>
            <p:nvPr/>
          </p:nvSpPr>
          <p:spPr>
            <a:xfrm>
              <a:off x="-691175" y="4873124"/>
              <a:ext cx="7695600"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 name="Google Shape;1228;p19"/>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9" name="Google Shape;1229;p19"/>
          <p:cNvSpPr txBox="1">
            <a:spLocks noGrp="1"/>
          </p:cNvSpPr>
          <p:nvPr>
            <p:ph type="body" idx="1"/>
          </p:nvPr>
        </p:nvSpPr>
        <p:spPr>
          <a:xfrm>
            <a:off x="2317075" y="1749400"/>
            <a:ext cx="4509900" cy="2567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Char char="●"/>
              <a:defRPr/>
            </a:lvl1pPr>
            <a:lvl2pPr marL="914400" lvl="1" indent="-330200" rtl="0">
              <a:lnSpc>
                <a:spcPct val="100000"/>
              </a:lnSpc>
              <a:spcBef>
                <a:spcPts val="0"/>
              </a:spcBef>
              <a:spcAft>
                <a:spcPts val="0"/>
              </a:spcAft>
              <a:buSzPts val="1600"/>
              <a:buFont typeface="Montserrat"/>
              <a:buChar char="○"/>
              <a:defRPr sz="1200"/>
            </a:lvl2pPr>
            <a:lvl3pPr marL="1371600" lvl="2" indent="-330200" rtl="0">
              <a:spcBef>
                <a:spcPts val="0"/>
              </a:spcBef>
              <a:spcAft>
                <a:spcPts val="0"/>
              </a:spcAft>
              <a:buSzPts val="1600"/>
              <a:buFont typeface="Montserrat"/>
              <a:buChar char="■"/>
              <a:defRPr/>
            </a:lvl3pPr>
            <a:lvl4pPr marL="1828800" lvl="3" indent="-330200" rtl="0">
              <a:spcBef>
                <a:spcPts val="0"/>
              </a:spcBef>
              <a:spcAft>
                <a:spcPts val="0"/>
              </a:spcAft>
              <a:buSzPts val="1600"/>
              <a:buFont typeface="Montserrat"/>
              <a:buChar char="●"/>
              <a:defRPr/>
            </a:lvl4pPr>
            <a:lvl5pPr marL="2286000" lvl="4" indent="-330200" rtl="0">
              <a:spcBef>
                <a:spcPts val="0"/>
              </a:spcBef>
              <a:spcAft>
                <a:spcPts val="0"/>
              </a:spcAft>
              <a:buSzPts val="1600"/>
              <a:buFont typeface="Montserrat"/>
              <a:buChar char="○"/>
              <a:defRPr/>
            </a:lvl5pPr>
            <a:lvl6pPr marL="2743200" lvl="5" indent="-330200" rtl="0">
              <a:spcBef>
                <a:spcPts val="0"/>
              </a:spcBef>
              <a:spcAft>
                <a:spcPts val="0"/>
              </a:spcAft>
              <a:buSzPts val="1600"/>
              <a:buFont typeface="Montserrat"/>
              <a:buChar char="■"/>
              <a:defRPr/>
            </a:lvl6pPr>
            <a:lvl7pPr marL="3200400" lvl="6" indent="-330200" rtl="0">
              <a:spcBef>
                <a:spcPts val="0"/>
              </a:spcBef>
              <a:spcAft>
                <a:spcPts val="0"/>
              </a:spcAft>
              <a:buSzPts val="1600"/>
              <a:buFont typeface="Montserrat"/>
              <a:buChar char="●"/>
              <a:defRPr/>
            </a:lvl7pPr>
            <a:lvl8pPr marL="3657600" lvl="7" indent="-330200" rtl="0">
              <a:spcBef>
                <a:spcPts val="0"/>
              </a:spcBef>
              <a:spcAft>
                <a:spcPts val="0"/>
              </a:spcAft>
              <a:buSzPts val="1600"/>
              <a:buFont typeface="Montserrat"/>
              <a:buChar char="○"/>
              <a:defRPr/>
            </a:lvl8pPr>
            <a:lvl9pPr marL="4114800" lvl="8" indent="-330200" rtl="0">
              <a:spcBef>
                <a:spcPts val="0"/>
              </a:spcBef>
              <a:spcAft>
                <a:spcPts val="0"/>
              </a:spcAft>
              <a:buSzPts val="1600"/>
              <a:buFont typeface="Montserrat"/>
              <a:buChar char="■"/>
              <a:defRPr/>
            </a:lvl9pPr>
          </a:lstStyle>
          <a:p>
            <a:endParaRPr/>
          </a:p>
        </p:txBody>
      </p:sp>
      <p:sp>
        <p:nvSpPr>
          <p:cNvPr id="1230" name="Google Shape;1230;p19"/>
          <p:cNvSpPr txBox="1">
            <a:spLocks noGrp="1"/>
          </p:cNvSpPr>
          <p:nvPr>
            <p:ph type="subTitle" idx="2"/>
          </p:nvPr>
        </p:nvSpPr>
        <p:spPr>
          <a:xfrm>
            <a:off x="769075" y="1205925"/>
            <a:ext cx="7605900" cy="46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None/>
              <a:defRPr/>
            </a:lvl1pPr>
            <a:lvl2pPr lvl="1" algn="ctr" rtl="0">
              <a:lnSpc>
                <a:spcPct val="100000"/>
              </a:lnSpc>
              <a:spcBef>
                <a:spcPts val="0"/>
              </a:spcBef>
              <a:spcAft>
                <a:spcPts val="0"/>
              </a:spcAft>
              <a:buClr>
                <a:schemeClr val="dk1"/>
              </a:buClr>
              <a:buSzPts val="2000"/>
              <a:buNone/>
              <a:defRPr sz="2000" b="1">
                <a:solidFill>
                  <a:schemeClr val="dk1"/>
                </a:solidFill>
              </a:defRPr>
            </a:lvl2pPr>
            <a:lvl3pPr lvl="2" algn="ctr" rtl="0">
              <a:lnSpc>
                <a:spcPct val="100000"/>
              </a:lnSpc>
              <a:spcBef>
                <a:spcPts val="0"/>
              </a:spcBef>
              <a:spcAft>
                <a:spcPts val="0"/>
              </a:spcAft>
              <a:buClr>
                <a:schemeClr val="dk1"/>
              </a:buClr>
              <a:buSzPts val="2000"/>
              <a:buNone/>
              <a:defRPr sz="2000" b="1">
                <a:solidFill>
                  <a:schemeClr val="dk1"/>
                </a:solidFill>
              </a:defRPr>
            </a:lvl3pPr>
            <a:lvl4pPr lvl="3" algn="ctr" rtl="0">
              <a:lnSpc>
                <a:spcPct val="100000"/>
              </a:lnSpc>
              <a:spcBef>
                <a:spcPts val="0"/>
              </a:spcBef>
              <a:spcAft>
                <a:spcPts val="0"/>
              </a:spcAft>
              <a:buClr>
                <a:schemeClr val="dk1"/>
              </a:buClr>
              <a:buSzPts val="2000"/>
              <a:buNone/>
              <a:defRPr sz="2000" b="1">
                <a:solidFill>
                  <a:schemeClr val="dk1"/>
                </a:solidFill>
              </a:defRPr>
            </a:lvl4pPr>
            <a:lvl5pPr lvl="4" algn="ctr" rtl="0">
              <a:lnSpc>
                <a:spcPct val="100000"/>
              </a:lnSpc>
              <a:spcBef>
                <a:spcPts val="0"/>
              </a:spcBef>
              <a:spcAft>
                <a:spcPts val="0"/>
              </a:spcAft>
              <a:buClr>
                <a:schemeClr val="dk1"/>
              </a:buClr>
              <a:buSzPts val="2000"/>
              <a:buNone/>
              <a:defRPr sz="2000" b="1">
                <a:solidFill>
                  <a:schemeClr val="dk1"/>
                </a:solidFill>
              </a:defRPr>
            </a:lvl5pPr>
            <a:lvl6pPr lvl="5" algn="ctr" rtl="0">
              <a:lnSpc>
                <a:spcPct val="100000"/>
              </a:lnSpc>
              <a:spcBef>
                <a:spcPts val="0"/>
              </a:spcBef>
              <a:spcAft>
                <a:spcPts val="0"/>
              </a:spcAft>
              <a:buClr>
                <a:schemeClr val="dk1"/>
              </a:buClr>
              <a:buSzPts val="2000"/>
              <a:buNone/>
              <a:defRPr sz="2000" b="1">
                <a:solidFill>
                  <a:schemeClr val="dk1"/>
                </a:solidFill>
              </a:defRPr>
            </a:lvl6pPr>
            <a:lvl7pPr lvl="6" algn="ctr" rtl="0">
              <a:lnSpc>
                <a:spcPct val="100000"/>
              </a:lnSpc>
              <a:spcBef>
                <a:spcPts val="0"/>
              </a:spcBef>
              <a:spcAft>
                <a:spcPts val="0"/>
              </a:spcAft>
              <a:buClr>
                <a:schemeClr val="dk1"/>
              </a:buClr>
              <a:buSzPts val="2000"/>
              <a:buNone/>
              <a:defRPr sz="2000" b="1">
                <a:solidFill>
                  <a:schemeClr val="dk1"/>
                </a:solidFill>
              </a:defRPr>
            </a:lvl7pPr>
            <a:lvl8pPr lvl="7" algn="ctr" rtl="0">
              <a:lnSpc>
                <a:spcPct val="100000"/>
              </a:lnSpc>
              <a:spcBef>
                <a:spcPts val="0"/>
              </a:spcBef>
              <a:spcAft>
                <a:spcPts val="0"/>
              </a:spcAft>
              <a:buClr>
                <a:schemeClr val="dk1"/>
              </a:buClr>
              <a:buSzPts val="2000"/>
              <a:buNone/>
              <a:defRPr sz="2000" b="1">
                <a:solidFill>
                  <a:schemeClr val="dk1"/>
                </a:solidFill>
              </a:defRPr>
            </a:lvl8pPr>
            <a:lvl9pPr lvl="8" algn="ctr" rtl="0">
              <a:lnSpc>
                <a:spcPct val="100000"/>
              </a:lnSpc>
              <a:spcBef>
                <a:spcPts val="0"/>
              </a:spcBef>
              <a:spcAft>
                <a:spcPts val="0"/>
              </a:spcAft>
              <a:buClr>
                <a:schemeClr val="dk1"/>
              </a:buClr>
              <a:buSzPts val="2000"/>
              <a:buNone/>
              <a:defRPr sz="2000" b="1">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1231"/>
        <p:cNvGrpSpPr/>
        <p:nvPr/>
      </p:nvGrpSpPr>
      <p:grpSpPr>
        <a:xfrm>
          <a:off x="0" y="0"/>
          <a:ext cx="0" cy="0"/>
          <a:chOff x="0" y="0"/>
          <a:chExt cx="0" cy="0"/>
        </a:xfrm>
      </p:grpSpPr>
      <p:sp>
        <p:nvSpPr>
          <p:cNvPr id="1232" name="Google Shape;1232;p20"/>
          <p:cNvSpPr/>
          <p:nvPr/>
        </p:nvSpPr>
        <p:spPr>
          <a:xfrm>
            <a:off x="-732300" y="165377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0"/>
          <p:cNvSpPr/>
          <p:nvPr/>
        </p:nvSpPr>
        <p:spPr>
          <a:xfrm>
            <a:off x="-1680225" y="285075"/>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0"/>
          <p:cNvSpPr/>
          <p:nvPr/>
        </p:nvSpPr>
        <p:spPr>
          <a:xfrm rot="-293704">
            <a:off x="4784330" y="2863747"/>
            <a:ext cx="523105" cy="1252978"/>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20"/>
          <p:cNvGrpSpPr/>
          <p:nvPr/>
        </p:nvGrpSpPr>
        <p:grpSpPr>
          <a:xfrm>
            <a:off x="134777" y="2866609"/>
            <a:ext cx="3325985" cy="3126401"/>
            <a:chOff x="2604439" y="1955638"/>
            <a:chExt cx="3935145" cy="3699007"/>
          </a:xfrm>
        </p:grpSpPr>
        <p:sp>
          <p:nvSpPr>
            <p:cNvPr id="1236" name="Google Shape;1236;p20"/>
            <p:cNvSpPr/>
            <p:nvPr/>
          </p:nvSpPr>
          <p:spPr>
            <a:xfrm>
              <a:off x="2604439" y="1955638"/>
              <a:ext cx="3935145" cy="3699007"/>
            </a:xfrm>
            <a:custGeom>
              <a:avLst/>
              <a:gdLst/>
              <a:ahLst/>
              <a:cxnLst/>
              <a:rect l="l" t="t" r="r" b="b"/>
              <a:pathLst>
                <a:path w="36909" h="34695" extrusionOk="0">
                  <a:moveTo>
                    <a:pt x="17644" y="1"/>
                  </a:moveTo>
                  <a:cubicBezTo>
                    <a:pt x="15658" y="1"/>
                    <a:pt x="13653" y="342"/>
                    <a:pt x="11716" y="1047"/>
                  </a:cubicBezTo>
                  <a:cubicBezTo>
                    <a:pt x="5128" y="3434"/>
                    <a:pt x="627" y="9566"/>
                    <a:pt x="313" y="16572"/>
                  </a:cubicBezTo>
                  <a:cubicBezTo>
                    <a:pt x="0" y="23591"/>
                    <a:pt x="3940" y="30088"/>
                    <a:pt x="10294" y="33062"/>
                  </a:cubicBezTo>
                  <a:cubicBezTo>
                    <a:pt x="12639" y="34160"/>
                    <a:pt x="15144" y="34695"/>
                    <a:pt x="17631" y="34695"/>
                  </a:cubicBezTo>
                  <a:cubicBezTo>
                    <a:pt x="21882" y="34695"/>
                    <a:pt x="26082" y="33133"/>
                    <a:pt x="29341" y="30153"/>
                  </a:cubicBezTo>
                  <a:cubicBezTo>
                    <a:pt x="36412" y="23682"/>
                    <a:pt x="36908" y="12710"/>
                    <a:pt x="30437" y="5639"/>
                  </a:cubicBezTo>
                  <a:cubicBezTo>
                    <a:pt x="27091" y="1980"/>
                    <a:pt x="22424" y="1"/>
                    <a:pt x="17644" y="1"/>
                  </a:cubicBezTo>
                  <a:close/>
                </a:path>
              </a:pathLst>
            </a:custGeom>
            <a:solidFill>
              <a:schemeClr val="accent2"/>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0"/>
            <p:cNvSpPr/>
            <p:nvPr/>
          </p:nvSpPr>
          <p:spPr>
            <a:xfrm>
              <a:off x="2771296" y="2071317"/>
              <a:ext cx="3531811" cy="3408162"/>
            </a:xfrm>
            <a:custGeom>
              <a:avLst/>
              <a:gdLst/>
              <a:ahLst/>
              <a:cxnLst/>
              <a:rect l="l" t="t" r="r" b="b"/>
              <a:pathLst>
                <a:path w="33126" h="31967" extrusionOk="0">
                  <a:moveTo>
                    <a:pt x="20758" y="6289"/>
                  </a:moveTo>
                  <a:lnTo>
                    <a:pt x="20758" y="6289"/>
                  </a:lnTo>
                  <a:cubicBezTo>
                    <a:pt x="20979" y="6341"/>
                    <a:pt x="21188" y="6446"/>
                    <a:pt x="21358" y="6602"/>
                  </a:cubicBezTo>
                  <a:cubicBezTo>
                    <a:pt x="21227" y="6641"/>
                    <a:pt x="21123" y="6720"/>
                    <a:pt x="21031" y="6811"/>
                  </a:cubicBezTo>
                  <a:cubicBezTo>
                    <a:pt x="20810" y="6694"/>
                    <a:pt x="20836" y="6511"/>
                    <a:pt x="20758" y="6289"/>
                  </a:cubicBezTo>
                  <a:close/>
                  <a:moveTo>
                    <a:pt x="13219" y="3527"/>
                  </a:moveTo>
                  <a:cubicBezTo>
                    <a:pt x="13491" y="3527"/>
                    <a:pt x="13813" y="3617"/>
                    <a:pt x="14221" y="3836"/>
                  </a:cubicBezTo>
                  <a:cubicBezTo>
                    <a:pt x="14991" y="4254"/>
                    <a:pt x="15526" y="5063"/>
                    <a:pt x="15122" y="6002"/>
                  </a:cubicBezTo>
                  <a:cubicBezTo>
                    <a:pt x="15055" y="5979"/>
                    <a:pt x="14985" y="5969"/>
                    <a:pt x="14915" y="5969"/>
                  </a:cubicBezTo>
                  <a:cubicBezTo>
                    <a:pt x="14626" y="5969"/>
                    <a:pt x="14321" y="6145"/>
                    <a:pt x="14143" y="6354"/>
                  </a:cubicBezTo>
                  <a:cubicBezTo>
                    <a:pt x="14417" y="6354"/>
                    <a:pt x="14691" y="6341"/>
                    <a:pt x="14965" y="6315"/>
                  </a:cubicBezTo>
                  <a:cubicBezTo>
                    <a:pt x="14965" y="6263"/>
                    <a:pt x="14978" y="6224"/>
                    <a:pt x="14991" y="6172"/>
                  </a:cubicBezTo>
                  <a:cubicBezTo>
                    <a:pt x="15004" y="6172"/>
                    <a:pt x="15017" y="6185"/>
                    <a:pt x="15043" y="6198"/>
                  </a:cubicBezTo>
                  <a:cubicBezTo>
                    <a:pt x="14652" y="6928"/>
                    <a:pt x="14678" y="6759"/>
                    <a:pt x="14091" y="6876"/>
                  </a:cubicBezTo>
                  <a:cubicBezTo>
                    <a:pt x="14033" y="6881"/>
                    <a:pt x="13976" y="6883"/>
                    <a:pt x="13920" y="6883"/>
                  </a:cubicBezTo>
                  <a:cubicBezTo>
                    <a:pt x="12896" y="6883"/>
                    <a:pt x="12023" y="6115"/>
                    <a:pt x="11899" y="5089"/>
                  </a:cubicBezTo>
                  <a:cubicBezTo>
                    <a:pt x="11865" y="5095"/>
                    <a:pt x="11831" y="5098"/>
                    <a:pt x="11797" y="5098"/>
                  </a:cubicBezTo>
                  <a:cubicBezTo>
                    <a:pt x="11608" y="5098"/>
                    <a:pt x="11425" y="5007"/>
                    <a:pt x="11325" y="4841"/>
                  </a:cubicBezTo>
                  <a:cubicBezTo>
                    <a:pt x="12080" y="4270"/>
                    <a:pt x="12440" y="3527"/>
                    <a:pt x="13219" y="3527"/>
                  </a:cubicBezTo>
                  <a:close/>
                  <a:moveTo>
                    <a:pt x="7124" y="8442"/>
                  </a:moveTo>
                  <a:lnTo>
                    <a:pt x="7124" y="8442"/>
                  </a:lnTo>
                  <a:cubicBezTo>
                    <a:pt x="6420" y="9055"/>
                    <a:pt x="5715" y="10921"/>
                    <a:pt x="5480" y="11834"/>
                  </a:cubicBezTo>
                  <a:cubicBezTo>
                    <a:pt x="5154" y="11677"/>
                    <a:pt x="4958" y="11325"/>
                    <a:pt x="4998" y="10973"/>
                  </a:cubicBezTo>
                  <a:lnTo>
                    <a:pt x="4998" y="10973"/>
                  </a:lnTo>
                  <a:lnTo>
                    <a:pt x="4985" y="10986"/>
                  </a:lnTo>
                  <a:cubicBezTo>
                    <a:pt x="5063" y="9746"/>
                    <a:pt x="5989" y="8807"/>
                    <a:pt x="7124" y="8442"/>
                  </a:cubicBezTo>
                  <a:close/>
                  <a:moveTo>
                    <a:pt x="24176" y="13595"/>
                  </a:moveTo>
                  <a:cubicBezTo>
                    <a:pt x="24306" y="13608"/>
                    <a:pt x="24437" y="13647"/>
                    <a:pt x="24567" y="13700"/>
                  </a:cubicBezTo>
                  <a:cubicBezTo>
                    <a:pt x="24580" y="13700"/>
                    <a:pt x="24606" y="13713"/>
                    <a:pt x="24619" y="13713"/>
                  </a:cubicBezTo>
                  <a:lnTo>
                    <a:pt x="24619" y="13726"/>
                  </a:lnTo>
                  <a:cubicBezTo>
                    <a:pt x="24528" y="13752"/>
                    <a:pt x="24437" y="13804"/>
                    <a:pt x="24371" y="13856"/>
                  </a:cubicBezTo>
                  <a:cubicBezTo>
                    <a:pt x="24319" y="13765"/>
                    <a:pt x="24254" y="13673"/>
                    <a:pt x="24176" y="13595"/>
                  </a:cubicBezTo>
                  <a:close/>
                  <a:moveTo>
                    <a:pt x="9825" y="9877"/>
                  </a:moveTo>
                  <a:cubicBezTo>
                    <a:pt x="10464" y="10020"/>
                    <a:pt x="10529" y="10529"/>
                    <a:pt x="10881" y="10960"/>
                  </a:cubicBezTo>
                  <a:cubicBezTo>
                    <a:pt x="10634" y="11169"/>
                    <a:pt x="9994" y="12186"/>
                    <a:pt x="9903" y="12499"/>
                  </a:cubicBezTo>
                  <a:cubicBezTo>
                    <a:pt x="9590" y="13647"/>
                    <a:pt x="11886" y="14678"/>
                    <a:pt x="12708" y="14939"/>
                  </a:cubicBezTo>
                  <a:cubicBezTo>
                    <a:pt x="12682" y="15252"/>
                    <a:pt x="12604" y="15565"/>
                    <a:pt x="12447" y="15852"/>
                  </a:cubicBezTo>
                  <a:cubicBezTo>
                    <a:pt x="12317" y="15761"/>
                    <a:pt x="12212" y="15643"/>
                    <a:pt x="12121" y="15526"/>
                  </a:cubicBezTo>
                  <a:lnTo>
                    <a:pt x="12108" y="15526"/>
                  </a:lnTo>
                  <a:cubicBezTo>
                    <a:pt x="11885" y="15614"/>
                    <a:pt x="11679" y="15651"/>
                    <a:pt x="11482" y="15651"/>
                  </a:cubicBezTo>
                  <a:cubicBezTo>
                    <a:pt x="10893" y="15651"/>
                    <a:pt x="10392" y="15324"/>
                    <a:pt x="9825" y="15069"/>
                  </a:cubicBezTo>
                  <a:cubicBezTo>
                    <a:pt x="9720" y="15135"/>
                    <a:pt x="9603" y="15213"/>
                    <a:pt x="9499" y="15291"/>
                  </a:cubicBezTo>
                  <a:cubicBezTo>
                    <a:pt x="9551" y="15187"/>
                    <a:pt x="9616" y="15095"/>
                    <a:pt x="9681" y="14991"/>
                  </a:cubicBezTo>
                  <a:cubicBezTo>
                    <a:pt x="9264" y="14769"/>
                    <a:pt x="8925" y="13778"/>
                    <a:pt x="8677" y="13673"/>
                  </a:cubicBezTo>
                  <a:cubicBezTo>
                    <a:pt x="8742" y="13608"/>
                    <a:pt x="9277" y="11925"/>
                    <a:pt x="9316" y="11769"/>
                  </a:cubicBezTo>
                  <a:lnTo>
                    <a:pt x="9316" y="11769"/>
                  </a:lnTo>
                  <a:cubicBezTo>
                    <a:pt x="8977" y="11925"/>
                    <a:pt x="8611" y="12030"/>
                    <a:pt x="8246" y="12069"/>
                  </a:cubicBezTo>
                  <a:cubicBezTo>
                    <a:pt x="8598" y="11221"/>
                    <a:pt x="9133" y="10464"/>
                    <a:pt x="9825" y="9877"/>
                  </a:cubicBezTo>
                  <a:close/>
                  <a:moveTo>
                    <a:pt x="28011" y="13217"/>
                  </a:moveTo>
                  <a:cubicBezTo>
                    <a:pt x="27998" y="13439"/>
                    <a:pt x="27972" y="13647"/>
                    <a:pt x="27907" y="13869"/>
                  </a:cubicBezTo>
                  <a:cubicBezTo>
                    <a:pt x="27750" y="14521"/>
                    <a:pt x="27463" y="15148"/>
                    <a:pt x="27059" y="15709"/>
                  </a:cubicBezTo>
                  <a:cubicBezTo>
                    <a:pt x="26862" y="15456"/>
                    <a:pt x="26558" y="15317"/>
                    <a:pt x="26247" y="15317"/>
                  </a:cubicBezTo>
                  <a:cubicBezTo>
                    <a:pt x="26125" y="15317"/>
                    <a:pt x="26002" y="15338"/>
                    <a:pt x="25885" y="15382"/>
                  </a:cubicBezTo>
                  <a:cubicBezTo>
                    <a:pt x="25872" y="15761"/>
                    <a:pt x="25585" y="16022"/>
                    <a:pt x="25585" y="16361"/>
                  </a:cubicBezTo>
                  <a:cubicBezTo>
                    <a:pt x="25258" y="16035"/>
                    <a:pt x="24841" y="15409"/>
                    <a:pt x="24750" y="14939"/>
                  </a:cubicBezTo>
                  <a:cubicBezTo>
                    <a:pt x="25063" y="14821"/>
                    <a:pt x="25272" y="14534"/>
                    <a:pt x="25285" y="14208"/>
                  </a:cubicBezTo>
                  <a:cubicBezTo>
                    <a:pt x="25337" y="14261"/>
                    <a:pt x="25376" y="14326"/>
                    <a:pt x="25415" y="14391"/>
                  </a:cubicBezTo>
                  <a:lnTo>
                    <a:pt x="25415" y="14404"/>
                  </a:lnTo>
                  <a:cubicBezTo>
                    <a:pt x="25480" y="14339"/>
                    <a:pt x="25546" y="14287"/>
                    <a:pt x="25624" y="14234"/>
                  </a:cubicBezTo>
                  <a:cubicBezTo>
                    <a:pt x="25754" y="14521"/>
                    <a:pt x="25846" y="14848"/>
                    <a:pt x="25872" y="15187"/>
                  </a:cubicBezTo>
                  <a:cubicBezTo>
                    <a:pt x="25948" y="15114"/>
                    <a:pt x="26006" y="15087"/>
                    <a:pt x="26055" y="15087"/>
                  </a:cubicBezTo>
                  <a:cubicBezTo>
                    <a:pt x="26184" y="15087"/>
                    <a:pt x="26258" y="15264"/>
                    <a:pt x="26447" y="15264"/>
                  </a:cubicBezTo>
                  <a:cubicBezTo>
                    <a:pt x="26537" y="15264"/>
                    <a:pt x="26652" y="15224"/>
                    <a:pt x="26811" y="15109"/>
                  </a:cubicBezTo>
                  <a:cubicBezTo>
                    <a:pt x="27215" y="14821"/>
                    <a:pt x="27829" y="13778"/>
                    <a:pt x="27842" y="13256"/>
                  </a:cubicBezTo>
                  <a:lnTo>
                    <a:pt x="28011" y="13217"/>
                  </a:lnTo>
                  <a:close/>
                  <a:moveTo>
                    <a:pt x="22819" y="20523"/>
                  </a:moveTo>
                  <a:lnTo>
                    <a:pt x="22819" y="20536"/>
                  </a:lnTo>
                  <a:cubicBezTo>
                    <a:pt x="22806" y="20640"/>
                    <a:pt x="22793" y="20745"/>
                    <a:pt x="22780" y="20849"/>
                  </a:cubicBezTo>
                  <a:cubicBezTo>
                    <a:pt x="22729" y="20864"/>
                    <a:pt x="22678" y="20871"/>
                    <a:pt x="22627" y="20871"/>
                  </a:cubicBezTo>
                  <a:cubicBezTo>
                    <a:pt x="22420" y="20871"/>
                    <a:pt x="22230" y="20746"/>
                    <a:pt x="22167" y="20536"/>
                  </a:cubicBezTo>
                  <a:cubicBezTo>
                    <a:pt x="22388" y="20536"/>
                    <a:pt x="22597" y="20536"/>
                    <a:pt x="22819" y="20523"/>
                  </a:cubicBezTo>
                  <a:close/>
                  <a:moveTo>
                    <a:pt x="14274" y="7189"/>
                  </a:moveTo>
                  <a:lnTo>
                    <a:pt x="14274" y="7189"/>
                  </a:lnTo>
                  <a:cubicBezTo>
                    <a:pt x="14195" y="7307"/>
                    <a:pt x="14104" y="7411"/>
                    <a:pt x="14000" y="7503"/>
                  </a:cubicBezTo>
                  <a:cubicBezTo>
                    <a:pt x="14078" y="8037"/>
                    <a:pt x="14756" y="8181"/>
                    <a:pt x="14939" y="8781"/>
                  </a:cubicBezTo>
                  <a:cubicBezTo>
                    <a:pt x="15343" y="8638"/>
                    <a:pt x="15774" y="7724"/>
                    <a:pt x="16244" y="7476"/>
                  </a:cubicBezTo>
                  <a:cubicBezTo>
                    <a:pt x="16922" y="7894"/>
                    <a:pt x="17744" y="8481"/>
                    <a:pt x="17966" y="9303"/>
                  </a:cubicBezTo>
                  <a:cubicBezTo>
                    <a:pt x="17874" y="9538"/>
                    <a:pt x="17744" y="9760"/>
                    <a:pt x="17587" y="9955"/>
                  </a:cubicBezTo>
                  <a:cubicBezTo>
                    <a:pt x="17744" y="9851"/>
                    <a:pt x="17887" y="9733"/>
                    <a:pt x="18005" y="9590"/>
                  </a:cubicBezTo>
                  <a:lnTo>
                    <a:pt x="18005" y="9590"/>
                  </a:lnTo>
                  <a:cubicBezTo>
                    <a:pt x="18044" y="9981"/>
                    <a:pt x="17913" y="10373"/>
                    <a:pt x="17653" y="10660"/>
                  </a:cubicBezTo>
                  <a:cubicBezTo>
                    <a:pt x="18005" y="10751"/>
                    <a:pt x="18357" y="10751"/>
                    <a:pt x="18709" y="10882"/>
                  </a:cubicBezTo>
                  <a:cubicBezTo>
                    <a:pt x="18487" y="10347"/>
                    <a:pt x="18527" y="9694"/>
                    <a:pt x="19035" y="9342"/>
                  </a:cubicBezTo>
                  <a:cubicBezTo>
                    <a:pt x="19113" y="9331"/>
                    <a:pt x="19187" y="9326"/>
                    <a:pt x="19256" y="9326"/>
                  </a:cubicBezTo>
                  <a:cubicBezTo>
                    <a:pt x="19665" y="9326"/>
                    <a:pt x="19956" y="9499"/>
                    <a:pt x="20379" y="9577"/>
                  </a:cubicBezTo>
                  <a:cubicBezTo>
                    <a:pt x="20170" y="11182"/>
                    <a:pt x="18514" y="11182"/>
                    <a:pt x="17496" y="11808"/>
                  </a:cubicBezTo>
                  <a:cubicBezTo>
                    <a:pt x="17431" y="12734"/>
                    <a:pt x="17822" y="13439"/>
                    <a:pt x="18566" y="13987"/>
                  </a:cubicBezTo>
                  <a:cubicBezTo>
                    <a:pt x="18827" y="14180"/>
                    <a:pt x="19079" y="14248"/>
                    <a:pt x="19322" y="14248"/>
                  </a:cubicBezTo>
                  <a:cubicBezTo>
                    <a:pt x="19881" y="14248"/>
                    <a:pt x="20392" y="13890"/>
                    <a:pt x="20863" y="13890"/>
                  </a:cubicBezTo>
                  <a:cubicBezTo>
                    <a:pt x="21014" y="13890"/>
                    <a:pt x="21162" y="13928"/>
                    <a:pt x="21305" y="14026"/>
                  </a:cubicBezTo>
                  <a:lnTo>
                    <a:pt x="21305" y="14156"/>
                  </a:lnTo>
                  <a:lnTo>
                    <a:pt x="21475" y="14156"/>
                  </a:lnTo>
                  <a:cubicBezTo>
                    <a:pt x="21853" y="14469"/>
                    <a:pt x="22297" y="15069"/>
                    <a:pt x="22427" y="15578"/>
                  </a:cubicBezTo>
                  <a:cubicBezTo>
                    <a:pt x="23007" y="15608"/>
                    <a:pt x="22951" y="15699"/>
                    <a:pt x="23110" y="15699"/>
                  </a:cubicBezTo>
                  <a:cubicBezTo>
                    <a:pt x="23159" y="15699"/>
                    <a:pt x="23228" y="15691"/>
                    <a:pt x="23341" y="15670"/>
                  </a:cubicBezTo>
                  <a:lnTo>
                    <a:pt x="23341" y="15670"/>
                  </a:lnTo>
                  <a:cubicBezTo>
                    <a:pt x="23302" y="15709"/>
                    <a:pt x="23275" y="15748"/>
                    <a:pt x="23236" y="15774"/>
                  </a:cubicBezTo>
                  <a:cubicBezTo>
                    <a:pt x="23419" y="15865"/>
                    <a:pt x="23576" y="15983"/>
                    <a:pt x="23719" y="16126"/>
                  </a:cubicBezTo>
                  <a:cubicBezTo>
                    <a:pt x="23732" y="15800"/>
                    <a:pt x="23902" y="15500"/>
                    <a:pt x="24176" y="15317"/>
                  </a:cubicBezTo>
                  <a:cubicBezTo>
                    <a:pt x="24293" y="15539"/>
                    <a:pt x="24424" y="15748"/>
                    <a:pt x="24554" y="15970"/>
                  </a:cubicBezTo>
                  <a:cubicBezTo>
                    <a:pt x="23771" y="16178"/>
                    <a:pt x="24150" y="16687"/>
                    <a:pt x="24071" y="17235"/>
                  </a:cubicBezTo>
                  <a:cubicBezTo>
                    <a:pt x="23707" y="17164"/>
                    <a:pt x="23365" y="17121"/>
                    <a:pt x="23039" y="17121"/>
                  </a:cubicBezTo>
                  <a:cubicBezTo>
                    <a:pt x="22292" y="17121"/>
                    <a:pt x="21626" y="17344"/>
                    <a:pt x="20955" y="17951"/>
                  </a:cubicBezTo>
                  <a:lnTo>
                    <a:pt x="20955" y="17951"/>
                  </a:lnTo>
                  <a:cubicBezTo>
                    <a:pt x="19804" y="17831"/>
                    <a:pt x="19580" y="17207"/>
                    <a:pt x="18657" y="16726"/>
                  </a:cubicBezTo>
                  <a:cubicBezTo>
                    <a:pt x="17887" y="17118"/>
                    <a:pt x="17600" y="17940"/>
                    <a:pt x="16974" y="18448"/>
                  </a:cubicBezTo>
                  <a:cubicBezTo>
                    <a:pt x="16381" y="18953"/>
                    <a:pt x="16398" y="20581"/>
                    <a:pt x="15680" y="20581"/>
                  </a:cubicBezTo>
                  <a:cubicBezTo>
                    <a:pt x="15656" y="20581"/>
                    <a:pt x="15630" y="20579"/>
                    <a:pt x="15604" y="20575"/>
                  </a:cubicBezTo>
                  <a:cubicBezTo>
                    <a:pt x="15319" y="21146"/>
                    <a:pt x="14675" y="21422"/>
                    <a:pt x="14052" y="21422"/>
                  </a:cubicBezTo>
                  <a:cubicBezTo>
                    <a:pt x="13878" y="21422"/>
                    <a:pt x="13705" y="21400"/>
                    <a:pt x="13543" y="21358"/>
                  </a:cubicBezTo>
                  <a:cubicBezTo>
                    <a:pt x="13386" y="21071"/>
                    <a:pt x="12499" y="20810"/>
                    <a:pt x="12238" y="20431"/>
                  </a:cubicBezTo>
                  <a:cubicBezTo>
                    <a:pt x="12198" y="20569"/>
                    <a:pt x="12141" y="20596"/>
                    <a:pt x="12071" y="20596"/>
                  </a:cubicBezTo>
                  <a:cubicBezTo>
                    <a:pt x="12025" y="20596"/>
                    <a:pt x="11973" y="20584"/>
                    <a:pt x="11918" y="20584"/>
                  </a:cubicBezTo>
                  <a:cubicBezTo>
                    <a:pt x="11814" y="20584"/>
                    <a:pt x="11699" y="20629"/>
                    <a:pt x="11586" y="20888"/>
                  </a:cubicBezTo>
                  <a:cubicBezTo>
                    <a:pt x="11364" y="21384"/>
                    <a:pt x="11625" y="21527"/>
                    <a:pt x="11547" y="21997"/>
                  </a:cubicBezTo>
                  <a:cubicBezTo>
                    <a:pt x="11077" y="21566"/>
                    <a:pt x="11090" y="21240"/>
                    <a:pt x="11142" y="20562"/>
                  </a:cubicBezTo>
                  <a:lnTo>
                    <a:pt x="11142" y="20562"/>
                  </a:lnTo>
                  <a:cubicBezTo>
                    <a:pt x="11250" y="20600"/>
                    <a:pt x="11354" y="20619"/>
                    <a:pt x="11455" y="20619"/>
                  </a:cubicBezTo>
                  <a:cubicBezTo>
                    <a:pt x="11697" y="20619"/>
                    <a:pt x="11922" y="20509"/>
                    <a:pt x="12134" y="20288"/>
                  </a:cubicBezTo>
                  <a:cubicBezTo>
                    <a:pt x="10908" y="18044"/>
                    <a:pt x="13360" y="18618"/>
                    <a:pt x="14156" y="17248"/>
                  </a:cubicBezTo>
                  <a:cubicBezTo>
                    <a:pt x="14572" y="16511"/>
                    <a:pt x="15205" y="14204"/>
                    <a:pt x="13943" y="14204"/>
                  </a:cubicBezTo>
                  <a:cubicBezTo>
                    <a:pt x="13819" y="14204"/>
                    <a:pt x="13678" y="14226"/>
                    <a:pt x="13517" y="14274"/>
                  </a:cubicBezTo>
                  <a:cubicBezTo>
                    <a:pt x="13034" y="13778"/>
                    <a:pt x="13112" y="13191"/>
                    <a:pt x="13034" y="12564"/>
                  </a:cubicBezTo>
                  <a:cubicBezTo>
                    <a:pt x="12930" y="12512"/>
                    <a:pt x="12838" y="12473"/>
                    <a:pt x="12734" y="12434"/>
                  </a:cubicBezTo>
                  <a:lnTo>
                    <a:pt x="13021" y="12434"/>
                  </a:lnTo>
                  <a:cubicBezTo>
                    <a:pt x="13008" y="12030"/>
                    <a:pt x="13582" y="11377"/>
                    <a:pt x="13556" y="11142"/>
                  </a:cubicBezTo>
                  <a:lnTo>
                    <a:pt x="13556" y="11142"/>
                  </a:lnTo>
                  <a:cubicBezTo>
                    <a:pt x="13557" y="11143"/>
                    <a:pt x="13559" y="11143"/>
                    <a:pt x="13562" y="11143"/>
                  </a:cubicBezTo>
                  <a:cubicBezTo>
                    <a:pt x="13680" y="11143"/>
                    <a:pt x="15072" y="10841"/>
                    <a:pt x="15200" y="10790"/>
                  </a:cubicBezTo>
                  <a:cubicBezTo>
                    <a:pt x="14274" y="10138"/>
                    <a:pt x="12551" y="7724"/>
                    <a:pt x="14274" y="7189"/>
                  </a:cubicBezTo>
                  <a:close/>
                  <a:moveTo>
                    <a:pt x="23912" y="22321"/>
                  </a:moveTo>
                  <a:cubicBezTo>
                    <a:pt x="23913" y="22335"/>
                    <a:pt x="23914" y="22349"/>
                    <a:pt x="23915" y="22362"/>
                  </a:cubicBezTo>
                  <a:cubicBezTo>
                    <a:pt x="23915" y="22345"/>
                    <a:pt x="23913" y="22330"/>
                    <a:pt x="23912" y="22321"/>
                  </a:cubicBezTo>
                  <a:close/>
                  <a:moveTo>
                    <a:pt x="9799" y="23093"/>
                  </a:moveTo>
                  <a:lnTo>
                    <a:pt x="9799" y="23093"/>
                  </a:lnTo>
                  <a:cubicBezTo>
                    <a:pt x="9773" y="23223"/>
                    <a:pt x="9746" y="23341"/>
                    <a:pt x="9707" y="23471"/>
                  </a:cubicBezTo>
                  <a:cubicBezTo>
                    <a:pt x="9577" y="23484"/>
                    <a:pt x="9459" y="23523"/>
                    <a:pt x="9342" y="23563"/>
                  </a:cubicBezTo>
                  <a:cubicBezTo>
                    <a:pt x="9446" y="23367"/>
                    <a:pt x="9603" y="23210"/>
                    <a:pt x="9799" y="23093"/>
                  </a:cubicBezTo>
                  <a:close/>
                  <a:moveTo>
                    <a:pt x="25128" y="19609"/>
                  </a:moveTo>
                  <a:cubicBezTo>
                    <a:pt x="25624" y="19923"/>
                    <a:pt x="25898" y="20497"/>
                    <a:pt x="25819" y="21084"/>
                  </a:cubicBezTo>
                  <a:cubicBezTo>
                    <a:pt x="25715" y="21997"/>
                    <a:pt x="26041" y="22140"/>
                    <a:pt x="26120" y="23054"/>
                  </a:cubicBezTo>
                  <a:cubicBezTo>
                    <a:pt x="26433" y="23015"/>
                    <a:pt x="26746" y="22884"/>
                    <a:pt x="27007" y="22688"/>
                  </a:cubicBezTo>
                  <a:lnTo>
                    <a:pt x="27007" y="22688"/>
                  </a:lnTo>
                  <a:cubicBezTo>
                    <a:pt x="26767" y="23292"/>
                    <a:pt x="26131" y="23589"/>
                    <a:pt x="25496" y="23589"/>
                  </a:cubicBezTo>
                  <a:cubicBezTo>
                    <a:pt x="24746" y="23589"/>
                    <a:pt x="24000" y="23175"/>
                    <a:pt x="23915" y="22362"/>
                  </a:cubicBezTo>
                  <a:cubicBezTo>
                    <a:pt x="23909" y="22327"/>
                    <a:pt x="23908" y="22313"/>
                    <a:pt x="23909" y="22313"/>
                  </a:cubicBezTo>
                  <a:lnTo>
                    <a:pt x="23909" y="22313"/>
                  </a:lnTo>
                  <a:cubicBezTo>
                    <a:pt x="23910" y="22313"/>
                    <a:pt x="23911" y="22316"/>
                    <a:pt x="23912" y="22321"/>
                  </a:cubicBezTo>
                  <a:lnTo>
                    <a:pt x="23912" y="22321"/>
                  </a:lnTo>
                  <a:cubicBezTo>
                    <a:pt x="23878" y="21826"/>
                    <a:pt x="23932" y="21331"/>
                    <a:pt x="24071" y="20849"/>
                  </a:cubicBezTo>
                  <a:cubicBezTo>
                    <a:pt x="23849" y="20575"/>
                    <a:pt x="23419" y="20718"/>
                    <a:pt x="23106" y="20523"/>
                  </a:cubicBezTo>
                  <a:cubicBezTo>
                    <a:pt x="23836" y="20444"/>
                    <a:pt x="24658" y="20223"/>
                    <a:pt x="25128" y="19609"/>
                  </a:cubicBezTo>
                  <a:close/>
                  <a:moveTo>
                    <a:pt x="18905" y="20131"/>
                  </a:moveTo>
                  <a:cubicBezTo>
                    <a:pt x="19401" y="20301"/>
                    <a:pt x="20079" y="20157"/>
                    <a:pt x="19962" y="20836"/>
                  </a:cubicBezTo>
                  <a:cubicBezTo>
                    <a:pt x="20692" y="21214"/>
                    <a:pt x="20940" y="22167"/>
                    <a:pt x="20731" y="22923"/>
                  </a:cubicBezTo>
                  <a:cubicBezTo>
                    <a:pt x="20444" y="23080"/>
                    <a:pt x="20183" y="23954"/>
                    <a:pt x="19805" y="24215"/>
                  </a:cubicBezTo>
                  <a:cubicBezTo>
                    <a:pt x="20170" y="24319"/>
                    <a:pt x="19936" y="24972"/>
                    <a:pt x="20784" y="24972"/>
                  </a:cubicBezTo>
                  <a:cubicBezTo>
                    <a:pt x="21397" y="24972"/>
                    <a:pt x="22245" y="24972"/>
                    <a:pt x="22480" y="24254"/>
                  </a:cubicBezTo>
                  <a:lnTo>
                    <a:pt x="22480" y="24254"/>
                  </a:lnTo>
                  <a:cubicBezTo>
                    <a:pt x="22988" y="25011"/>
                    <a:pt x="20940" y="25232"/>
                    <a:pt x="20197" y="25285"/>
                  </a:cubicBezTo>
                  <a:cubicBezTo>
                    <a:pt x="20197" y="25294"/>
                    <a:pt x="20170" y="25303"/>
                    <a:pt x="20077" y="25303"/>
                  </a:cubicBezTo>
                  <a:cubicBezTo>
                    <a:pt x="20038" y="25303"/>
                    <a:pt x="19988" y="25302"/>
                    <a:pt x="19923" y="25298"/>
                  </a:cubicBezTo>
                  <a:lnTo>
                    <a:pt x="19923" y="25285"/>
                  </a:lnTo>
                  <a:cubicBezTo>
                    <a:pt x="20066" y="24919"/>
                    <a:pt x="19975" y="24593"/>
                    <a:pt x="19649" y="24293"/>
                  </a:cubicBezTo>
                  <a:cubicBezTo>
                    <a:pt x="19600" y="24286"/>
                    <a:pt x="19551" y="24283"/>
                    <a:pt x="19502" y="24283"/>
                  </a:cubicBezTo>
                  <a:cubicBezTo>
                    <a:pt x="19261" y="24283"/>
                    <a:pt x="19019" y="24361"/>
                    <a:pt x="18814" y="24502"/>
                  </a:cubicBezTo>
                  <a:cubicBezTo>
                    <a:pt x="18044" y="24019"/>
                    <a:pt x="18318" y="22897"/>
                    <a:pt x="18696" y="22258"/>
                  </a:cubicBezTo>
                  <a:cubicBezTo>
                    <a:pt x="18422" y="21801"/>
                    <a:pt x="18514" y="20497"/>
                    <a:pt x="18905" y="20131"/>
                  </a:cubicBezTo>
                  <a:close/>
                  <a:moveTo>
                    <a:pt x="26015" y="25676"/>
                  </a:moveTo>
                  <a:cubicBezTo>
                    <a:pt x="26148" y="25715"/>
                    <a:pt x="26194" y="25729"/>
                    <a:pt x="26194" y="25729"/>
                  </a:cubicBezTo>
                  <a:cubicBezTo>
                    <a:pt x="26195" y="25729"/>
                    <a:pt x="26072" y="25692"/>
                    <a:pt x="26015" y="25676"/>
                  </a:cubicBezTo>
                  <a:close/>
                  <a:moveTo>
                    <a:pt x="23184" y="24202"/>
                  </a:moveTo>
                  <a:lnTo>
                    <a:pt x="23184" y="24202"/>
                  </a:lnTo>
                  <a:cubicBezTo>
                    <a:pt x="23745" y="24358"/>
                    <a:pt x="24293" y="24593"/>
                    <a:pt x="24815" y="24880"/>
                  </a:cubicBezTo>
                  <a:cubicBezTo>
                    <a:pt x="24841" y="24789"/>
                    <a:pt x="24867" y="24698"/>
                    <a:pt x="24867" y="24593"/>
                  </a:cubicBezTo>
                  <a:cubicBezTo>
                    <a:pt x="24958" y="24685"/>
                    <a:pt x="25037" y="24789"/>
                    <a:pt x="25089" y="24893"/>
                  </a:cubicBezTo>
                  <a:cubicBezTo>
                    <a:pt x="25338" y="24788"/>
                    <a:pt x="25603" y="24734"/>
                    <a:pt x="25864" y="24734"/>
                  </a:cubicBezTo>
                  <a:cubicBezTo>
                    <a:pt x="26506" y="24734"/>
                    <a:pt x="27124" y="25057"/>
                    <a:pt x="27411" y="25715"/>
                  </a:cubicBezTo>
                  <a:cubicBezTo>
                    <a:pt x="27196" y="25764"/>
                    <a:pt x="26974" y="25790"/>
                    <a:pt x="26752" y="25790"/>
                  </a:cubicBezTo>
                  <a:cubicBezTo>
                    <a:pt x="26505" y="25790"/>
                    <a:pt x="26256" y="25758"/>
                    <a:pt x="26015" y="25689"/>
                  </a:cubicBezTo>
                  <a:lnTo>
                    <a:pt x="26015" y="25676"/>
                  </a:lnTo>
                  <a:cubicBezTo>
                    <a:pt x="26007" y="25672"/>
                    <a:pt x="26002" y="25670"/>
                    <a:pt x="25998" y="25670"/>
                  </a:cubicBezTo>
                  <a:lnTo>
                    <a:pt x="25998" y="25670"/>
                  </a:lnTo>
                  <a:cubicBezTo>
                    <a:pt x="25848" y="25616"/>
                    <a:pt x="25698" y="25515"/>
                    <a:pt x="25598" y="25389"/>
                  </a:cubicBezTo>
                  <a:cubicBezTo>
                    <a:pt x="24676" y="26626"/>
                    <a:pt x="22784" y="27528"/>
                    <a:pt x="21154" y="27528"/>
                  </a:cubicBezTo>
                  <a:cubicBezTo>
                    <a:pt x="20961" y="27528"/>
                    <a:pt x="20772" y="27516"/>
                    <a:pt x="20588" y="27489"/>
                  </a:cubicBezTo>
                  <a:lnTo>
                    <a:pt x="20588" y="27489"/>
                  </a:lnTo>
                  <a:lnTo>
                    <a:pt x="20614" y="27529"/>
                  </a:lnTo>
                  <a:cubicBezTo>
                    <a:pt x="20219" y="27967"/>
                    <a:pt x="20099" y="28084"/>
                    <a:pt x="20069" y="28084"/>
                  </a:cubicBezTo>
                  <a:cubicBezTo>
                    <a:pt x="20035" y="28084"/>
                    <a:pt x="20121" y="27930"/>
                    <a:pt x="20049" y="27930"/>
                  </a:cubicBezTo>
                  <a:cubicBezTo>
                    <a:pt x="19997" y="27930"/>
                    <a:pt x="19863" y="28010"/>
                    <a:pt x="19544" y="28285"/>
                  </a:cubicBezTo>
                  <a:cubicBezTo>
                    <a:pt x="19013" y="27191"/>
                    <a:pt x="19932" y="25483"/>
                    <a:pt x="21133" y="25483"/>
                  </a:cubicBezTo>
                  <a:cubicBezTo>
                    <a:pt x="21378" y="25483"/>
                    <a:pt x="21634" y="25554"/>
                    <a:pt x="21893" y="25715"/>
                  </a:cubicBezTo>
                  <a:cubicBezTo>
                    <a:pt x="22532" y="25519"/>
                    <a:pt x="23341" y="25011"/>
                    <a:pt x="23184" y="24202"/>
                  </a:cubicBezTo>
                  <a:close/>
                  <a:moveTo>
                    <a:pt x="7338" y="28923"/>
                  </a:moveTo>
                  <a:cubicBezTo>
                    <a:pt x="7471" y="28923"/>
                    <a:pt x="7573" y="28981"/>
                    <a:pt x="7646" y="29094"/>
                  </a:cubicBezTo>
                  <a:cubicBezTo>
                    <a:pt x="7584" y="29115"/>
                    <a:pt x="7519" y="29125"/>
                    <a:pt x="7453" y="29125"/>
                  </a:cubicBezTo>
                  <a:cubicBezTo>
                    <a:pt x="7314" y="29125"/>
                    <a:pt x="7174" y="29079"/>
                    <a:pt x="7059" y="28990"/>
                  </a:cubicBezTo>
                  <a:cubicBezTo>
                    <a:pt x="7163" y="28945"/>
                    <a:pt x="7256" y="28923"/>
                    <a:pt x="7338" y="28923"/>
                  </a:cubicBezTo>
                  <a:close/>
                  <a:moveTo>
                    <a:pt x="13726" y="1"/>
                  </a:moveTo>
                  <a:cubicBezTo>
                    <a:pt x="13334" y="105"/>
                    <a:pt x="12851" y="288"/>
                    <a:pt x="12343" y="418"/>
                  </a:cubicBezTo>
                  <a:cubicBezTo>
                    <a:pt x="11827" y="552"/>
                    <a:pt x="11190" y="1257"/>
                    <a:pt x="10584" y="1257"/>
                  </a:cubicBezTo>
                  <a:cubicBezTo>
                    <a:pt x="10424" y="1257"/>
                    <a:pt x="10265" y="1207"/>
                    <a:pt x="10112" y="1084"/>
                  </a:cubicBezTo>
                  <a:cubicBezTo>
                    <a:pt x="9538" y="1514"/>
                    <a:pt x="8233" y="2715"/>
                    <a:pt x="8859" y="3549"/>
                  </a:cubicBezTo>
                  <a:cubicBezTo>
                    <a:pt x="8227" y="3284"/>
                    <a:pt x="7424" y="3129"/>
                    <a:pt x="6613" y="3129"/>
                  </a:cubicBezTo>
                  <a:cubicBezTo>
                    <a:pt x="5432" y="3129"/>
                    <a:pt x="4235" y="3457"/>
                    <a:pt x="3523" y="4254"/>
                  </a:cubicBezTo>
                  <a:cubicBezTo>
                    <a:pt x="2154" y="5780"/>
                    <a:pt x="3823" y="7085"/>
                    <a:pt x="4567" y="8364"/>
                  </a:cubicBezTo>
                  <a:cubicBezTo>
                    <a:pt x="4222" y="8778"/>
                    <a:pt x="3654" y="10014"/>
                    <a:pt x="4455" y="10014"/>
                  </a:cubicBezTo>
                  <a:cubicBezTo>
                    <a:pt x="4562" y="10014"/>
                    <a:pt x="4694" y="9992"/>
                    <a:pt x="4854" y="9942"/>
                  </a:cubicBezTo>
                  <a:lnTo>
                    <a:pt x="4854" y="9942"/>
                  </a:lnTo>
                  <a:cubicBezTo>
                    <a:pt x="4737" y="10438"/>
                    <a:pt x="4750" y="10177"/>
                    <a:pt x="4619" y="10542"/>
                  </a:cubicBezTo>
                  <a:cubicBezTo>
                    <a:pt x="5355" y="10568"/>
                    <a:pt x="3334" y="11704"/>
                    <a:pt x="3441" y="11704"/>
                  </a:cubicBezTo>
                  <a:cubicBezTo>
                    <a:pt x="3442" y="11704"/>
                    <a:pt x="3443" y="11704"/>
                    <a:pt x="3445" y="11703"/>
                  </a:cubicBezTo>
                  <a:lnTo>
                    <a:pt x="3445" y="11703"/>
                  </a:lnTo>
                  <a:cubicBezTo>
                    <a:pt x="3125" y="11834"/>
                    <a:pt x="2786" y="11899"/>
                    <a:pt x="2447" y="11899"/>
                  </a:cubicBezTo>
                  <a:cubicBezTo>
                    <a:pt x="2108" y="11899"/>
                    <a:pt x="1769" y="11834"/>
                    <a:pt x="1449" y="11703"/>
                  </a:cubicBezTo>
                  <a:cubicBezTo>
                    <a:pt x="651" y="12314"/>
                    <a:pt x="1" y="14613"/>
                    <a:pt x="1274" y="14613"/>
                  </a:cubicBezTo>
                  <a:cubicBezTo>
                    <a:pt x="1416" y="14613"/>
                    <a:pt x="1583" y="14584"/>
                    <a:pt x="1775" y="14521"/>
                  </a:cubicBezTo>
                  <a:lnTo>
                    <a:pt x="1775" y="14521"/>
                  </a:lnTo>
                  <a:cubicBezTo>
                    <a:pt x="1736" y="15435"/>
                    <a:pt x="771" y="16374"/>
                    <a:pt x="1371" y="17261"/>
                  </a:cubicBezTo>
                  <a:cubicBezTo>
                    <a:pt x="1559" y="17802"/>
                    <a:pt x="2478" y="18311"/>
                    <a:pt x="3106" y="18311"/>
                  </a:cubicBezTo>
                  <a:cubicBezTo>
                    <a:pt x="3175" y="18311"/>
                    <a:pt x="3241" y="18305"/>
                    <a:pt x="3302" y="18292"/>
                  </a:cubicBezTo>
                  <a:lnTo>
                    <a:pt x="3302" y="18292"/>
                  </a:lnTo>
                  <a:cubicBezTo>
                    <a:pt x="3158" y="18996"/>
                    <a:pt x="3680" y="19636"/>
                    <a:pt x="4163" y="20079"/>
                  </a:cubicBezTo>
                  <a:cubicBezTo>
                    <a:pt x="4267" y="19910"/>
                    <a:pt x="4411" y="19753"/>
                    <a:pt x="4567" y="19623"/>
                  </a:cubicBezTo>
                  <a:cubicBezTo>
                    <a:pt x="4280" y="19349"/>
                    <a:pt x="3654" y="18657"/>
                    <a:pt x="4006" y="18200"/>
                  </a:cubicBezTo>
                  <a:lnTo>
                    <a:pt x="4006" y="18200"/>
                  </a:lnTo>
                  <a:cubicBezTo>
                    <a:pt x="4280" y="18292"/>
                    <a:pt x="4463" y="18670"/>
                    <a:pt x="4606" y="18814"/>
                  </a:cubicBezTo>
                  <a:cubicBezTo>
                    <a:pt x="5311" y="19453"/>
                    <a:pt x="5441" y="19022"/>
                    <a:pt x="6172" y="19322"/>
                  </a:cubicBezTo>
                  <a:cubicBezTo>
                    <a:pt x="6224" y="19231"/>
                    <a:pt x="6276" y="19153"/>
                    <a:pt x="6341" y="19075"/>
                  </a:cubicBezTo>
                  <a:lnTo>
                    <a:pt x="6302" y="19075"/>
                  </a:lnTo>
                  <a:cubicBezTo>
                    <a:pt x="6668" y="18775"/>
                    <a:pt x="6837" y="18514"/>
                    <a:pt x="7281" y="18357"/>
                  </a:cubicBezTo>
                  <a:cubicBezTo>
                    <a:pt x="7594" y="18970"/>
                    <a:pt x="7594" y="19727"/>
                    <a:pt x="8103" y="20249"/>
                  </a:cubicBezTo>
                  <a:cubicBezTo>
                    <a:pt x="8350" y="20115"/>
                    <a:pt x="8630" y="20053"/>
                    <a:pt x="8915" y="20053"/>
                  </a:cubicBezTo>
                  <a:cubicBezTo>
                    <a:pt x="9709" y="20053"/>
                    <a:pt x="10545" y="20533"/>
                    <a:pt x="10842" y="21253"/>
                  </a:cubicBezTo>
                  <a:cubicBezTo>
                    <a:pt x="10469" y="20942"/>
                    <a:pt x="9952" y="20801"/>
                    <a:pt x="9405" y="20801"/>
                  </a:cubicBezTo>
                  <a:cubicBezTo>
                    <a:pt x="8212" y="20801"/>
                    <a:pt x="6880" y="21469"/>
                    <a:pt x="6602" y="22480"/>
                  </a:cubicBezTo>
                  <a:cubicBezTo>
                    <a:pt x="6698" y="22451"/>
                    <a:pt x="6795" y="22438"/>
                    <a:pt x="6890" y="22438"/>
                  </a:cubicBezTo>
                  <a:cubicBezTo>
                    <a:pt x="7276" y="22438"/>
                    <a:pt x="7638" y="22659"/>
                    <a:pt x="7816" y="23015"/>
                  </a:cubicBezTo>
                  <a:cubicBezTo>
                    <a:pt x="7972" y="22545"/>
                    <a:pt x="8364" y="22206"/>
                    <a:pt x="8833" y="22101"/>
                  </a:cubicBezTo>
                  <a:lnTo>
                    <a:pt x="8833" y="22101"/>
                  </a:lnTo>
                  <a:cubicBezTo>
                    <a:pt x="7659" y="23823"/>
                    <a:pt x="9499" y="24972"/>
                    <a:pt x="9446" y="26785"/>
                  </a:cubicBezTo>
                  <a:cubicBezTo>
                    <a:pt x="9107" y="26459"/>
                    <a:pt x="8833" y="26080"/>
                    <a:pt x="8651" y="25650"/>
                  </a:cubicBezTo>
                  <a:lnTo>
                    <a:pt x="8638" y="25689"/>
                  </a:lnTo>
                  <a:cubicBezTo>
                    <a:pt x="8172" y="25587"/>
                    <a:pt x="6915" y="24593"/>
                    <a:pt x="6433" y="24593"/>
                  </a:cubicBezTo>
                  <a:cubicBezTo>
                    <a:pt x="6240" y="24593"/>
                    <a:pt x="6172" y="24753"/>
                    <a:pt x="6328" y="25193"/>
                  </a:cubicBezTo>
                  <a:cubicBezTo>
                    <a:pt x="6257" y="25152"/>
                    <a:pt x="6195" y="25134"/>
                    <a:pt x="6141" y="25134"/>
                  </a:cubicBezTo>
                  <a:cubicBezTo>
                    <a:pt x="5872" y="25134"/>
                    <a:pt x="5828" y="25585"/>
                    <a:pt x="6002" y="25780"/>
                  </a:cubicBezTo>
                  <a:cubicBezTo>
                    <a:pt x="5976" y="25806"/>
                    <a:pt x="5963" y="25846"/>
                    <a:pt x="5950" y="25885"/>
                  </a:cubicBezTo>
                  <a:cubicBezTo>
                    <a:pt x="5806" y="25574"/>
                    <a:pt x="5341" y="24802"/>
                    <a:pt x="4868" y="24802"/>
                  </a:cubicBezTo>
                  <a:cubicBezTo>
                    <a:pt x="4785" y="24802"/>
                    <a:pt x="4701" y="24825"/>
                    <a:pt x="4619" y="24880"/>
                  </a:cubicBezTo>
                  <a:cubicBezTo>
                    <a:pt x="4524" y="24841"/>
                    <a:pt x="4450" y="24823"/>
                    <a:pt x="4394" y="24823"/>
                  </a:cubicBezTo>
                  <a:cubicBezTo>
                    <a:pt x="3770" y="24823"/>
                    <a:pt x="5363" y="27019"/>
                    <a:pt x="5506" y="27150"/>
                  </a:cubicBezTo>
                  <a:cubicBezTo>
                    <a:pt x="5324" y="27202"/>
                    <a:pt x="5128" y="27216"/>
                    <a:pt x="4945" y="27216"/>
                  </a:cubicBezTo>
                  <a:cubicBezTo>
                    <a:pt x="5141" y="27555"/>
                    <a:pt x="5441" y="27816"/>
                    <a:pt x="5806" y="27972"/>
                  </a:cubicBezTo>
                  <a:cubicBezTo>
                    <a:pt x="5846" y="28455"/>
                    <a:pt x="6015" y="28938"/>
                    <a:pt x="6315" y="29329"/>
                  </a:cubicBezTo>
                  <a:cubicBezTo>
                    <a:pt x="6629" y="29721"/>
                    <a:pt x="7051" y="29906"/>
                    <a:pt x="7491" y="29906"/>
                  </a:cubicBezTo>
                  <a:cubicBezTo>
                    <a:pt x="7783" y="29906"/>
                    <a:pt x="8082" y="29824"/>
                    <a:pt x="8364" y="29668"/>
                  </a:cubicBezTo>
                  <a:cubicBezTo>
                    <a:pt x="9484" y="30198"/>
                    <a:pt x="10826" y="31061"/>
                    <a:pt x="12155" y="31061"/>
                  </a:cubicBezTo>
                  <a:cubicBezTo>
                    <a:pt x="12529" y="31061"/>
                    <a:pt x="12902" y="30993"/>
                    <a:pt x="13269" y="30829"/>
                  </a:cubicBezTo>
                  <a:cubicBezTo>
                    <a:pt x="13304" y="30835"/>
                    <a:pt x="13334" y="30838"/>
                    <a:pt x="13360" y="30838"/>
                  </a:cubicBezTo>
                  <a:cubicBezTo>
                    <a:pt x="14025" y="30838"/>
                    <a:pt x="12078" y="28991"/>
                    <a:pt x="12304" y="28364"/>
                  </a:cubicBezTo>
                  <a:cubicBezTo>
                    <a:pt x="12199" y="28351"/>
                    <a:pt x="12095" y="28337"/>
                    <a:pt x="11990" y="28311"/>
                  </a:cubicBezTo>
                  <a:cubicBezTo>
                    <a:pt x="11964" y="28233"/>
                    <a:pt x="11951" y="28142"/>
                    <a:pt x="11925" y="28050"/>
                  </a:cubicBezTo>
                  <a:cubicBezTo>
                    <a:pt x="11784" y="28090"/>
                    <a:pt x="11657" y="28109"/>
                    <a:pt x="11540" y="28109"/>
                  </a:cubicBezTo>
                  <a:cubicBezTo>
                    <a:pt x="11157" y="28109"/>
                    <a:pt x="10869" y="27915"/>
                    <a:pt x="10490" y="27646"/>
                  </a:cubicBezTo>
                  <a:cubicBezTo>
                    <a:pt x="11808" y="27489"/>
                    <a:pt x="11729" y="26876"/>
                    <a:pt x="12591" y="26224"/>
                  </a:cubicBezTo>
                  <a:cubicBezTo>
                    <a:pt x="12538" y="26120"/>
                    <a:pt x="12486" y="26015"/>
                    <a:pt x="12434" y="25911"/>
                  </a:cubicBezTo>
                  <a:cubicBezTo>
                    <a:pt x="12421" y="25911"/>
                    <a:pt x="12421" y="25924"/>
                    <a:pt x="12408" y="25937"/>
                  </a:cubicBezTo>
                  <a:cubicBezTo>
                    <a:pt x="12225" y="24854"/>
                    <a:pt x="12225" y="24332"/>
                    <a:pt x="12825" y="23406"/>
                  </a:cubicBezTo>
                  <a:cubicBezTo>
                    <a:pt x="12930" y="23484"/>
                    <a:pt x="13279" y="23761"/>
                    <a:pt x="13530" y="23761"/>
                  </a:cubicBezTo>
                  <a:cubicBezTo>
                    <a:pt x="13655" y="23761"/>
                    <a:pt x="13756" y="23692"/>
                    <a:pt x="13791" y="23497"/>
                  </a:cubicBezTo>
                  <a:lnTo>
                    <a:pt x="13791" y="23497"/>
                  </a:lnTo>
                  <a:cubicBezTo>
                    <a:pt x="13778" y="23589"/>
                    <a:pt x="13765" y="23680"/>
                    <a:pt x="13726" y="23771"/>
                  </a:cubicBezTo>
                  <a:cubicBezTo>
                    <a:pt x="13817" y="23745"/>
                    <a:pt x="13908" y="23719"/>
                    <a:pt x="14000" y="23706"/>
                  </a:cubicBezTo>
                  <a:cubicBezTo>
                    <a:pt x="14120" y="24092"/>
                    <a:pt x="14533" y="24449"/>
                    <a:pt x="14913" y="24449"/>
                  </a:cubicBezTo>
                  <a:cubicBezTo>
                    <a:pt x="15111" y="24449"/>
                    <a:pt x="15300" y="24352"/>
                    <a:pt x="15435" y="24110"/>
                  </a:cubicBezTo>
                  <a:cubicBezTo>
                    <a:pt x="16217" y="24671"/>
                    <a:pt x="16700" y="25898"/>
                    <a:pt x="15735" y="26563"/>
                  </a:cubicBezTo>
                  <a:cubicBezTo>
                    <a:pt x="15648" y="26547"/>
                    <a:pt x="15561" y="26539"/>
                    <a:pt x="15475" y="26539"/>
                  </a:cubicBezTo>
                  <a:cubicBezTo>
                    <a:pt x="15015" y="26539"/>
                    <a:pt x="14576" y="26766"/>
                    <a:pt x="14313" y="27150"/>
                  </a:cubicBezTo>
                  <a:cubicBezTo>
                    <a:pt x="14234" y="27255"/>
                    <a:pt x="14247" y="27894"/>
                    <a:pt x="14287" y="28064"/>
                  </a:cubicBezTo>
                  <a:cubicBezTo>
                    <a:pt x="14234" y="28011"/>
                    <a:pt x="14208" y="27959"/>
                    <a:pt x="14182" y="27894"/>
                  </a:cubicBezTo>
                  <a:lnTo>
                    <a:pt x="14208" y="27881"/>
                  </a:lnTo>
                  <a:cubicBezTo>
                    <a:pt x="14091" y="27842"/>
                    <a:pt x="13973" y="27803"/>
                    <a:pt x="13869" y="27776"/>
                  </a:cubicBezTo>
                  <a:lnTo>
                    <a:pt x="13869" y="27776"/>
                  </a:lnTo>
                  <a:cubicBezTo>
                    <a:pt x="13954" y="28617"/>
                    <a:pt x="16242" y="29058"/>
                    <a:pt x="17403" y="29058"/>
                  </a:cubicBezTo>
                  <a:cubicBezTo>
                    <a:pt x="17665" y="29058"/>
                    <a:pt x="17870" y="29036"/>
                    <a:pt x="17979" y="28990"/>
                  </a:cubicBezTo>
                  <a:lnTo>
                    <a:pt x="17979" y="28990"/>
                  </a:lnTo>
                  <a:cubicBezTo>
                    <a:pt x="17822" y="29459"/>
                    <a:pt x="18422" y="29564"/>
                    <a:pt x="18709" y="29629"/>
                  </a:cubicBezTo>
                  <a:cubicBezTo>
                    <a:pt x="18233" y="29898"/>
                    <a:pt x="18683" y="30327"/>
                    <a:pt x="19042" y="30327"/>
                  </a:cubicBezTo>
                  <a:cubicBezTo>
                    <a:pt x="19066" y="30327"/>
                    <a:pt x="19090" y="30325"/>
                    <a:pt x="19114" y="30321"/>
                  </a:cubicBezTo>
                  <a:cubicBezTo>
                    <a:pt x="19140" y="30347"/>
                    <a:pt x="19166" y="30386"/>
                    <a:pt x="19192" y="30425"/>
                  </a:cubicBezTo>
                  <a:cubicBezTo>
                    <a:pt x="19183" y="30424"/>
                    <a:pt x="19174" y="30424"/>
                    <a:pt x="19164" y="30424"/>
                  </a:cubicBezTo>
                  <a:cubicBezTo>
                    <a:pt x="18537" y="30424"/>
                    <a:pt x="16391" y="31642"/>
                    <a:pt x="17457" y="31873"/>
                  </a:cubicBezTo>
                  <a:cubicBezTo>
                    <a:pt x="17750" y="31939"/>
                    <a:pt x="18057" y="31967"/>
                    <a:pt x="18373" y="31967"/>
                  </a:cubicBezTo>
                  <a:cubicBezTo>
                    <a:pt x="19366" y="31967"/>
                    <a:pt x="20434" y="31696"/>
                    <a:pt x="21345" y="31508"/>
                  </a:cubicBezTo>
                  <a:cubicBezTo>
                    <a:pt x="21540" y="31735"/>
                    <a:pt x="21755" y="31827"/>
                    <a:pt x="21971" y="31827"/>
                  </a:cubicBezTo>
                  <a:cubicBezTo>
                    <a:pt x="22288" y="31827"/>
                    <a:pt x="22607" y="31628"/>
                    <a:pt x="22871" y="31364"/>
                  </a:cubicBezTo>
                  <a:cubicBezTo>
                    <a:pt x="23641" y="30608"/>
                    <a:pt x="24515" y="30399"/>
                    <a:pt x="25285" y="29590"/>
                  </a:cubicBezTo>
                  <a:cubicBezTo>
                    <a:pt x="26915" y="28859"/>
                    <a:pt x="28520" y="27581"/>
                    <a:pt x="28716" y="25898"/>
                  </a:cubicBezTo>
                  <a:cubicBezTo>
                    <a:pt x="28924" y="25637"/>
                    <a:pt x="28781" y="25376"/>
                    <a:pt x="28546" y="25259"/>
                  </a:cubicBezTo>
                  <a:cubicBezTo>
                    <a:pt x="28390" y="25337"/>
                    <a:pt x="28233" y="25415"/>
                    <a:pt x="28090" y="25480"/>
                  </a:cubicBezTo>
                  <a:cubicBezTo>
                    <a:pt x="28470" y="25062"/>
                    <a:pt x="28949" y="23768"/>
                    <a:pt x="29599" y="23768"/>
                  </a:cubicBezTo>
                  <a:cubicBezTo>
                    <a:pt x="29617" y="23768"/>
                    <a:pt x="29636" y="23769"/>
                    <a:pt x="29655" y="23771"/>
                  </a:cubicBezTo>
                  <a:cubicBezTo>
                    <a:pt x="29877" y="23210"/>
                    <a:pt x="30294" y="21801"/>
                    <a:pt x="29485" y="21462"/>
                  </a:cubicBezTo>
                  <a:cubicBezTo>
                    <a:pt x="31025" y="21240"/>
                    <a:pt x="33125" y="19910"/>
                    <a:pt x="33060" y="18161"/>
                  </a:cubicBezTo>
                  <a:cubicBezTo>
                    <a:pt x="33008" y="16752"/>
                    <a:pt x="30999" y="16661"/>
                    <a:pt x="30099" y="15878"/>
                  </a:cubicBezTo>
                  <a:cubicBezTo>
                    <a:pt x="29303" y="16309"/>
                    <a:pt x="29172" y="16596"/>
                    <a:pt x="28585" y="17248"/>
                  </a:cubicBezTo>
                  <a:cubicBezTo>
                    <a:pt x="26889" y="15552"/>
                    <a:pt x="28833" y="14743"/>
                    <a:pt x="28794" y="13112"/>
                  </a:cubicBezTo>
                  <a:cubicBezTo>
                    <a:pt x="29812" y="13021"/>
                    <a:pt x="30347" y="12564"/>
                    <a:pt x="31299" y="12408"/>
                  </a:cubicBezTo>
                  <a:cubicBezTo>
                    <a:pt x="31578" y="11716"/>
                    <a:pt x="31195" y="10143"/>
                    <a:pt x="30480" y="10143"/>
                  </a:cubicBezTo>
                  <a:cubicBezTo>
                    <a:pt x="30291" y="10143"/>
                    <a:pt x="30080" y="10252"/>
                    <a:pt x="29851" y="10516"/>
                  </a:cubicBezTo>
                  <a:cubicBezTo>
                    <a:pt x="29506" y="9893"/>
                    <a:pt x="29350" y="8099"/>
                    <a:pt x="28387" y="8099"/>
                  </a:cubicBezTo>
                  <a:cubicBezTo>
                    <a:pt x="28222" y="8099"/>
                    <a:pt x="28033" y="8152"/>
                    <a:pt x="27816" y="8272"/>
                  </a:cubicBezTo>
                  <a:cubicBezTo>
                    <a:pt x="27752" y="8258"/>
                    <a:pt x="27691" y="8252"/>
                    <a:pt x="27634" y="8252"/>
                  </a:cubicBezTo>
                  <a:cubicBezTo>
                    <a:pt x="26603" y="8252"/>
                    <a:pt x="26490" y="10359"/>
                    <a:pt x="26120" y="11038"/>
                  </a:cubicBezTo>
                  <a:cubicBezTo>
                    <a:pt x="25851" y="10607"/>
                    <a:pt x="25787" y="9303"/>
                    <a:pt x="25208" y="9303"/>
                  </a:cubicBezTo>
                  <a:cubicBezTo>
                    <a:pt x="24999" y="9303"/>
                    <a:pt x="24723" y="9473"/>
                    <a:pt x="24345" y="9916"/>
                  </a:cubicBezTo>
                  <a:cubicBezTo>
                    <a:pt x="24580" y="9407"/>
                    <a:pt x="25037" y="9055"/>
                    <a:pt x="25572" y="8977"/>
                  </a:cubicBezTo>
                  <a:cubicBezTo>
                    <a:pt x="24580" y="8011"/>
                    <a:pt x="23902" y="6537"/>
                    <a:pt x="23589" y="5193"/>
                  </a:cubicBezTo>
                  <a:cubicBezTo>
                    <a:pt x="23236" y="5089"/>
                    <a:pt x="22988" y="4789"/>
                    <a:pt x="22936" y="4437"/>
                  </a:cubicBezTo>
                  <a:cubicBezTo>
                    <a:pt x="22726" y="4360"/>
                    <a:pt x="22487" y="4328"/>
                    <a:pt x="22241" y="4328"/>
                  </a:cubicBezTo>
                  <a:cubicBezTo>
                    <a:pt x="21814" y="4328"/>
                    <a:pt x="21366" y="4426"/>
                    <a:pt x="21018" y="4567"/>
                  </a:cubicBezTo>
                  <a:cubicBezTo>
                    <a:pt x="19857" y="4411"/>
                    <a:pt x="19309" y="4397"/>
                    <a:pt x="18788" y="3197"/>
                  </a:cubicBezTo>
                  <a:cubicBezTo>
                    <a:pt x="18767" y="3195"/>
                    <a:pt x="18747" y="3194"/>
                    <a:pt x="18728" y="3194"/>
                  </a:cubicBezTo>
                  <a:cubicBezTo>
                    <a:pt x="18475" y="3194"/>
                    <a:pt x="18380" y="3399"/>
                    <a:pt x="18144" y="3399"/>
                  </a:cubicBezTo>
                  <a:cubicBezTo>
                    <a:pt x="18121" y="3399"/>
                    <a:pt x="18096" y="3397"/>
                    <a:pt x="18070" y="3393"/>
                  </a:cubicBezTo>
                  <a:cubicBezTo>
                    <a:pt x="18213" y="3002"/>
                    <a:pt x="18240" y="2558"/>
                    <a:pt x="18122" y="2154"/>
                  </a:cubicBezTo>
                  <a:lnTo>
                    <a:pt x="18122" y="2154"/>
                  </a:lnTo>
                  <a:cubicBezTo>
                    <a:pt x="17444" y="2545"/>
                    <a:pt x="16674" y="2754"/>
                    <a:pt x="15878" y="2754"/>
                  </a:cubicBezTo>
                  <a:cubicBezTo>
                    <a:pt x="15852" y="2949"/>
                    <a:pt x="15709" y="3119"/>
                    <a:pt x="15526" y="3171"/>
                  </a:cubicBezTo>
                  <a:cubicBezTo>
                    <a:pt x="15487" y="3028"/>
                    <a:pt x="15461" y="2884"/>
                    <a:pt x="15474" y="2728"/>
                  </a:cubicBezTo>
                  <a:cubicBezTo>
                    <a:pt x="14195" y="2558"/>
                    <a:pt x="13191" y="1266"/>
                    <a:pt x="13726" y="1"/>
                  </a:cubicBezTo>
                  <a:close/>
                </a:path>
              </a:pathLst>
            </a:custGeom>
            <a:solidFill>
              <a:srgbClr val="000000">
                <a:alpha val="268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0"/>
            <p:cNvSpPr/>
            <p:nvPr/>
          </p:nvSpPr>
          <p:spPr>
            <a:xfrm>
              <a:off x="5425328" y="2522946"/>
              <a:ext cx="464959" cy="316753"/>
            </a:xfrm>
            <a:custGeom>
              <a:avLst/>
              <a:gdLst/>
              <a:ahLst/>
              <a:cxnLst/>
              <a:rect l="l" t="t" r="r" b="b"/>
              <a:pathLst>
                <a:path w="4361" h="2971" extrusionOk="0">
                  <a:moveTo>
                    <a:pt x="1260" y="1"/>
                  </a:moveTo>
                  <a:cubicBezTo>
                    <a:pt x="834" y="1"/>
                    <a:pt x="398" y="153"/>
                    <a:pt x="0" y="527"/>
                  </a:cubicBezTo>
                  <a:cubicBezTo>
                    <a:pt x="26" y="592"/>
                    <a:pt x="39" y="670"/>
                    <a:pt x="65" y="736"/>
                  </a:cubicBezTo>
                  <a:cubicBezTo>
                    <a:pt x="87" y="1875"/>
                    <a:pt x="1065" y="2970"/>
                    <a:pt x="2219" y="2970"/>
                  </a:cubicBezTo>
                  <a:cubicBezTo>
                    <a:pt x="2465" y="2970"/>
                    <a:pt x="2720" y="2920"/>
                    <a:pt x="2975" y="2810"/>
                  </a:cubicBezTo>
                  <a:cubicBezTo>
                    <a:pt x="4360" y="2221"/>
                    <a:pt x="2886" y="1"/>
                    <a:pt x="1260" y="1"/>
                  </a:cubicBezTo>
                  <a:close/>
                </a:path>
              </a:pathLst>
            </a:custGeom>
            <a:solidFill>
              <a:srgbClr val="FFFFFF">
                <a:alpha val="2321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20"/>
          <p:cNvGrpSpPr/>
          <p:nvPr/>
        </p:nvGrpSpPr>
        <p:grpSpPr>
          <a:xfrm>
            <a:off x="-691175" y="4083150"/>
            <a:ext cx="11089360" cy="1255750"/>
            <a:chOff x="-691175" y="4083150"/>
            <a:chExt cx="11089360" cy="1255750"/>
          </a:xfrm>
        </p:grpSpPr>
        <p:sp>
          <p:nvSpPr>
            <p:cNvPr id="1240" name="Google Shape;1240;p20"/>
            <p:cNvSpPr/>
            <p:nvPr/>
          </p:nvSpPr>
          <p:spPr>
            <a:xfrm>
              <a:off x="-118501" y="4083150"/>
              <a:ext cx="93844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54000">
                  <a:srgbClr val="7E5288"/>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0"/>
            <p:cNvSpPr/>
            <p:nvPr/>
          </p:nvSpPr>
          <p:spPr>
            <a:xfrm>
              <a:off x="-57037" y="4098296"/>
              <a:ext cx="4971661"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0"/>
            <p:cNvSpPr/>
            <p:nvPr/>
          </p:nvSpPr>
          <p:spPr>
            <a:xfrm>
              <a:off x="5480702" y="4613777"/>
              <a:ext cx="279315"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0"/>
            <p:cNvSpPr/>
            <p:nvPr/>
          </p:nvSpPr>
          <p:spPr>
            <a:xfrm>
              <a:off x="5902130" y="4674229"/>
              <a:ext cx="203271"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0"/>
            <p:cNvSpPr/>
            <p:nvPr/>
          </p:nvSpPr>
          <p:spPr>
            <a:xfrm>
              <a:off x="7748990" y="4555685"/>
              <a:ext cx="1498941"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0"/>
            <p:cNvSpPr/>
            <p:nvPr/>
          </p:nvSpPr>
          <p:spPr>
            <a:xfrm>
              <a:off x="7499677" y="4910398"/>
              <a:ext cx="369939"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0"/>
            <p:cNvSpPr/>
            <p:nvPr/>
          </p:nvSpPr>
          <p:spPr>
            <a:xfrm>
              <a:off x="6426691" y="5054874"/>
              <a:ext cx="247394"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0"/>
            <p:cNvSpPr/>
            <p:nvPr/>
          </p:nvSpPr>
          <p:spPr>
            <a:xfrm>
              <a:off x="4830372" y="4679540"/>
              <a:ext cx="546430"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0"/>
            <p:cNvSpPr/>
            <p:nvPr/>
          </p:nvSpPr>
          <p:spPr>
            <a:xfrm>
              <a:off x="7172556" y="4449501"/>
              <a:ext cx="309396"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0"/>
            <p:cNvSpPr/>
            <p:nvPr/>
          </p:nvSpPr>
          <p:spPr>
            <a:xfrm>
              <a:off x="5514695" y="4397704"/>
              <a:ext cx="2296602"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0"/>
            <p:cNvSpPr/>
            <p:nvPr/>
          </p:nvSpPr>
          <p:spPr>
            <a:xfrm>
              <a:off x="5516844" y="4798772"/>
              <a:ext cx="63997"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0"/>
            <p:cNvSpPr/>
            <p:nvPr/>
          </p:nvSpPr>
          <p:spPr>
            <a:xfrm>
              <a:off x="7817284" y="5067725"/>
              <a:ext cx="96763"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0"/>
            <p:cNvSpPr/>
            <p:nvPr/>
          </p:nvSpPr>
          <p:spPr>
            <a:xfrm>
              <a:off x="8524014" y="5072347"/>
              <a:ext cx="342468"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0"/>
            <p:cNvSpPr/>
            <p:nvPr/>
          </p:nvSpPr>
          <p:spPr>
            <a:xfrm>
              <a:off x="8087545" y="5081362"/>
              <a:ext cx="1762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0"/>
            <p:cNvSpPr/>
            <p:nvPr/>
          </p:nvSpPr>
          <p:spPr>
            <a:xfrm>
              <a:off x="8490097" y="4397966"/>
              <a:ext cx="747783"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0"/>
            <p:cNvSpPr/>
            <p:nvPr/>
          </p:nvSpPr>
          <p:spPr>
            <a:xfrm>
              <a:off x="8816374" y="4587419"/>
              <a:ext cx="39135"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0"/>
            <p:cNvSpPr/>
            <p:nvPr/>
          </p:nvSpPr>
          <p:spPr>
            <a:xfrm>
              <a:off x="263869" y="4145176"/>
              <a:ext cx="9434568"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0"/>
            <p:cNvSpPr/>
            <p:nvPr/>
          </p:nvSpPr>
          <p:spPr>
            <a:xfrm>
              <a:off x="-691175" y="4319254"/>
              <a:ext cx="6388189"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0"/>
            <p:cNvSpPr/>
            <p:nvPr/>
          </p:nvSpPr>
          <p:spPr>
            <a:xfrm>
              <a:off x="1216919" y="4521984"/>
              <a:ext cx="9181266"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0"/>
            <p:cNvSpPr/>
            <p:nvPr/>
          </p:nvSpPr>
          <p:spPr>
            <a:xfrm>
              <a:off x="7212612" y="4969342"/>
              <a:ext cx="2856230"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0"/>
            <p:cNvSpPr/>
            <p:nvPr/>
          </p:nvSpPr>
          <p:spPr>
            <a:xfrm>
              <a:off x="6801158" y="4428749"/>
              <a:ext cx="2902271"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0"/>
            <p:cNvSpPr/>
            <p:nvPr/>
          </p:nvSpPr>
          <p:spPr>
            <a:xfrm>
              <a:off x="-691175" y="4873124"/>
              <a:ext cx="7695600"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20"/>
          <p:cNvSpPr txBox="1">
            <a:spLocks noGrp="1"/>
          </p:cNvSpPr>
          <p:nvPr>
            <p:ph type="ctrTitle"/>
          </p:nvPr>
        </p:nvSpPr>
        <p:spPr>
          <a:xfrm>
            <a:off x="1212150" y="563099"/>
            <a:ext cx="3064500" cy="798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6500" b="0"/>
            </a:lvl1pPr>
            <a:lvl2pPr lvl="1" algn="ctr" rtl="0">
              <a:spcBef>
                <a:spcPts val="0"/>
              </a:spcBef>
              <a:spcAft>
                <a:spcPts val="0"/>
              </a:spcAft>
              <a:buClr>
                <a:schemeClr val="lt2"/>
              </a:buClr>
              <a:buSzPts val="5200"/>
              <a:buNone/>
              <a:defRPr sz="5200">
                <a:solidFill>
                  <a:schemeClr val="lt2"/>
                </a:solidFill>
              </a:defRPr>
            </a:lvl2pPr>
            <a:lvl3pPr lvl="2" algn="ctr" rtl="0">
              <a:spcBef>
                <a:spcPts val="0"/>
              </a:spcBef>
              <a:spcAft>
                <a:spcPts val="0"/>
              </a:spcAft>
              <a:buClr>
                <a:schemeClr val="lt2"/>
              </a:buClr>
              <a:buSzPts val="5200"/>
              <a:buNone/>
              <a:defRPr sz="5200">
                <a:solidFill>
                  <a:schemeClr val="lt2"/>
                </a:solidFill>
              </a:defRPr>
            </a:lvl3pPr>
            <a:lvl4pPr lvl="3" algn="ctr" rtl="0">
              <a:spcBef>
                <a:spcPts val="0"/>
              </a:spcBef>
              <a:spcAft>
                <a:spcPts val="0"/>
              </a:spcAft>
              <a:buClr>
                <a:schemeClr val="lt2"/>
              </a:buClr>
              <a:buSzPts val="5200"/>
              <a:buNone/>
              <a:defRPr sz="5200">
                <a:solidFill>
                  <a:schemeClr val="lt2"/>
                </a:solidFill>
              </a:defRPr>
            </a:lvl4pPr>
            <a:lvl5pPr lvl="4" algn="ctr" rtl="0">
              <a:spcBef>
                <a:spcPts val="0"/>
              </a:spcBef>
              <a:spcAft>
                <a:spcPts val="0"/>
              </a:spcAft>
              <a:buClr>
                <a:schemeClr val="lt2"/>
              </a:buClr>
              <a:buSzPts val="5200"/>
              <a:buNone/>
              <a:defRPr sz="5200">
                <a:solidFill>
                  <a:schemeClr val="lt2"/>
                </a:solidFill>
              </a:defRPr>
            </a:lvl5pPr>
            <a:lvl6pPr lvl="5" algn="ctr" rtl="0">
              <a:spcBef>
                <a:spcPts val="0"/>
              </a:spcBef>
              <a:spcAft>
                <a:spcPts val="0"/>
              </a:spcAft>
              <a:buClr>
                <a:schemeClr val="lt2"/>
              </a:buClr>
              <a:buSzPts val="5200"/>
              <a:buNone/>
              <a:defRPr sz="5200">
                <a:solidFill>
                  <a:schemeClr val="lt2"/>
                </a:solidFill>
              </a:defRPr>
            </a:lvl6pPr>
            <a:lvl7pPr lvl="6" algn="ctr" rtl="0">
              <a:spcBef>
                <a:spcPts val="0"/>
              </a:spcBef>
              <a:spcAft>
                <a:spcPts val="0"/>
              </a:spcAft>
              <a:buClr>
                <a:schemeClr val="lt2"/>
              </a:buClr>
              <a:buSzPts val="5200"/>
              <a:buNone/>
              <a:defRPr sz="5200">
                <a:solidFill>
                  <a:schemeClr val="lt2"/>
                </a:solidFill>
              </a:defRPr>
            </a:lvl7pPr>
            <a:lvl8pPr lvl="7" algn="ctr" rtl="0">
              <a:spcBef>
                <a:spcPts val="0"/>
              </a:spcBef>
              <a:spcAft>
                <a:spcPts val="0"/>
              </a:spcAft>
              <a:buClr>
                <a:schemeClr val="lt2"/>
              </a:buClr>
              <a:buSzPts val="5200"/>
              <a:buNone/>
              <a:defRPr sz="5200">
                <a:solidFill>
                  <a:schemeClr val="lt2"/>
                </a:solidFill>
              </a:defRPr>
            </a:lvl8pPr>
            <a:lvl9pPr lvl="8" algn="ctr" rtl="0">
              <a:spcBef>
                <a:spcPts val="0"/>
              </a:spcBef>
              <a:spcAft>
                <a:spcPts val="0"/>
              </a:spcAft>
              <a:buClr>
                <a:schemeClr val="lt2"/>
              </a:buClr>
              <a:buSzPts val="5200"/>
              <a:buNone/>
              <a:defRPr sz="5200">
                <a:solidFill>
                  <a:schemeClr val="lt2"/>
                </a:solidFill>
              </a:defRPr>
            </a:lvl9pPr>
          </a:lstStyle>
          <a:p>
            <a:endParaRPr/>
          </a:p>
        </p:txBody>
      </p:sp>
      <p:sp>
        <p:nvSpPr>
          <p:cNvPr id="1263" name="Google Shape;1263;p20"/>
          <p:cNvSpPr txBox="1">
            <a:spLocks noGrp="1"/>
          </p:cNvSpPr>
          <p:nvPr>
            <p:ph type="subTitle" idx="1"/>
          </p:nvPr>
        </p:nvSpPr>
        <p:spPr>
          <a:xfrm>
            <a:off x="1212150" y="1502700"/>
            <a:ext cx="3064500" cy="1274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264" name="Google Shape;1264;p20"/>
          <p:cNvSpPr/>
          <p:nvPr/>
        </p:nvSpPr>
        <p:spPr>
          <a:xfrm flipH="1">
            <a:off x="-559171" y="858188"/>
            <a:ext cx="1692231" cy="677556"/>
          </a:xfrm>
          <a:custGeom>
            <a:avLst/>
            <a:gdLst/>
            <a:ahLst/>
            <a:cxnLst/>
            <a:rect l="l" t="t" r="r" b="b"/>
            <a:pathLst>
              <a:path w="26524" h="10620" extrusionOk="0">
                <a:moveTo>
                  <a:pt x="23654" y="4723"/>
                </a:moveTo>
                <a:lnTo>
                  <a:pt x="23549" y="4723"/>
                </a:lnTo>
                <a:cubicBezTo>
                  <a:pt x="22988" y="2936"/>
                  <a:pt x="21358" y="1722"/>
                  <a:pt x="19492" y="1722"/>
                </a:cubicBezTo>
                <a:cubicBezTo>
                  <a:pt x="18905" y="1722"/>
                  <a:pt x="18318" y="1840"/>
                  <a:pt x="17770" y="2087"/>
                </a:cubicBezTo>
                <a:cubicBezTo>
                  <a:pt x="16805" y="783"/>
                  <a:pt x="15278" y="0"/>
                  <a:pt x="13660" y="0"/>
                </a:cubicBezTo>
                <a:cubicBezTo>
                  <a:pt x="11260" y="13"/>
                  <a:pt x="9185" y="1683"/>
                  <a:pt x="8664" y="4018"/>
                </a:cubicBezTo>
                <a:cubicBezTo>
                  <a:pt x="8220" y="3836"/>
                  <a:pt x="7750" y="3744"/>
                  <a:pt x="7281" y="3744"/>
                </a:cubicBezTo>
                <a:cubicBezTo>
                  <a:pt x="5637" y="3757"/>
                  <a:pt x="4202" y="4840"/>
                  <a:pt x="3745" y="6419"/>
                </a:cubicBezTo>
                <a:cubicBezTo>
                  <a:pt x="3341" y="6080"/>
                  <a:pt x="2832" y="5897"/>
                  <a:pt x="2297" y="5897"/>
                </a:cubicBezTo>
                <a:cubicBezTo>
                  <a:pt x="1032" y="5897"/>
                  <a:pt x="1" y="6928"/>
                  <a:pt x="1" y="8193"/>
                </a:cubicBezTo>
                <a:cubicBezTo>
                  <a:pt x="1" y="9459"/>
                  <a:pt x="1032" y="10489"/>
                  <a:pt x="2297" y="10502"/>
                </a:cubicBezTo>
                <a:lnTo>
                  <a:pt x="23641" y="10620"/>
                </a:lnTo>
                <a:cubicBezTo>
                  <a:pt x="25245" y="10581"/>
                  <a:pt x="26524" y="9276"/>
                  <a:pt x="26524" y="7671"/>
                </a:cubicBezTo>
                <a:cubicBezTo>
                  <a:pt x="26524" y="6067"/>
                  <a:pt x="25245" y="4749"/>
                  <a:pt x="23641" y="4710"/>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0"/>
          <p:cNvSpPr/>
          <p:nvPr/>
        </p:nvSpPr>
        <p:spPr>
          <a:xfrm rot="-9290087" flipH="1">
            <a:off x="6534022" y="-688775"/>
            <a:ext cx="3210765" cy="2474518"/>
          </a:xfrm>
          <a:custGeom>
            <a:avLst/>
            <a:gdLst/>
            <a:ahLst/>
            <a:cxnLst/>
            <a:rect l="l" t="t" r="r" b="b"/>
            <a:pathLst>
              <a:path w="43575" h="33583" extrusionOk="0">
                <a:moveTo>
                  <a:pt x="8363" y="29107"/>
                </a:moveTo>
                <a:cubicBezTo>
                  <a:pt x="8363" y="29107"/>
                  <a:pt x="14547" y="23523"/>
                  <a:pt x="19348" y="30046"/>
                </a:cubicBezTo>
                <a:cubicBezTo>
                  <a:pt x="19348" y="30046"/>
                  <a:pt x="24149" y="25885"/>
                  <a:pt x="28624" y="31116"/>
                </a:cubicBezTo>
                <a:cubicBezTo>
                  <a:pt x="28624" y="31116"/>
                  <a:pt x="32603" y="30307"/>
                  <a:pt x="32537" y="33582"/>
                </a:cubicBezTo>
                <a:cubicBezTo>
                  <a:pt x="35147" y="32564"/>
                  <a:pt x="38147" y="32434"/>
                  <a:pt x="40626" y="33204"/>
                </a:cubicBezTo>
                <a:cubicBezTo>
                  <a:pt x="33542" y="27111"/>
                  <a:pt x="42035" y="23471"/>
                  <a:pt x="42035" y="23471"/>
                </a:cubicBezTo>
                <a:cubicBezTo>
                  <a:pt x="42035" y="23471"/>
                  <a:pt x="41265" y="20157"/>
                  <a:pt x="43575" y="18018"/>
                </a:cubicBezTo>
                <a:lnTo>
                  <a:pt x="43522" y="17953"/>
                </a:lnTo>
                <a:cubicBezTo>
                  <a:pt x="39935" y="17105"/>
                  <a:pt x="38930" y="19805"/>
                  <a:pt x="38930" y="19805"/>
                </a:cubicBezTo>
                <a:cubicBezTo>
                  <a:pt x="38121" y="12838"/>
                  <a:pt x="30385" y="13321"/>
                  <a:pt x="30385" y="13321"/>
                </a:cubicBezTo>
                <a:cubicBezTo>
                  <a:pt x="30020" y="6681"/>
                  <a:pt x="23066" y="7803"/>
                  <a:pt x="23066" y="7803"/>
                </a:cubicBezTo>
                <a:cubicBezTo>
                  <a:pt x="22740" y="4097"/>
                  <a:pt x="16699" y="1"/>
                  <a:pt x="11781" y="3589"/>
                </a:cubicBezTo>
                <a:cubicBezTo>
                  <a:pt x="6849" y="7176"/>
                  <a:pt x="10150" y="12173"/>
                  <a:pt x="10150" y="12173"/>
                </a:cubicBezTo>
                <a:cubicBezTo>
                  <a:pt x="5401" y="11847"/>
                  <a:pt x="6993" y="16818"/>
                  <a:pt x="6993" y="16818"/>
                </a:cubicBezTo>
                <a:cubicBezTo>
                  <a:pt x="4984" y="14978"/>
                  <a:pt x="0" y="17822"/>
                  <a:pt x="3105" y="22153"/>
                </a:cubicBezTo>
                <a:cubicBezTo>
                  <a:pt x="6471" y="23015"/>
                  <a:pt x="8741" y="26093"/>
                  <a:pt x="8363" y="29107"/>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 name="Google Shape;1266;p20"/>
          <p:cNvGrpSpPr/>
          <p:nvPr/>
        </p:nvGrpSpPr>
        <p:grpSpPr>
          <a:xfrm>
            <a:off x="119956" y="101206"/>
            <a:ext cx="8769450" cy="2490280"/>
            <a:chOff x="119956" y="101206"/>
            <a:chExt cx="8769450" cy="2490280"/>
          </a:xfrm>
        </p:grpSpPr>
        <p:sp>
          <p:nvSpPr>
            <p:cNvPr id="1267" name="Google Shape;1267;p20"/>
            <p:cNvSpPr/>
            <p:nvPr/>
          </p:nvSpPr>
          <p:spPr>
            <a:xfrm>
              <a:off x="119956"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0"/>
            <p:cNvSpPr/>
            <p:nvPr/>
          </p:nvSpPr>
          <p:spPr>
            <a:xfrm>
              <a:off x="970168"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0"/>
            <p:cNvSpPr/>
            <p:nvPr/>
          </p:nvSpPr>
          <p:spPr>
            <a:xfrm>
              <a:off x="56511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0"/>
            <p:cNvSpPr/>
            <p:nvPr/>
          </p:nvSpPr>
          <p:spPr>
            <a:xfrm>
              <a:off x="1287305"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0"/>
            <p:cNvSpPr/>
            <p:nvPr/>
          </p:nvSpPr>
          <p:spPr>
            <a:xfrm>
              <a:off x="1385318" y="9981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0"/>
            <p:cNvSpPr/>
            <p:nvPr/>
          </p:nvSpPr>
          <p:spPr>
            <a:xfrm>
              <a:off x="1858502"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0"/>
            <p:cNvSpPr/>
            <p:nvPr/>
          </p:nvSpPr>
          <p:spPr>
            <a:xfrm>
              <a:off x="1588432"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0"/>
            <p:cNvSpPr/>
            <p:nvPr/>
          </p:nvSpPr>
          <p:spPr>
            <a:xfrm>
              <a:off x="529898"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0"/>
            <p:cNvSpPr/>
            <p:nvPr/>
          </p:nvSpPr>
          <p:spPr>
            <a:xfrm>
              <a:off x="2088451"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0"/>
            <p:cNvSpPr/>
            <p:nvPr/>
          </p:nvSpPr>
          <p:spPr>
            <a:xfrm>
              <a:off x="2481551"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0"/>
            <p:cNvSpPr/>
            <p:nvPr/>
          </p:nvSpPr>
          <p:spPr>
            <a:xfrm>
              <a:off x="7612290" y="1463610"/>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0"/>
            <p:cNvSpPr/>
            <p:nvPr/>
          </p:nvSpPr>
          <p:spPr>
            <a:xfrm>
              <a:off x="2811385"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0"/>
            <p:cNvSpPr/>
            <p:nvPr/>
          </p:nvSpPr>
          <p:spPr>
            <a:xfrm>
              <a:off x="3956792"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0"/>
            <p:cNvSpPr/>
            <p:nvPr/>
          </p:nvSpPr>
          <p:spPr>
            <a:xfrm>
              <a:off x="7925405" y="86492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0"/>
            <p:cNvSpPr/>
            <p:nvPr/>
          </p:nvSpPr>
          <p:spPr>
            <a:xfrm>
              <a:off x="3390211"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0"/>
            <p:cNvSpPr/>
            <p:nvPr/>
          </p:nvSpPr>
          <p:spPr>
            <a:xfrm>
              <a:off x="5695867" y="808926"/>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0"/>
            <p:cNvSpPr/>
            <p:nvPr/>
          </p:nvSpPr>
          <p:spPr>
            <a:xfrm>
              <a:off x="742137"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0"/>
            <p:cNvSpPr/>
            <p:nvPr/>
          </p:nvSpPr>
          <p:spPr>
            <a:xfrm>
              <a:off x="4719466" y="807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0"/>
            <p:cNvSpPr/>
            <p:nvPr/>
          </p:nvSpPr>
          <p:spPr>
            <a:xfrm>
              <a:off x="4462153"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0"/>
            <p:cNvSpPr/>
            <p:nvPr/>
          </p:nvSpPr>
          <p:spPr>
            <a:xfrm>
              <a:off x="1024013"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0"/>
            <p:cNvSpPr/>
            <p:nvPr/>
          </p:nvSpPr>
          <p:spPr>
            <a:xfrm>
              <a:off x="5960810" y="4463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0"/>
            <p:cNvSpPr/>
            <p:nvPr/>
          </p:nvSpPr>
          <p:spPr>
            <a:xfrm>
              <a:off x="2852806"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0"/>
            <p:cNvSpPr/>
            <p:nvPr/>
          </p:nvSpPr>
          <p:spPr>
            <a:xfrm>
              <a:off x="8233020"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0"/>
            <p:cNvSpPr/>
            <p:nvPr/>
          </p:nvSpPr>
          <p:spPr>
            <a:xfrm>
              <a:off x="398508"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0"/>
            <p:cNvSpPr/>
            <p:nvPr/>
          </p:nvSpPr>
          <p:spPr>
            <a:xfrm>
              <a:off x="5014924" y="302775"/>
              <a:ext cx="43423" cy="27680"/>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0"/>
            <p:cNvSpPr/>
            <p:nvPr/>
          </p:nvSpPr>
          <p:spPr>
            <a:xfrm>
              <a:off x="8323001" y="1775338"/>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0"/>
            <p:cNvSpPr/>
            <p:nvPr/>
          </p:nvSpPr>
          <p:spPr>
            <a:xfrm>
              <a:off x="1750349" y="2269734"/>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0"/>
            <p:cNvSpPr/>
            <p:nvPr/>
          </p:nvSpPr>
          <p:spPr>
            <a:xfrm>
              <a:off x="8723634"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0"/>
            <p:cNvSpPr/>
            <p:nvPr/>
          </p:nvSpPr>
          <p:spPr>
            <a:xfrm>
              <a:off x="263869"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0"/>
            <p:cNvSpPr/>
            <p:nvPr/>
          </p:nvSpPr>
          <p:spPr>
            <a:xfrm>
              <a:off x="6305359"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0"/>
            <p:cNvSpPr/>
            <p:nvPr/>
          </p:nvSpPr>
          <p:spPr>
            <a:xfrm>
              <a:off x="7429505"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0"/>
            <p:cNvSpPr/>
            <p:nvPr/>
          </p:nvSpPr>
          <p:spPr>
            <a:xfrm>
              <a:off x="8838579"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0"/>
            <p:cNvSpPr/>
            <p:nvPr/>
          </p:nvSpPr>
          <p:spPr>
            <a:xfrm>
              <a:off x="7996413" y="23135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0"/>
            <p:cNvSpPr/>
            <p:nvPr/>
          </p:nvSpPr>
          <p:spPr>
            <a:xfrm>
              <a:off x="8720405"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0"/>
            <p:cNvSpPr/>
            <p:nvPr/>
          </p:nvSpPr>
          <p:spPr>
            <a:xfrm>
              <a:off x="8390117" y="25520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0"/>
            <p:cNvSpPr/>
            <p:nvPr/>
          </p:nvSpPr>
          <p:spPr>
            <a:xfrm>
              <a:off x="847652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0"/>
            <p:cNvSpPr/>
            <p:nvPr/>
          </p:nvSpPr>
          <p:spPr>
            <a:xfrm>
              <a:off x="2481224" y="22836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0"/>
            <p:cNvSpPr/>
            <p:nvPr/>
          </p:nvSpPr>
          <p:spPr>
            <a:xfrm>
              <a:off x="6978091" y="864580"/>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0"/>
            <p:cNvSpPr/>
            <p:nvPr/>
          </p:nvSpPr>
          <p:spPr>
            <a:xfrm>
              <a:off x="6824638"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0"/>
            <p:cNvSpPr/>
            <p:nvPr/>
          </p:nvSpPr>
          <p:spPr>
            <a:xfrm>
              <a:off x="7930305"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0"/>
            <p:cNvSpPr/>
            <p:nvPr/>
          </p:nvSpPr>
          <p:spPr>
            <a:xfrm>
              <a:off x="8765551"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0"/>
            <p:cNvSpPr/>
            <p:nvPr/>
          </p:nvSpPr>
          <p:spPr>
            <a:xfrm>
              <a:off x="6302999" y="898112"/>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 name="Google Shape;1309;p20"/>
          <p:cNvSpPr txBox="1"/>
          <p:nvPr/>
        </p:nvSpPr>
        <p:spPr>
          <a:xfrm>
            <a:off x="4867325" y="1702200"/>
            <a:ext cx="3064500" cy="57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accent3"/>
                </a:solidFill>
                <a:latin typeface="Truculenta"/>
                <a:ea typeface="Truculenta"/>
                <a:cs typeface="Truculenta"/>
                <a:sym typeface="Truculenta"/>
              </a:rPr>
              <a:t>CREDITS: This presentation template was created by </a:t>
            </a:r>
            <a:r>
              <a:rPr lang="en" sz="1200" b="1">
                <a:solidFill>
                  <a:schemeClr val="accent1"/>
                </a:solidFill>
                <a:uFill>
                  <a:noFill/>
                </a:uFill>
                <a:latin typeface="Truculenta"/>
                <a:ea typeface="Truculenta"/>
                <a:cs typeface="Truculenta"/>
                <a:sym typeface="Truculenta"/>
                <a:hlinkClick r:id="rId2">
                  <a:extLst>
                    <a:ext uri="{A12FA001-AC4F-418D-AE19-62706E023703}">
                      <ahyp:hlinkClr xmlns:ahyp="http://schemas.microsoft.com/office/drawing/2018/hyperlinkcolor" val="tx"/>
                    </a:ext>
                  </a:extLst>
                </a:hlinkClick>
              </a:rPr>
              <a:t>Slidesgo</a:t>
            </a:r>
            <a:r>
              <a:rPr lang="en" sz="1200">
                <a:solidFill>
                  <a:schemeClr val="accent3"/>
                </a:solidFill>
                <a:latin typeface="Truculenta"/>
                <a:ea typeface="Truculenta"/>
                <a:cs typeface="Truculenta"/>
                <a:sym typeface="Truculenta"/>
              </a:rPr>
              <a:t>, including icons by </a:t>
            </a:r>
            <a:r>
              <a:rPr lang="en" sz="1200" b="1">
                <a:solidFill>
                  <a:schemeClr val="accent1"/>
                </a:solidFill>
                <a:uFill>
                  <a:noFill/>
                </a:uFill>
                <a:latin typeface="Truculenta"/>
                <a:ea typeface="Truculenta"/>
                <a:cs typeface="Truculenta"/>
                <a:sym typeface="Truculenta"/>
                <a:hlinkClick r:id="rId3">
                  <a:extLst>
                    <a:ext uri="{A12FA001-AC4F-418D-AE19-62706E023703}">
                      <ahyp:hlinkClr xmlns:ahyp="http://schemas.microsoft.com/office/drawing/2018/hyperlinkcolor" val="tx"/>
                    </a:ext>
                  </a:extLst>
                </a:hlinkClick>
              </a:rPr>
              <a:t>Flaticon</a:t>
            </a:r>
            <a:r>
              <a:rPr lang="en" sz="1200">
                <a:solidFill>
                  <a:schemeClr val="accent3"/>
                </a:solidFill>
                <a:latin typeface="Truculenta"/>
                <a:ea typeface="Truculenta"/>
                <a:cs typeface="Truculenta"/>
                <a:sym typeface="Truculenta"/>
              </a:rPr>
              <a:t>, and infographics &amp; images by</a:t>
            </a:r>
            <a:r>
              <a:rPr lang="en" sz="1200">
                <a:solidFill>
                  <a:schemeClr val="accent1"/>
                </a:solidFill>
                <a:latin typeface="Truculenta"/>
                <a:ea typeface="Truculenta"/>
                <a:cs typeface="Truculenta"/>
                <a:sym typeface="Truculenta"/>
              </a:rPr>
              <a:t> </a:t>
            </a:r>
            <a:r>
              <a:rPr lang="en" sz="1200" b="1">
                <a:solidFill>
                  <a:schemeClr val="accent1"/>
                </a:solidFill>
                <a:uFill>
                  <a:noFill/>
                </a:uFill>
                <a:latin typeface="Truculenta"/>
                <a:ea typeface="Truculenta"/>
                <a:cs typeface="Truculenta"/>
                <a:sym typeface="Truculenta"/>
                <a:hlinkClick r:id="rId4">
                  <a:extLst>
                    <a:ext uri="{A12FA001-AC4F-418D-AE19-62706E023703}">
                      <ahyp:hlinkClr xmlns:ahyp="http://schemas.microsoft.com/office/drawing/2018/hyperlinkcolor" val="tx"/>
                    </a:ext>
                  </a:extLst>
                </a:hlinkClick>
              </a:rPr>
              <a:t>Freepik</a:t>
            </a:r>
            <a:endParaRPr sz="1200" b="1" u="sng">
              <a:solidFill>
                <a:schemeClr val="accent1"/>
              </a:solidFill>
              <a:latin typeface="Truculenta"/>
              <a:ea typeface="Truculenta"/>
              <a:cs typeface="Truculenta"/>
              <a:sym typeface="Truculenta"/>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1310"/>
        <p:cNvGrpSpPr/>
        <p:nvPr/>
      </p:nvGrpSpPr>
      <p:grpSpPr>
        <a:xfrm>
          <a:off x="0" y="0"/>
          <a:ext cx="0" cy="0"/>
          <a:chOff x="0" y="0"/>
          <a:chExt cx="0" cy="0"/>
        </a:xfrm>
      </p:grpSpPr>
      <p:grpSp>
        <p:nvGrpSpPr>
          <p:cNvPr id="1311" name="Google Shape;1311;p21"/>
          <p:cNvGrpSpPr/>
          <p:nvPr/>
        </p:nvGrpSpPr>
        <p:grpSpPr>
          <a:xfrm>
            <a:off x="119956" y="101206"/>
            <a:ext cx="8774007" cy="1944242"/>
            <a:chOff x="119956" y="101206"/>
            <a:chExt cx="8774007" cy="1944242"/>
          </a:xfrm>
        </p:grpSpPr>
        <p:sp>
          <p:nvSpPr>
            <p:cNvPr id="1312" name="Google Shape;1312;p21"/>
            <p:cNvSpPr/>
            <p:nvPr/>
          </p:nvSpPr>
          <p:spPr>
            <a:xfrm flipH="1">
              <a:off x="8855121"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1"/>
            <p:cNvSpPr/>
            <p:nvPr/>
          </p:nvSpPr>
          <p:spPr>
            <a:xfrm flipH="1">
              <a:off x="8004976"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1"/>
            <p:cNvSpPr/>
            <p:nvPr/>
          </p:nvSpPr>
          <p:spPr>
            <a:xfrm flipH="1">
              <a:off x="6161600" y="68796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1"/>
            <p:cNvSpPr/>
            <p:nvPr/>
          </p:nvSpPr>
          <p:spPr>
            <a:xfrm flipH="1">
              <a:off x="7686704"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1"/>
            <p:cNvSpPr/>
            <p:nvPr/>
          </p:nvSpPr>
          <p:spPr>
            <a:xfrm flipH="1">
              <a:off x="6729446" y="707322"/>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1"/>
            <p:cNvSpPr/>
            <p:nvPr/>
          </p:nvSpPr>
          <p:spPr>
            <a:xfrm flipH="1">
              <a:off x="7381709"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1"/>
            <p:cNvSpPr/>
            <p:nvPr/>
          </p:nvSpPr>
          <p:spPr>
            <a:xfrm flipH="1">
              <a:off x="8444245"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1"/>
            <p:cNvSpPr/>
            <p:nvPr/>
          </p:nvSpPr>
          <p:spPr>
            <a:xfrm flipH="1">
              <a:off x="6866415"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1"/>
            <p:cNvSpPr/>
            <p:nvPr/>
          </p:nvSpPr>
          <p:spPr>
            <a:xfrm flipH="1">
              <a:off x="6493726"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1"/>
            <p:cNvSpPr/>
            <p:nvPr/>
          </p:nvSpPr>
          <p:spPr>
            <a:xfrm flipH="1">
              <a:off x="6527812" y="1888223"/>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1"/>
            <p:cNvSpPr/>
            <p:nvPr/>
          </p:nvSpPr>
          <p:spPr>
            <a:xfrm flipH="1">
              <a:off x="5014350"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1"/>
            <p:cNvSpPr/>
            <p:nvPr/>
          </p:nvSpPr>
          <p:spPr>
            <a:xfrm flipH="1">
              <a:off x="5584666"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1"/>
            <p:cNvSpPr/>
            <p:nvPr/>
          </p:nvSpPr>
          <p:spPr>
            <a:xfrm flipH="1">
              <a:off x="442587" y="1820701"/>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1"/>
            <p:cNvSpPr/>
            <p:nvPr/>
          </p:nvSpPr>
          <p:spPr>
            <a:xfrm flipH="1">
              <a:off x="8212996"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1"/>
            <p:cNvSpPr/>
            <p:nvPr/>
          </p:nvSpPr>
          <p:spPr>
            <a:xfrm flipH="1">
              <a:off x="5458268"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1"/>
            <p:cNvSpPr/>
            <p:nvPr/>
          </p:nvSpPr>
          <p:spPr>
            <a:xfrm flipH="1">
              <a:off x="4503052"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1"/>
            <p:cNvSpPr/>
            <p:nvPr/>
          </p:nvSpPr>
          <p:spPr>
            <a:xfrm flipH="1">
              <a:off x="7941459"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1"/>
            <p:cNvSpPr/>
            <p:nvPr/>
          </p:nvSpPr>
          <p:spPr>
            <a:xfrm flipH="1">
              <a:off x="349957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1"/>
            <p:cNvSpPr/>
            <p:nvPr/>
          </p:nvSpPr>
          <p:spPr>
            <a:xfrm flipH="1">
              <a:off x="6119737"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1"/>
            <p:cNvSpPr/>
            <p:nvPr/>
          </p:nvSpPr>
          <p:spPr>
            <a:xfrm flipH="1">
              <a:off x="737788"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1"/>
            <p:cNvSpPr/>
            <p:nvPr/>
          </p:nvSpPr>
          <p:spPr>
            <a:xfrm flipH="1">
              <a:off x="8572433"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1"/>
            <p:cNvSpPr/>
            <p:nvPr/>
          </p:nvSpPr>
          <p:spPr>
            <a:xfrm flipH="1">
              <a:off x="3976852"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1"/>
            <p:cNvSpPr/>
            <p:nvPr/>
          </p:nvSpPr>
          <p:spPr>
            <a:xfrm flipH="1">
              <a:off x="7188839" y="1035922"/>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1"/>
            <p:cNvSpPr/>
            <p:nvPr/>
          </p:nvSpPr>
          <p:spPr>
            <a:xfrm flipH="1">
              <a:off x="491541" y="7401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1"/>
            <p:cNvSpPr/>
            <p:nvPr/>
          </p:nvSpPr>
          <p:spPr>
            <a:xfrm flipH="1">
              <a:off x="8699336"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1"/>
            <p:cNvSpPr/>
            <p:nvPr/>
          </p:nvSpPr>
          <p:spPr>
            <a:xfrm flipH="1">
              <a:off x="2665316"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1"/>
            <p:cNvSpPr/>
            <p:nvPr/>
          </p:nvSpPr>
          <p:spPr>
            <a:xfrm flipH="1">
              <a:off x="1534700"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1"/>
            <p:cNvSpPr/>
            <p:nvPr/>
          </p:nvSpPr>
          <p:spPr>
            <a:xfrm flipH="1">
              <a:off x="11995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1"/>
            <p:cNvSpPr/>
            <p:nvPr/>
          </p:nvSpPr>
          <p:spPr>
            <a:xfrm flipH="1">
              <a:off x="243800"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1"/>
            <p:cNvSpPr/>
            <p:nvPr/>
          </p:nvSpPr>
          <p:spPr>
            <a:xfrm flipH="1">
              <a:off x="776346" y="12210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1"/>
            <p:cNvSpPr/>
            <p:nvPr/>
          </p:nvSpPr>
          <p:spPr>
            <a:xfrm flipH="1">
              <a:off x="8850540" y="188812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1"/>
            <p:cNvSpPr/>
            <p:nvPr/>
          </p:nvSpPr>
          <p:spPr>
            <a:xfrm flipH="1">
              <a:off x="5842318" y="1459155"/>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1"/>
            <p:cNvSpPr/>
            <p:nvPr/>
          </p:nvSpPr>
          <p:spPr>
            <a:xfrm flipH="1">
              <a:off x="2150639"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1"/>
            <p:cNvSpPr/>
            <p:nvPr/>
          </p:nvSpPr>
          <p:spPr>
            <a:xfrm flipH="1">
              <a:off x="1043704"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1"/>
            <p:cNvSpPr/>
            <p:nvPr/>
          </p:nvSpPr>
          <p:spPr>
            <a:xfrm flipH="1">
              <a:off x="2184726" y="709391"/>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1"/>
            <p:cNvSpPr/>
            <p:nvPr/>
          </p:nvSpPr>
          <p:spPr>
            <a:xfrm flipH="1">
              <a:off x="288941" y="14604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1"/>
            <p:cNvSpPr/>
            <p:nvPr/>
          </p:nvSpPr>
          <p:spPr>
            <a:xfrm flipH="1">
              <a:off x="7863670" y="15537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1"/>
            <p:cNvSpPr/>
            <p:nvPr/>
          </p:nvSpPr>
          <p:spPr>
            <a:xfrm flipH="1">
              <a:off x="7111628" y="15944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1"/>
            <p:cNvSpPr/>
            <p:nvPr/>
          </p:nvSpPr>
          <p:spPr>
            <a:xfrm flipH="1">
              <a:off x="4180425" y="16163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1"/>
            <p:cNvSpPr/>
            <p:nvPr/>
          </p:nvSpPr>
          <p:spPr>
            <a:xfrm flipH="1">
              <a:off x="6495470" y="1134997"/>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1"/>
            <p:cNvSpPr/>
            <p:nvPr/>
          </p:nvSpPr>
          <p:spPr>
            <a:xfrm flipH="1">
              <a:off x="2330141" y="18870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21"/>
          <p:cNvGrpSpPr/>
          <p:nvPr/>
        </p:nvGrpSpPr>
        <p:grpSpPr>
          <a:xfrm>
            <a:off x="7542707" y="563105"/>
            <a:ext cx="866519" cy="814521"/>
            <a:chOff x="2604439" y="1955638"/>
            <a:chExt cx="3935145" cy="3699007"/>
          </a:xfrm>
        </p:grpSpPr>
        <p:sp>
          <p:nvSpPr>
            <p:cNvPr id="1354" name="Google Shape;1354;p21"/>
            <p:cNvSpPr/>
            <p:nvPr/>
          </p:nvSpPr>
          <p:spPr>
            <a:xfrm>
              <a:off x="2604439" y="1955638"/>
              <a:ext cx="3935145" cy="3699007"/>
            </a:xfrm>
            <a:custGeom>
              <a:avLst/>
              <a:gdLst/>
              <a:ahLst/>
              <a:cxnLst/>
              <a:rect l="l" t="t" r="r" b="b"/>
              <a:pathLst>
                <a:path w="36909" h="34695" extrusionOk="0">
                  <a:moveTo>
                    <a:pt x="17644" y="1"/>
                  </a:moveTo>
                  <a:cubicBezTo>
                    <a:pt x="15658" y="1"/>
                    <a:pt x="13653" y="342"/>
                    <a:pt x="11716" y="1047"/>
                  </a:cubicBezTo>
                  <a:cubicBezTo>
                    <a:pt x="5128" y="3434"/>
                    <a:pt x="627" y="9566"/>
                    <a:pt x="313" y="16572"/>
                  </a:cubicBezTo>
                  <a:cubicBezTo>
                    <a:pt x="0" y="23591"/>
                    <a:pt x="3940" y="30088"/>
                    <a:pt x="10294" y="33062"/>
                  </a:cubicBezTo>
                  <a:cubicBezTo>
                    <a:pt x="12639" y="34160"/>
                    <a:pt x="15144" y="34695"/>
                    <a:pt x="17631" y="34695"/>
                  </a:cubicBezTo>
                  <a:cubicBezTo>
                    <a:pt x="21882" y="34695"/>
                    <a:pt x="26082" y="33133"/>
                    <a:pt x="29341" y="30153"/>
                  </a:cubicBezTo>
                  <a:cubicBezTo>
                    <a:pt x="36412" y="23682"/>
                    <a:pt x="36908" y="12710"/>
                    <a:pt x="30437" y="5639"/>
                  </a:cubicBezTo>
                  <a:cubicBezTo>
                    <a:pt x="27091" y="1980"/>
                    <a:pt x="22424" y="1"/>
                    <a:pt x="17644" y="1"/>
                  </a:cubicBezTo>
                  <a:close/>
                </a:path>
              </a:pathLst>
            </a:custGeom>
            <a:solidFill>
              <a:schemeClr val="accent2"/>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1"/>
            <p:cNvSpPr/>
            <p:nvPr/>
          </p:nvSpPr>
          <p:spPr>
            <a:xfrm>
              <a:off x="2771296" y="2071317"/>
              <a:ext cx="3531811" cy="3408162"/>
            </a:xfrm>
            <a:custGeom>
              <a:avLst/>
              <a:gdLst/>
              <a:ahLst/>
              <a:cxnLst/>
              <a:rect l="l" t="t" r="r" b="b"/>
              <a:pathLst>
                <a:path w="33126" h="31967" extrusionOk="0">
                  <a:moveTo>
                    <a:pt x="20758" y="6289"/>
                  </a:moveTo>
                  <a:lnTo>
                    <a:pt x="20758" y="6289"/>
                  </a:lnTo>
                  <a:cubicBezTo>
                    <a:pt x="20979" y="6341"/>
                    <a:pt x="21188" y="6446"/>
                    <a:pt x="21358" y="6602"/>
                  </a:cubicBezTo>
                  <a:cubicBezTo>
                    <a:pt x="21227" y="6641"/>
                    <a:pt x="21123" y="6720"/>
                    <a:pt x="21031" y="6811"/>
                  </a:cubicBezTo>
                  <a:cubicBezTo>
                    <a:pt x="20810" y="6694"/>
                    <a:pt x="20836" y="6511"/>
                    <a:pt x="20758" y="6289"/>
                  </a:cubicBezTo>
                  <a:close/>
                  <a:moveTo>
                    <a:pt x="13219" y="3527"/>
                  </a:moveTo>
                  <a:cubicBezTo>
                    <a:pt x="13491" y="3527"/>
                    <a:pt x="13813" y="3617"/>
                    <a:pt x="14221" y="3836"/>
                  </a:cubicBezTo>
                  <a:cubicBezTo>
                    <a:pt x="14991" y="4254"/>
                    <a:pt x="15526" y="5063"/>
                    <a:pt x="15122" y="6002"/>
                  </a:cubicBezTo>
                  <a:cubicBezTo>
                    <a:pt x="15055" y="5979"/>
                    <a:pt x="14985" y="5969"/>
                    <a:pt x="14915" y="5969"/>
                  </a:cubicBezTo>
                  <a:cubicBezTo>
                    <a:pt x="14626" y="5969"/>
                    <a:pt x="14321" y="6145"/>
                    <a:pt x="14143" y="6354"/>
                  </a:cubicBezTo>
                  <a:cubicBezTo>
                    <a:pt x="14417" y="6354"/>
                    <a:pt x="14691" y="6341"/>
                    <a:pt x="14965" y="6315"/>
                  </a:cubicBezTo>
                  <a:cubicBezTo>
                    <a:pt x="14965" y="6263"/>
                    <a:pt x="14978" y="6224"/>
                    <a:pt x="14991" y="6172"/>
                  </a:cubicBezTo>
                  <a:cubicBezTo>
                    <a:pt x="15004" y="6172"/>
                    <a:pt x="15017" y="6185"/>
                    <a:pt x="15043" y="6198"/>
                  </a:cubicBezTo>
                  <a:cubicBezTo>
                    <a:pt x="14652" y="6928"/>
                    <a:pt x="14678" y="6759"/>
                    <a:pt x="14091" y="6876"/>
                  </a:cubicBezTo>
                  <a:cubicBezTo>
                    <a:pt x="14033" y="6881"/>
                    <a:pt x="13976" y="6883"/>
                    <a:pt x="13920" y="6883"/>
                  </a:cubicBezTo>
                  <a:cubicBezTo>
                    <a:pt x="12896" y="6883"/>
                    <a:pt x="12023" y="6115"/>
                    <a:pt x="11899" y="5089"/>
                  </a:cubicBezTo>
                  <a:cubicBezTo>
                    <a:pt x="11865" y="5095"/>
                    <a:pt x="11831" y="5098"/>
                    <a:pt x="11797" y="5098"/>
                  </a:cubicBezTo>
                  <a:cubicBezTo>
                    <a:pt x="11608" y="5098"/>
                    <a:pt x="11425" y="5007"/>
                    <a:pt x="11325" y="4841"/>
                  </a:cubicBezTo>
                  <a:cubicBezTo>
                    <a:pt x="12080" y="4270"/>
                    <a:pt x="12440" y="3527"/>
                    <a:pt x="13219" y="3527"/>
                  </a:cubicBezTo>
                  <a:close/>
                  <a:moveTo>
                    <a:pt x="7124" y="8442"/>
                  </a:moveTo>
                  <a:lnTo>
                    <a:pt x="7124" y="8442"/>
                  </a:lnTo>
                  <a:cubicBezTo>
                    <a:pt x="6420" y="9055"/>
                    <a:pt x="5715" y="10921"/>
                    <a:pt x="5480" y="11834"/>
                  </a:cubicBezTo>
                  <a:cubicBezTo>
                    <a:pt x="5154" y="11677"/>
                    <a:pt x="4958" y="11325"/>
                    <a:pt x="4998" y="10973"/>
                  </a:cubicBezTo>
                  <a:lnTo>
                    <a:pt x="4998" y="10973"/>
                  </a:lnTo>
                  <a:lnTo>
                    <a:pt x="4985" y="10986"/>
                  </a:lnTo>
                  <a:cubicBezTo>
                    <a:pt x="5063" y="9746"/>
                    <a:pt x="5989" y="8807"/>
                    <a:pt x="7124" y="8442"/>
                  </a:cubicBezTo>
                  <a:close/>
                  <a:moveTo>
                    <a:pt x="24176" y="13595"/>
                  </a:moveTo>
                  <a:cubicBezTo>
                    <a:pt x="24306" y="13608"/>
                    <a:pt x="24437" y="13647"/>
                    <a:pt x="24567" y="13700"/>
                  </a:cubicBezTo>
                  <a:cubicBezTo>
                    <a:pt x="24580" y="13700"/>
                    <a:pt x="24606" y="13713"/>
                    <a:pt x="24619" y="13713"/>
                  </a:cubicBezTo>
                  <a:lnTo>
                    <a:pt x="24619" y="13726"/>
                  </a:lnTo>
                  <a:cubicBezTo>
                    <a:pt x="24528" y="13752"/>
                    <a:pt x="24437" y="13804"/>
                    <a:pt x="24371" y="13856"/>
                  </a:cubicBezTo>
                  <a:cubicBezTo>
                    <a:pt x="24319" y="13765"/>
                    <a:pt x="24254" y="13673"/>
                    <a:pt x="24176" y="13595"/>
                  </a:cubicBezTo>
                  <a:close/>
                  <a:moveTo>
                    <a:pt x="9825" y="9877"/>
                  </a:moveTo>
                  <a:cubicBezTo>
                    <a:pt x="10464" y="10020"/>
                    <a:pt x="10529" y="10529"/>
                    <a:pt x="10881" y="10960"/>
                  </a:cubicBezTo>
                  <a:cubicBezTo>
                    <a:pt x="10634" y="11169"/>
                    <a:pt x="9994" y="12186"/>
                    <a:pt x="9903" y="12499"/>
                  </a:cubicBezTo>
                  <a:cubicBezTo>
                    <a:pt x="9590" y="13647"/>
                    <a:pt x="11886" y="14678"/>
                    <a:pt x="12708" y="14939"/>
                  </a:cubicBezTo>
                  <a:cubicBezTo>
                    <a:pt x="12682" y="15252"/>
                    <a:pt x="12604" y="15565"/>
                    <a:pt x="12447" y="15852"/>
                  </a:cubicBezTo>
                  <a:cubicBezTo>
                    <a:pt x="12317" y="15761"/>
                    <a:pt x="12212" y="15643"/>
                    <a:pt x="12121" y="15526"/>
                  </a:cubicBezTo>
                  <a:lnTo>
                    <a:pt x="12108" y="15526"/>
                  </a:lnTo>
                  <a:cubicBezTo>
                    <a:pt x="11885" y="15614"/>
                    <a:pt x="11679" y="15651"/>
                    <a:pt x="11482" y="15651"/>
                  </a:cubicBezTo>
                  <a:cubicBezTo>
                    <a:pt x="10893" y="15651"/>
                    <a:pt x="10392" y="15324"/>
                    <a:pt x="9825" y="15069"/>
                  </a:cubicBezTo>
                  <a:cubicBezTo>
                    <a:pt x="9720" y="15135"/>
                    <a:pt x="9603" y="15213"/>
                    <a:pt x="9499" y="15291"/>
                  </a:cubicBezTo>
                  <a:cubicBezTo>
                    <a:pt x="9551" y="15187"/>
                    <a:pt x="9616" y="15095"/>
                    <a:pt x="9681" y="14991"/>
                  </a:cubicBezTo>
                  <a:cubicBezTo>
                    <a:pt x="9264" y="14769"/>
                    <a:pt x="8925" y="13778"/>
                    <a:pt x="8677" y="13673"/>
                  </a:cubicBezTo>
                  <a:cubicBezTo>
                    <a:pt x="8742" y="13608"/>
                    <a:pt x="9277" y="11925"/>
                    <a:pt x="9316" y="11769"/>
                  </a:cubicBezTo>
                  <a:lnTo>
                    <a:pt x="9316" y="11769"/>
                  </a:lnTo>
                  <a:cubicBezTo>
                    <a:pt x="8977" y="11925"/>
                    <a:pt x="8611" y="12030"/>
                    <a:pt x="8246" y="12069"/>
                  </a:cubicBezTo>
                  <a:cubicBezTo>
                    <a:pt x="8598" y="11221"/>
                    <a:pt x="9133" y="10464"/>
                    <a:pt x="9825" y="9877"/>
                  </a:cubicBezTo>
                  <a:close/>
                  <a:moveTo>
                    <a:pt x="28011" y="13217"/>
                  </a:moveTo>
                  <a:cubicBezTo>
                    <a:pt x="27998" y="13439"/>
                    <a:pt x="27972" y="13647"/>
                    <a:pt x="27907" y="13869"/>
                  </a:cubicBezTo>
                  <a:cubicBezTo>
                    <a:pt x="27750" y="14521"/>
                    <a:pt x="27463" y="15148"/>
                    <a:pt x="27059" y="15709"/>
                  </a:cubicBezTo>
                  <a:cubicBezTo>
                    <a:pt x="26862" y="15456"/>
                    <a:pt x="26558" y="15317"/>
                    <a:pt x="26247" y="15317"/>
                  </a:cubicBezTo>
                  <a:cubicBezTo>
                    <a:pt x="26125" y="15317"/>
                    <a:pt x="26002" y="15338"/>
                    <a:pt x="25885" y="15382"/>
                  </a:cubicBezTo>
                  <a:cubicBezTo>
                    <a:pt x="25872" y="15761"/>
                    <a:pt x="25585" y="16022"/>
                    <a:pt x="25585" y="16361"/>
                  </a:cubicBezTo>
                  <a:cubicBezTo>
                    <a:pt x="25258" y="16035"/>
                    <a:pt x="24841" y="15409"/>
                    <a:pt x="24750" y="14939"/>
                  </a:cubicBezTo>
                  <a:cubicBezTo>
                    <a:pt x="25063" y="14821"/>
                    <a:pt x="25272" y="14534"/>
                    <a:pt x="25285" y="14208"/>
                  </a:cubicBezTo>
                  <a:cubicBezTo>
                    <a:pt x="25337" y="14261"/>
                    <a:pt x="25376" y="14326"/>
                    <a:pt x="25415" y="14391"/>
                  </a:cubicBezTo>
                  <a:lnTo>
                    <a:pt x="25415" y="14404"/>
                  </a:lnTo>
                  <a:cubicBezTo>
                    <a:pt x="25480" y="14339"/>
                    <a:pt x="25546" y="14287"/>
                    <a:pt x="25624" y="14234"/>
                  </a:cubicBezTo>
                  <a:cubicBezTo>
                    <a:pt x="25754" y="14521"/>
                    <a:pt x="25846" y="14848"/>
                    <a:pt x="25872" y="15187"/>
                  </a:cubicBezTo>
                  <a:cubicBezTo>
                    <a:pt x="25948" y="15114"/>
                    <a:pt x="26006" y="15087"/>
                    <a:pt x="26055" y="15087"/>
                  </a:cubicBezTo>
                  <a:cubicBezTo>
                    <a:pt x="26184" y="15087"/>
                    <a:pt x="26258" y="15264"/>
                    <a:pt x="26447" y="15264"/>
                  </a:cubicBezTo>
                  <a:cubicBezTo>
                    <a:pt x="26537" y="15264"/>
                    <a:pt x="26652" y="15224"/>
                    <a:pt x="26811" y="15109"/>
                  </a:cubicBezTo>
                  <a:cubicBezTo>
                    <a:pt x="27215" y="14821"/>
                    <a:pt x="27829" y="13778"/>
                    <a:pt x="27842" y="13256"/>
                  </a:cubicBezTo>
                  <a:lnTo>
                    <a:pt x="28011" y="13217"/>
                  </a:lnTo>
                  <a:close/>
                  <a:moveTo>
                    <a:pt x="22819" y="20523"/>
                  </a:moveTo>
                  <a:lnTo>
                    <a:pt x="22819" y="20536"/>
                  </a:lnTo>
                  <a:cubicBezTo>
                    <a:pt x="22806" y="20640"/>
                    <a:pt x="22793" y="20745"/>
                    <a:pt x="22780" y="20849"/>
                  </a:cubicBezTo>
                  <a:cubicBezTo>
                    <a:pt x="22729" y="20864"/>
                    <a:pt x="22678" y="20871"/>
                    <a:pt x="22627" y="20871"/>
                  </a:cubicBezTo>
                  <a:cubicBezTo>
                    <a:pt x="22420" y="20871"/>
                    <a:pt x="22230" y="20746"/>
                    <a:pt x="22167" y="20536"/>
                  </a:cubicBezTo>
                  <a:cubicBezTo>
                    <a:pt x="22388" y="20536"/>
                    <a:pt x="22597" y="20536"/>
                    <a:pt x="22819" y="20523"/>
                  </a:cubicBezTo>
                  <a:close/>
                  <a:moveTo>
                    <a:pt x="14274" y="7189"/>
                  </a:moveTo>
                  <a:lnTo>
                    <a:pt x="14274" y="7189"/>
                  </a:lnTo>
                  <a:cubicBezTo>
                    <a:pt x="14195" y="7307"/>
                    <a:pt x="14104" y="7411"/>
                    <a:pt x="14000" y="7503"/>
                  </a:cubicBezTo>
                  <a:cubicBezTo>
                    <a:pt x="14078" y="8037"/>
                    <a:pt x="14756" y="8181"/>
                    <a:pt x="14939" y="8781"/>
                  </a:cubicBezTo>
                  <a:cubicBezTo>
                    <a:pt x="15343" y="8638"/>
                    <a:pt x="15774" y="7724"/>
                    <a:pt x="16244" y="7476"/>
                  </a:cubicBezTo>
                  <a:cubicBezTo>
                    <a:pt x="16922" y="7894"/>
                    <a:pt x="17744" y="8481"/>
                    <a:pt x="17966" y="9303"/>
                  </a:cubicBezTo>
                  <a:cubicBezTo>
                    <a:pt x="17874" y="9538"/>
                    <a:pt x="17744" y="9760"/>
                    <a:pt x="17587" y="9955"/>
                  </a:cubicBezTo>
                  <a:cubicBezTo>
                    <a:pt x="17744" y="9851"/>
                    <a:pt x="17887" y="9733"/>
                    <a:pt x="18005" y="9590"/>
                  </a:cubicBezTo>
                  <a:lnTo>
                    <a:pt x="18005" y="9590"/>
                  </a:lnTo>
                  <a:cubicBezTo>
                    <a:pt x="18044" y="9981"/>
                    <a:pt x="17913" y="10373"/>
                    <a:pt x="17653" y="10660"/>
                  </a:cubicBezTo>
                  <a:cubicBezTo>
                    <a:pt x="18005" y="10751"/>
                    <a:pt x="18357" y="10751"/>
                    <a:pt x="18709" y="10882"/>
                  </a:cubicBezTo>
                  <a:cubicBezTo>
                    <a:pt x="18487" y="10347"/>
                    <a:pt x="18527" y="9694"/>
                    <a:pt x="19035" y="9342"/>
                  </a:cubicBezTo>
                  <a:cubicBezTo>
                    <a:pt x="19113" y="9331"/>
                    <a:pt x="19187" y="9326"/>
                    <a:pt x="19256" y="9326"/>
                  </a:cubicBezTo>
                  <a:cubicBezTo>
                    <a:pt x="19665" y="9326"/>
                    <a:pt x="19956" y="9499"/>
                    <a:pt x="20379" y="9577"/>
                  </a:cubicBezTo>
                  <a:cubicBezTo>
                    <a:pt x="20170" y="11182"/>
                    <a:pt x="18514" y="11182"/>
                    <a:pt x="17496" y="11808"/>
                  </a:cubicBezTo>
                  <a:cubicBezTo>
                    <a:pt x="17431" y="12734"/>
                    <a:pt x="17822" y="13439"/>
                    <a:pt x="18566" y="13987"/>
                  </a:cubicBezTo>
                  <a:cubicBezTo>
                    <a:pt x="18827" y="14180"/>
                    <a:pt x="19079" y="14248"/>
                    <a:pt x="19322" y="14248"/>
                  </a:cubicBezTo>
                  <a:cubicBezTo>
                    <a:pt x="19881" y="14248"/>
                    <a:pt x="20392" y="13890"/>
                    <a:pt x="20863" y="13890"/>
                  </a:cubicBezTo>
                  <a:cubicBezTo>
                    <a:pt x="21014" y="13890"/>
                    <a:pt x="21162" y="13928"/>
                    <a:pt x="21305" y="14026"/>
                  </a:cubicBezTo>
                  <a:lnTo>
                    <a:pt x="21305" y="14156"/>
                  </a:lnTo>
                  <a:lnTo>
                    <a:pt x="21475" y="14156"/>
                  </a:lnTo>
                  <a:cubicBezTo>
                    <a:pt x="21853" y="14469"/>
                    <a:pt x="22297" y="15069"/>
                    <a:pt x="22427" y="15578"/>
                  </a:cubicBezTo>
                  <a:cubicBezTo>
                    <a:pt x="23007" y="15608"/>
                    <a:pt x="22951" y="15699"/>
                    <a:pt x="23110" y="15699"/>
                  </a:cubicBezTo>
                  <a:cubicBezTo>
                    <a:pt x="23159" y="15699"/>
                    <a:pt x="23228" y="15691"/>
                    <a:pt x="23341" y="15670"/>
                  </a:cubicBezTo>
                  <a:lnTo>
                    <a:pt x="23341" y="15670"/>
                  </a:lnTo>
                  <a:cubicBezTo>
                    <a:pt x="23302" y="15709"/>
                    <a:pt x="23275" y="15748"/>
                    <a:pt x="23236" y="15774"/>
                  </a:cubicBezTo>
                  <a:cubicBezTo>
                    <a:pt x="23419" y="15865"/>
                    <a:pt x="23576" y="15983"/>
                    <a:pt x="23719" y="16126"/>
                  </a:cubicBezTo>
                  <a:cubicBezTo>
                    <a:pt x="23732" y="15800"/>
                    <a:pt x="23902" y="15500"/>
                    <a:pt x="24176" y="15317"/>
                  </a:cubicBezTo>
                  <a:cubicBezTo>
                    <a:pt x="24293" y="15539"/>
                    <a:pt x="24424" y="15748"/>
                    <a:pt x="24554" y="15970"/>
                  </a:cubicBezTo>
                  <a:cubicBezTo>
                    <a:pt x="23771" y="16178"/>
                    <a:pt x="24150" y="16687"/>
                    <a:pt x="24071" y="17235"/>
                  </a:cubicBezTo>
                  <a:cubicBezTo>
                    <a:pt x="23707" y="17164"/>
                    <a:pt x="23365" y="17121"/>
                    <a:pt x="23039" y="17121"/>
                  </a:cubicBezTo>
                  <a:cubicBezTo>
                    <a:pt x="22292" y="17121"/>
                    <a:pt x="21626" y="17344"/>
                    <a:pt x="20955" y="17951"/>
                  </a:cubicBezTo>
                  <a:lnTo>
                    <a:pt x="20955" y="17951"/>
                  </a:lnTo>
                  <a:cubicBezTo>
                    <a:pt x="19804" y="17831"/>
                    <a:pt x="19580" y="17207"/>
                    <a:pt x="18657" y="16726"/>
                  </a:cubicBezTo>
                  <a:cubicBezTo>
                    <a:pt x="17887" y="17118"/>
                    <a:pt x="17600" y="17940"/>
                    <a:pt x="16974" y="18448"/>
                  </a:cubicBezTo>
                  <a:cubicBezTo>
                    <a:pt x="16381" y="18953"/>
                    <a:pt x="16398" y="20581"/>
                    <a:pt x="15680" y="20581"/>
                  </a:cubicBezTo>
                  <a:cubicBezTo>
                    <a:pt x="15656" y="20581"/>
                    <a:pt x="15630" y="20579"/>
                    <a:pt x="15604" y="20575"/>
                  </a:cubicBezTo>
                  <a:cubicBezTo>
                    <a:pt x="15319" y="21146"/>
                    <a:pt x="14675" y="21422"/>
                    <a:pt x="14052" y="21422"/>
                  </a:cubicBezTo>
                  <a:cubicBezTo>
                    <a:pt x="13878" y="21422"/>
                    <a:pt x="13705" y="21400"/>
                    <a:pt x="13543" y="21358"/>
                  </a:cubicBezTo>
                  <a:cubicBezTo>
                    <a:pt x="13386" y="21071"/>
                    <a:pt x="12499" y="20810"/>
                    <a:pt x="12238" y="20431"/>
                  </a:cubicBezTo>
                  <a:cubicBezTo>
                    <a:pt x="12198" y="20569"/>
                    <a:pt x="12141" y="20596"/>
                    <a:pt x="12071" y="20596"/>
                  </a:cubicBezTo>
                  <a:cubicBezTo>
                    <a:pt x="12025" y="20596"/>
                    <a:pt x="11973" y="20584"/>
                    <a:pt x="11918" y="20584"/>
                  </a:cubicBezTo>
                  <a:cubicBezTo>
                    <a:pt x="11814" y="20584"/>
                    <a:pt x="11699" y="20629"/>
                    <a:pt x="11586" y="20888"/>
                  </a:cubicBezTo>
                  <a:cubicBezTo>
                    <a:pt x="11364" y="21384"/>
                    <a:pt x="11625" y="21527"/>
                    <a:pt x="11547" y="21997"/>
                  </a:cubicBezTo>
                  <a:cubicBezTo>
                    <a:pt x="11077" y="21566"/>
                    <a:pt x="11090" y="21240"/>
                    <a:pt x="11142" y="20562"/>
                  </a:cubicBezTo>
                  <a:lnTo>
                    <a:pt x="11142" y="20562"/>
                  </a:lnTo>
                  <a:cubicBezTo>
                    <a:pt x="11250" y="20600"/>
                    <a:pt x="11354" y="20619"/>
                    <a:pt x="11455" y="20619"/>
                  </a:cubicBezTo>
                  <a:cubicBezTo>
                    <a:pt x="11697" y="20619"/>
                    <a:pt x="11922" y="20509"/>
                    <a:pt x="12134" y="20288"/>
                  </a:cubicBezTo>
                  <a:cubicBezTo>
                    <a:pt x="10908" y="18044"/>
                    <a:pt x="13360" y="18618"/>
                    <a:pt x="14156" y="17248"/>
                  </a:cubicBezTo>
                  <a:cubicBezTo>
                    <a:pt x="14572" y="16511"/>
                    <a:pt x="15205" y="14204"/>
                    <a:pt x="13943" y="14204"/>
                  </a:cubicBezTo>
                  <a:cubicBezTo>
                    <a:pt x="13819" y="14204"/>
                    <a:pt x="13678" y="14226"/>
                    <a:pt x="13517" y="14274"/>
                  </a:cubicBezTo>
                  <a:cubicBezTo>
                    <a:pt x="13034" y="13778"/>
                    <a:pt x="13112" y="13191"/>
                    <a:pt x="13034" y="12564"/>
                  </a:cubicBezTo>
                  <a:cubicBezTo>
                    <a:pt x="12930" y="12512"/>
                    <a:pt x="12838" y="12473"/>
                    <a:pt x="12734" y="12434"/>
                  </a:cubicBezTo>
                  <a:lnTo>
                    <a:pt x="13021" y="12434"/>
                  </a:lnTo>
                  <a:cubicBezTo>
                    <a:pt x="13008" y="12030"/>
                    <a:pt x="13582" y="11377"/>
                    <a:pt x="13556" y="11142"/>
                  </a:cubicBezTo>
                  <a:lnTo>
                    <a:pt x="13556" y="11142"/>
                  </a:lnTo>
                  <a:cubicBezTo>
                    <a:pt x="13557" y="11143"/>
                    <a:pt x="13559" y="11143"/>
                    <a:pt x="13562" y="11143"/>
                  </a:cubicBezTo>
                  <a:cubicBezTo>
                    <a:pt x="13680" y="11143"/>
                    <a:pt x="15072" y="10841"/>
                    <a:pt x="15200" y="10790"/>
                  </a:cubicBezTo>
                  <a:cubicBezTo>
                    <a:pt x="14274" y="10138"/>
                    <a:pt x="12551" y="7724"/>
                    <a:pt x="14274" y="7189"/>
                  </a:cubicBezTo>
                  <a:close/>
                  <a:moveTo>
                    <a:pt x="23912" y="22321"/>
                  </a:moveTo>
                  <a:cubicBezTo>
                    <a:pt x="23913" y="22335"/>
                    <a:pt x="23914" y="22349"/>
                    <a:pt x="23915" y="22362"/>
                  </a:cubicBezTo>
                  <a:cubicBezTo>
                    <a:pt x="23915" y="22345"/>
                    <a:pt x="23913" y="22330"/>
                    <a:pt x="23912" y="22321"/>
                  </a:cubicBezTo>
                  <a:close/>
                  <a:moveTo>
                    <a:pt x="9799" y="23093"/>
                  </a:moveTo>
                  <a:lnTo>
                    <a:pt x="9799" y="23093"/>
                  </a:lnTo>
                  <a:cubicBezTo>
                    <a:pt x="9773" y="23223"/>
                    <a:pt x="9746" y="23341"/>
                    <a:pt x="9707" y="23471"/>
                  </a:cubicBezTo>
                  <a:cubicBezTo>
                    <a:pt x="9577" y="23484"/>
                    <a:pt x="9459" y="23523"/>
                    <a:pt x="9342" y="23563"/>
                  </a:cubicBezTo>
                  <a:cubicBezTo>
                    <a:pt x="9446" y="23367"/>
                    <a:pt x="9603" y="23210"/>
                    <a:pt x="9799" y="23093"/>
                  </a:cubicBezTo>
                  <a:close/>
                  <a:moveTo>
                    <a:pt x="25128" y="19609"/>
                  </a:moveTo>
                  <a:cubicBezTo>
                    <a:pt x="25624" y="19923"/>
                    <a:pt x="25898" y="20497"/>
                    <a:pt x="25819" y="21084"/>
                  </a:cubicBezTo>
                  <a:cubicBezTo>
                    <a:pt x="25715" y="21997"/>
                    <a:pt x="26041" y="22140"/>
                    <a:pt x="26120" y="23054"/>
                  </a:cubicBezTo>
                  <a:cubicBezTo>
                    <a:pt x="26433" y="23015"/>
                    <a:pt x="26746" y="22884"/>
                    <a:pt x="27007" y="22688"/>
                  </a:cubicBezTo>
                  <a:lnTo>
                    <a:pt x="27007" y="22688"/>
                  </a:lnTo>
                  <a:cubicBezTo>
                    <a:pt x="26767" y="23292"/>
                    <a:pt x="26131" y="23589"/>
                    <a:pt x="25496" y="23589"/>
                  </a:cubicBezTo>
                  <a:cubicBezTo>
                    <a:pt x="24746" y="23589"/>
                    <a:pt x="24000" y="23175"/>
                    <a:pt x="23915" y="22362"/>
                  </a:cubicBezTo>
                  <a:cubicBezTo>
                    <a:pt x="23909" y="22327"/>
                    <a:pt x="23908" y="22313"/>
                    <a:pt x="23909" y="22313"/>
                  </a:cubicBezTo>
                  <a:lnTo>
                    <a:pt x="23909" y="22313"/>
                  </a:lnTo>
                  <a:cubicBezTo>
                    <a:pt x="23910" y="22313"/>
                    <a:pt x="23911" y="22316"/>
                    <a:pt x="23912" y="22321"/>
                  </a:cubicBezTo>
                  <a:lnTo>
                    <a:pt x="23912" y="22321"/>
                  </a:lnTo>
                  <a:cubicBezTo>
                    <a:pt x="23878" y="21826"/>
                    <a:pt x="23932" y="21331"/>
                    <a:pt x="24071" y="20849"/>
                  </a:cubicBezTo>
                  <a:cubicBezTo>
                    <a:pt x="23849" y="20575"/>
                    <a:pt x="23419" y="20718"/>
                    <a:pt x="23106" y="20523"/>
                  </a:cubicBezTo>
                  <a:cubicBezTo>
                    <a:pt x="23836" y="20444"/>
                    <a:pt x="24658" y="20223"/>
                    <a:pt x="25128" y="19609"/>
                  </a:cubicBezTo>
                  <a:close/>
                  <a:moveTo>
                    <a:pt x="18905" y="20131"/>
                  </a:moveTo>
                  <a:cubicBezTo>
                    <a:pt x="19401" y="20301"/>
                    <a:pt x="20079" y="20157"/>
                    <a:pt x="19962" y="20836"/>
                  </a:cubicBezTo>
                  <a:cubicBezTo>
                    <a:pt x="20692" y="21214"/>
                    <a:pt x="20940" y="22167"/>
                    <a:pt x="20731" y="22923"/>
                  </a:cubicBezTo>
                  <a:cubicBezTo>
                    <a:pt x="20444" y="23080"/>
                    <a:pt x="20183" y="23954"/>
                    <a:pt x="19805" y="24215"/>
                  </a:cubicBezTo>
                  <a:cubicBezTo>
                    <a:pt x="20170" y="24319"/>
                    <a:pt x="19936" y="24972"/>
                    <a:pt x="20784" y="24972"/>
                  </a:cubicBezTo>
                  <a:cubicBezTo>
                    <a:pt x="21397" y="24972"/>
                    <a:pt x="22245" y="24972"/>
                    <a:pt x="22480" y="24254"/>
                  </a:cubicBezTo>
                  <a:lnTo>
                    <a:pt x="22480" y="24254"/>
                  </a:lnTo>
                  <a:cubicBezTo>
                    <a:pt x="22988" y="25011"/>
                    <a:pt x="20940" y="25232"/>
                    <a:pt x="20197" y="25285"/>
                  </a:cubicBezTo>
                  <a:cubicBezTo>
                    <a:pt x="20197" y="25294"/>
                    <a:pt x="20170" y="25303"/>
                    <a:pt x="20077" y="25303"/>
                  </a:cubicBezTo>
                  <a:cubicBezTo>
                    <a:pt x="20038" y="25303"/>
                    <a:pt x="19988" y="25302"/>
                    <a:pt x="19923" y="25298"/>
                  </a:cubicBezTo>
                  <a:lnTo>
                    <a:pt x="19923" y="25285"/>
                  </a:lnTo>
                  <a:cubicBezTo>
                    <a:pt x="20066" y="24919"/>
                    <a:pt x="19975" y="24593"/>
                    <a:pt x="19649" y="24293"/>
                  </a:cubicBezTo>
                  <a:cubicBezTo>
                    <a:pt x="19600" y="24286"/>
                    <a:pt x="19551" y="24283"/>
                    <a:pt x="19502" y="24283"/>
                  </a:cubicBezTo>
                  <a:cubicBezTo>
                    <a:pt x="19261" y="24283"/>
                    <a:pt x="19019" y="24361"/>
                    <a:pt x="18814" y="24502"/>
                  </a:cubicBezTo>
                  <a:cubicBezTo>
                    <a:pt x="18044" y="24019"/>
                    <a:pt x="18318" y="22897"/>
                    <a:pt x="18696" y="22258"/>
                  </a:cubicBezTo>
                  <a:cubicBezTo>
                    <a:pt x="18422" y="21801"/>
                    <a:pt x="18514" y="20497"/>
                    <a:pt x="18905" y="20131"/>
                  </a:cubicBezTo>
                  <a:close/>
                  <a:moveTo>
                    <a:pt x="26015" y="25676"/>
                  </a:moveTo>
                  <a:cubicBezTo>
                    <a:pt x="26148" y="25715"/>
                    <a:pt x="26194" y="25729"/>
                    <a:pt x="26194" y="25729"/>
                  </a:cubicBezTo>
                  <a:cubicBezTo>
                    <a:pt x="26195" y="25729"/>
                    <a:pt x="26072" y="25692"/>
                    <a:pt x="26015" y="25676"/>
                  </a:cubicBezTo>
                  <a:close/>
                  <a:moveTo>
                    <a:pt x="23184" y="24202"/>
                  </a:moveTo>
                  <a:lnTo>
                    <a:pt x="23184" y="24202"/>
                  </a:lnTo>
                  <a:cubicBezTo>
                    <a:pt x="23745" y="24358"/>
                    <a:pt x="24293" y="24593"/>
                    <a:pt x="24815" y="24880"/>
                  </a:cubicBezTo>
                  <a:cubicBezTo>
                    <a:pt x="24841" y="24789"/>
                    <a:pt x="24867" y="24698"/>
                    <a:pt x="24867" y="24593"/>
                  </a:cubicBezTo>
                  <a:cubicBezTo>
                    <a:pt x="24958" y="24685"/>
                    <a:pt x="25037" y="24789"/>
                    <a:pt x="25089" y="24893"/>
                  </a:cubicBezTo>
                  <a:cubicBezTo>
                    <a:pt x="25338" y="24788"/>
                    <a:pt x="25603" y="24734"/>
                    <a:pt x="25864" y="24734"/>
                  </a:cubicBezTo>
                  <a:cubicBezTo>
                    <a:pt x="26506" y="24734"/>
                    <a:pt x="27124" y="25057"/>
                    <a:pt x="27411" y="25715"/>
                  </a:cubicBezTo>
                  <a:cubicBezTo>
                    <a:pt x="27196" y="25764"/>
                    <a:pt x="26974" y="25790"/>
                    <a:pt x="26752" y="25790"/>
                  </a:cubicBezTo>
                  <a:cubicBezTo>
                    <a:pt x="26505" y="25790"/>
                    <a:pt x="26256" y="25758"/>
                    <a:pt x="26015" y="25689"/>
                  </a:cubicBezTo>
                  <a:lnTo>
                    <a:pt x="26015" y="25676"/>
                  </a:lnTo>
                  <a:cubicBezTo>
                    <a:pt x="26007" y="25672"/>
                    <a:pt x="26002" y="25670"/>
                    <a:pt x="25998" y="25670"/>
                  </a:cubicBezTo>
                  <a:lnTo>
                    <a:pt x="25998" y="25670"/>
                  </a:lnTo>
                  <a:cubicBezTo>
                    <a:pt x="25848" y="25616"/>
                    <a:pt x="25698" y="25515"/>
                    <a:pt x="25598" y="25389"/>
                  </a:cubicBezTo>
                  <a:cubicBezTo>
                    <a:pt x="24676" y="26626"/>
                    <a:pt x="22784" y="27528"/>
                    <a:pt x="21154" y="27528"/>
                  </a:cubicBezTo>
                  <a:cubicBezTo>
                    <a:pt x="20961" y="27528"/>
                    <a:pt x="20772" y="27516"/>
                    <a:pt x="20588" y="27489"/>
                  </a:cubicBezTo>
                  <a:lnTo>
                    <a:pt x="20588" y="27489"/>
                  </a:lnTo>
                  <a:lnTo>
                    <a:pt x="20614" y="27529"/>
                  </a:lnTo>
                  <a:cubicBezTo>
                    <a:pt x="20219" y="27967"/>
                    <a:pt x="20099" y="28084"/>
                    <a:pt x="20069" y="28084"/>
                  </a:cubicBezTo>
                  <a:cubicBezTo>
                    <a:pt x="20035" y="28084"/>
                    <a:pt x="20121" y="27930"/>
                    <a:pt x="20049" y="27930"/>
                  </a:cubicBezTo>
                  <a:cubicBezTo>
                    <a:pt x="19997" y="27930"/>
                    <a:pt x="19863" y="28010"/>
                    <a:pt x="19544" y="28285"/>
                  </a:cubicBezTo>
                  <a:cubicBezTo>
                    <a:pt x="19013" y="27191"/>
                    <a:pt x="19932" y="25483"/>
                    <a:pt x="21133" y="25483"/>
                  </a:cubicBezTo>
                  <a:cubicBezTo>
                    <a:pt x="21378" y="25483"/>
                    <a:pt x="21634" y="25554"/>
                    <a:pt x="21893" y="25715"/>
                  </a:cubicBezTo>
                  <a:cubicBezTo>
                    <a:pt x="22532" y="25519"/>
                    <a:pt x="23341" y="25011"/>
                    <a:pt x="23184" y="24202"/>
                  </a:cubicBezTo>
                  <a:close/>
                  <a:moveTo>
                    <a:pt x="7338" y="28923"/>
                  </a:moveTo>
                  <a:cubicBezTo>
                    <a:pt x="7471" y="28923"/>
                    <a:pt x="7573" y="28981"/>
                    <a:pt x="7646" y="29094"/>
                  </a:cubicBezTo>
                  <a:cubicBezTo>
                    <a:pt x="7584" y="29115"/>
                    <a:pt x="7519" y="29125"/>
                    <a:pt x="7453" y="29125"/>
                  </a:cubicBezTo>
                  <a:cubicBezTo>
                    <a:pt x="7314" y="29125"/>
                    <a:pt x="7174" y="29079"/>
                    <a:pt x="7059" y="28990"/>
                  </a:cubicBezTo>
                  <a:cubicBezTo>
                    <a:pt x="7163" y="28945"/>
                    <a:pt x="7256" y="28923"/>
                    <a:pt x="7338" y="28923"/>
                  </a:cubicBezTo>
                  <a:close/>
                  <a:moveTo>
                    <a:pt x="13726" y="1"/>
                  </a:moveTo>
                  <a:cubicBezTo>
                    <a:pt x="13334" y="105"/>
                    <a:pt x="12851" y="288"/>
                    <a:pt x="12343" y="418"/>
                  </a:cubicBezTo>
                  <a:cubicBezTo>
                    <a:pt x="11827" y="552"/>
                    <a:pt x="11190" y="1257"/>
                    <a:pt x="10584" y="1257"/>
                  </a:cubicBezTo>
                  <a:cubicBezTo>
                    <a:pt x="10424" y="1257"/>
                    <a:pt x="10265" y="1207"/>
                    <a:pt x="10112" y="1084"/>
                  </a:cubicBezTo>
                  <a:cubicBezTo>
                    <a:pt x="9538" y="1514"/>
                    <a:pt x="8233" y="2715"/>
                    <a:pt x="8859" y="3549"/>
                  </a:cubicBezTo>
                  <a:cubicBezTo>
                    <a:pt x="8227" y="3284"/>
                    <a:pt x="7424" y="3129"/>
                    <a:pt x="6613" y="3129"/>
                  </a:cubicBezTo>
                  <a:cubicBezTo>
                    <a:pt x="5432" y="3129"/>
                    <a:pt x="4235" y="3457"/>
                    <a:pt x="3523" y="4254"/>
                  </a:cubicBezTo>
                  <a:cubicBezTo>
                    <a:pt x="2154" y="5780"/>
                    <a:pt x="3823" y="7085"/>
                    <a:pt x="4567" y="8364"/>
                  </a:cubicBezTo>
                  <a:cubicBezTo>
                    <a:pt x="4222" y="8778"/>
                    <a:pt x="3654" y="10014"/>
                    <a:pt x="4455" y="10014"/>
                  </a:cubicBezTo>
                  <a:cubicBezTo>
                    <a:pt x="4562" y="10014"/>
                    <a:pt x="4694" y="9992"/>
                    <a:pt x="4854" y="9942"/>
                  </a:cubicBezTo>
                  <a:lnTo>
                    <a:pt x="4854" y="9942"/>
                  </a:lnTo>
                  <a:cubicBezTo>
                    <a:pt x="4737" y="10438"/>
                    <a:pt x="4750" y="10177"/>
                    <a:pt x="4619" y="10542"/>
                  </a:cubicBezTo>
                  <a:cubicBezTo>
                    <a:pt x="5355" y="10568"/>
                    <a:pt x="3334" y="11704"/>
                    <a:pt x="3441" y="11704"/>
                  </a:cubicBezTo>
                  <a:cubicBezTo>
                    <a:pt x="3442" y="11704"/>
                    <a:pt x="3443" y="11704"/>
                    <a:pt x="3445" y="11703"/>
                  </a:cubicBezTo>
                  <a:lnTo>
                    <a:pt x="3445" y="11703"/>
                  </a:lnTo>
                  <a:cubicBezTo>
                    <a:pt x="3125" y="11834"/>
                    <a:pt x="2786" y="11899"/>
                    <a:pt x="2447" y="11899"/>
                  </a:cubicBezTo>
                  <a:cubicBezTo>
                    <a:pt x="2108" y="11899"/>
                    <a:pt x="1769" y="11834"/>
                    <a:pt x="1449" y="11703"/>
                  </a:cubicBezTo>
                  <a:cubicBezTo>
                    <a:pt x="651" y="12314"/>
                    <a:pt x="1" y="14613"/>
                    <a:pt x="1274" y="14613"/>
                  </a:cubicBezTo>
                  <a:cubicBezTo>
                    <a:pt x="1416" y="14613"/>
                    <a:pt x="1583" y="14584"/>
                    <a:pt x="1775" y="14521"/>
                  </a:cubicBezTo>
                  <a:lnTo>
                    <a:pt x="1775" y="14521"/>
                  </a:lnTo>
                  <a:cubicBezTo>
                    <a:pt x="1736" y="15435"/>
                    <a:pt x="771" y="16374"/>
                    <a:pt x="1371" y="17261"/>
                  </a:cubicBezTo>
                  <a:cubicBezTo>
                    <a:pt x="1559" y="17802"/>
                    <a:pt x="2478" y="18311"/>
                    <a:pt x="3106" y="18311"/>
                  </a:cubicBezTo>
                  <a:cubicBezTo>
                    <a:pt x="3175" y="18311"/>
                    <a:pt x="3241" y="18305"/>
                    <a:pt x="3302" y="18292"/>
                  </a:cubicBezTo>
                  <a:lnTo>
                    <a:pt x="3302" y="18292"/>
                  </a:lnTo>
                  <a:cubicBezTo>
                    <a:pt x="3158" y="18996"/>
                    <a:pt x="3680" y="19636"/>
                    <a:pt x="4163" y="20079"/>
                  </a:cubicBezTo>
                  <a:cubicBezTo>
                    <a:pt x="4267" y="19910"/>
                    <a:pt x="4411" y="19753"/>
                    <a:pt x="4567" y="19623"/>
                  </a:cubicBezTo>
                  <a:cubicBezTo>
                    <a:pt x="4280" y="19349"/>
                    <a:pt x="3654" y="18657"/>
                    <a:pt x="4006" y="18200"/>
                  </a:cubicBezTo>
                  <a:lnTo>
                    <a:pt x="4006" y="18200"/>
                  </a:lnTo>
                  <a:cubicBezTo>
                    <a:pt x="4280" y="18292"/>
                    <a:pt x="4463" y="18670"/>
                    <a:pt x="4606" y="18814"/>
                  </a:cubicBezTo>
                  <a:cubicBezTo>
                    <a:pt x="5311" y="19453"/>
                    <a:pt x="5441" y="19022"/>
                    <a:pt x="6172" y="19322"/>
                  </a:cubicBezTo>
                  <a:cubicBezTo>
                    <a:pt x="6224" y="19231"/>
                    <a:pt x="6276" y="19153"/>
                    <a:pt x="6341" y="19075"/>
                  </a:cubicBezTo>
                  <a:lnTo>
                    <a:pt x="6302" y="19075"/>
                  </a:lnTo>
                  <a:cubicBezTo>
                    <a:pt x="6668" y="18775"/>
                    <a:pt x="6837" y="18514"/>
                    <a:pt x="7281" y="18357"/>
                  </a:cubicBezTo>
                  <a:cubicBezTo>
                    <a:pt x="7594" y="18970"/>
                    <a:pt x="7594" y="19727"/>
                    <a:pt x="8103" y="20249"/>
                  </a:cubicBezTo>
                  <a:cubicBezTo>
                    <a:pt x="8350" y="20115"/>
                    <a:pt x="8630" y="20053"/>
                    <a:pt x="8915" y="20053"/>
                  </a:cubicBezTo>
                  <a:cubicBezTo>
                    <a:pt x="9709" y="20053"/>
                    <a:pt x="10545" y="20533"/>
                    <a:pt x="10842" y="21253"/>
                  </a:cubicBezTo>
                  <a:cubicBezTo>
                    <a:pt x="10469" y="20942"/>
                    <a:pt x="9952" y="20801"/>
                    <a:pt x="9405" y="20801"/>
                  </a:cubicBezTo>
                  <a:cubicBezTo>
                    <a:pt x="8212" y="20801"/>
                    <a:pt x="6880" y="21469"/>
                    <a:pt x="6602" y="22480"/>
                  </a:cubicBezTo>
                  <a:cubicBezTo>
                    <a:pt x="6698" y="22451"/>
                    <a:pt x="6795" y="22438"/>
                    <a:pt x="6890" y="22438"/>
                  </a:cubicBezTo>
                  <a:cubicBezTo>
                    <a:pt x="7276" y="22438"/>
                    <a:pt x="7638" y="22659"/>
                    <a:pt x="7816" y="23015"/>
                  </a:cubicBezTo>
                  <a:cubicBezTo>
                    <a:pt x="7972" y="22545"/>
                    <a:pt x="8364" y="22206"/>
                    <a:pt x="8833" y="22101"/>
                  </a:cubicBezTo>
                  <a:lnTo>
                    <a:pt x="8833" y="22101"/>
                  </a:lnTo>
                  <a:cubicBezTo>
                    <a:pt x="7659" y="23823"/>
                    <a:pt x="9499" y="24972"/>
                    <a:pt x="9446" y="26785"/>
                  </a:cubicBezTo>
                  <a:cubicBezTo>
                    <a:pt x="9107" y="26459"/>
                    <a:pt x="8833" y="26080"/>
                    <a:pt x="8651" y="25650"/>
                  </a:cubicBezTo>
                  <a:lnTo>
                    <a:pt x="8638" y="25689"/>
                  </a:lnTo>
                  <a:cubicBezTo>
                    <a:pt x="8172" y="25587"/>
                    <a:pt x="6915" y="24593"/>
                    <a:pt x="6433" y="24593"/>
                  </a:cubicBezTo>
                  <a:cubicBezTo>
                    <a:pt x="6240" y="24593"/>
                    <a:pt x="6172" y="24753"/>
                    <a:pt x="6328" y="25193"/>
                  </a:cubicBezTo>
                  <a:cubicBezTo>
                    <a:pt x="6257" y="25152"/>
                    <a:pt x="6195" y="25134"/>
                    <a:pt x="6141" y="25134"/>
                  </a:cubicBezTo>
                  <a:cubicBezTo>
                    <a:pt x="5872" y="25134"/>
                    <a:pt x="5828" y="25585"/>
                    <a:pt x="6002" y="25780"/>
                  </a:cubicBezTo>
                  <a:cubicBezTo>
                    <a:pt x="5976" y="25806"/>
                    <a:pt x="5963" y="25846"/>
                    <a:pt x="5950" y="25885"/>
                  </a:cubicBezTo>
                  <a:cubicBezTo>
                    <a:pt x="5806" y="25574"/>
                    <a:pt x="5341" y="24802"/>
                    <a:pt x="4868" y="24802"/>
                  </a:cubicBezTo>
                  <a:cubicBezTo>
                    <a:pt x="4785" y="24802"/>
                    <a:pt x="4701" y="24825"/>
                    <a:pt x="4619" y="24880"/>
                  </a:cubicBezTo>
                  <a:cubicBezTo>
                    <a:pt x="4524" y="24841"/>
                    <a:pt x="4450" y="24823"/>
                    <a:pt x="4394" y="24823"/>
                  </a:cubicBezTo>
                  <a:cubicBezTo>
                    <a:pt x="3770" y="24823"/>
                    <a:pt x="5363" y="27019"/>
                    <a:pt x="5506" y="27150"/>
                  </a:cubicBezTo>
                  <a:cubicBezTo>
                    <a:pt x="5324" y="27202"/>
                    <a:pt x="5128" y="27216"/>
                    <a:pt x="4945" y="27216"/>
                  </a:cubicBezTo>
                  <a:cubicBezTo>
                    <a:pt x="5141" y="27555"/>
                    <a:pt x="5441" y="27816"/>
                    <a:pt x="5806" y="27972"/>
                  </a:cubicBezTo>
                  <a:cubicBezTo>
                    <a:pt x="5846" y="28455"/>
                    <a:pt x="6015" y="28938"/>
                    <a:pt x="6315" y="29329"/>
                  </a:cubicBezTo>
                  <a:cubicBezTo>
                    <a:pt x="6629" y="29721"/>
                    <a:pt x="7051" y="29906"/>
                    <a:pt x="7491" y="29906"/>
                  </a:cubicBezTo>
                  <a:cubicBezTo>
                    <a:pt x="7783" y="29906"/>
                    <a:pt x="8082" y="29824"/>
                    <a:pt x="8364" y="29668"/>
                  </a:cubicBezTo>
                  <a:cubicBezTo>
                    <a:pt x="9484" y="30198"/>
                    <a:pt x="10826" y="31061"/>
                    <a:pt x="12155" y="31061"/>
                  </a:cubicBezTo>
                  <a:cubicBezTo>
                    <a:pt x="12529" y="31061"/>
                    <a:pt x="12902" y="30993"/>
                    <a:pt x="13269" y="30829"/>
                  </a:cubicBezTo>
                  <a:cubicBezTo>
                    <a:pt x="13304" y="30835"/>
                    <a:pt x="13334" y="30838"/>
                    <a:pt x="13360" y="30838"/>
                  </a:cubicBezTo>
                  <a:cubicBezTo>
                    <a:pt x="14025" y="30838"/>
                    <a:pt x="12078" y="28991"/>
                    <a:pt x="12304" y="28364"/>
                  </a:cubicBezTo>
                  <a:cubicBezTo>
                    <a:pt x="12199" y="28351"/>
                    <a:pt x="12095" y="28337"/>
                    <a:pt x="11990" y="28311"/>
                  </a:cubicBezTo>
                  <a:cubicBezTo>
                    <a:pt x="11964" y="28233"/>
                    <a:pt x="11951" y="28142"/>
                    <a:pt x="11925" y="28050"/>
                  </a:cubicBezTo>
                  <a:cubicBezTo>
                    <a:pt x="11784" y="28090"/>
                    <a:pt x="11657" y="28109"/>
                    <a:pt x="11540" y="28109"/>
                  </a:cubicBezTo>
                  <a:cubicBezTo>
                    <a:pt x="11157" y="28109"/>
                    <a:pt x="10869" y="27915"/>
                    <a:pt x="10490" y="27646"/>
                  </a:cubicBezTo>
                  <a:cubicBezTo>
                    <a:pt x="11808" y="27489"/>
                    <a:pt x="11729" y="26876"/>
                    <a:pt x="12591" y="26224"/>
                  </a:cubicBezTo>
                  <a:cubicBezTo>
                    <a:pt x="12538" y="26120"/>
                    <a:pt x="12486" y="26015"/>
                    <a:pt x="12434" y="25911"/>
                  </a:cubicBezTo>
                  <a:cubicBezTo>
                    <a:pt x="12421" y="25911"/>
                    <a:pt x="12421" y="25924"/>
                    <a:pt x="12408" y="25937"/>
                  </a:cubicBezTo>
                  <a:cubicBezTo>
                    <a:pt x="12225" y="24854"/>
                    <a:pt x="12225" y="24332"/>
                    <a:pt x="12825" y="23406"/>
                  </a:cubicBezTo>
                  <a:cubicBezTo>
                    <a:pt x="12930" y="23484"/>
                    <a:pt x="13279" y="23761"/>
                    <a:pt x="13530" y="23761"/>
                  </a:cubicBezTo>
                  <a:cubicBezTo>
                    <a:pt x="13655" y="23761"/>
                    <a:pt x="13756" y="23692"/>
                    <a:pt x="13791" y="23497"/>
                  </a:cubicBezTo>
                  <a:lnTo>
                    <a:pt x="13791" y="23497"/>
                  </a:lnTo>
                  <a:cubicBezTo>
                    <a:pt x="13778" y="23589"/>
                    <a:pt x="13765" y="23680"/>
                    <a:pt x="13726" y="23771"/>
                  </a:cubicBezTo>
                  <a:cubicBezTo>
                    <a:pt x="13817" y="23745"/>
                    <a:pt x="13908" y="23719"/>
                    <a:pt x="14000" y="23706"/>
                  </a:cubicBezTo>
                  <a:cubicBezTo>
                    <a:pt x="14120" y="24092"/>
                    <a:pt x="14533" y="24449"/>
                    <a:pt x="14913" y="24449"/>
                  </a:cubicBezTo>
                  <a:cubicBezTo>
                    <a:pt x="15111" y="24449"/>
                    <a:pt x="15300" y="24352"/>
                    <a:pt x="15435" y="24110"/>
                  </a:cubicBezTo>
                  <a:cubicBezTo>
                    <a:pt x="16217" y="24671"/>
                    <a:pt x="16700" y="25898"/>
                    <a:pt x="15735" y="26563"/>
                  </a:cubicBezTo>
                  <a:cubicBezTo>
                    <a:pt x="15648" y="26547"/>
                    <a:pt x="15561" y="26539"/>
                    <a:pt x="15475" y="26539"/>
                  </a:cubicBezTo>
                  <a:cubicBezTo>
                    <a:pt x="15015" y="26539"/>
                    <a:pt x="14576" y="26766"/>
                    <a:pt x="14313" y="27150"/>
                  </a:cubicBezTo>
                  <a:cubicBezTo>
                    <a:pt x="14234" y="27255"/>
                    <a:pt x="14247" y="27894"/>
                    <a:pt x="14287" y="28064"/>
                  </a:cubicBezTo>
                  <a:cubicBezTo>
                    <a:pt x="14234" y="28011"/>
                    <a:pt x="14208" y="27959"/>
                    <a:pt x="14182" y="27894"/>
                  </a:cubicBezTo>
                  <a:lnTo>
                    <a:pt x="14208" y="27881"/>
                  </a:lnTo>
                  <a:cubicBezTo>
                    <a:pt x="14091" y="27842"/>
                    <a:pt x="13973" y="27803"/>
                    <a:pt x="13869" y="27776"/>
                  </a:cubicBezTo>
                  <a:lnTo>
                    <a:pt x="13869" y="27776"/>
                  </a:lnTo>
                  <a:cubicBezTo>
                    <a:pt x="13954" y="28617"/>
                    <a:pt x="16242" y="29058"/>
                    <a:pt x="17403" y="29058"/>
                  </a:cubicBezTo>
                  <a:cubicBezTo>
                    <a:pt x="17665" y="29058"/>
                    <a:pt x="17870" y="29036"/>
                    <a:pt x="17979" y="28990"/>
                  </a:cubicBezTo>
                  <a:lnTo>
                    <a:pt x="17979" y="28990"/>
                  </a:lnTo>
                  <a:cubicBezTo>
                    <a:pt x="17822" y="29459"/>
                    <a:pt x="18422" y="29564"/>
                    <a:pt x="18709" y="29629"/>
                  </a:cubicBezTo>
                  <a:cubicBezTo>
                    <a:pt x="18233" y="29898"/>
                    <a:pt x="18683" y="30327"/>
                    <a:pt x="19042" y="30327"/>
                  </a:cubicBezTo>
                  <a:cubicBezTo>
                    <a:pt x="19066" y="30327"/>
                    <a:pt x="19090" y="30325"/>
                    <a:pt x="19114" y="30321"/>
                  </a:cubicBezTo>
                  <a:cubicBezTo>
                    <a:pt x="19140" y="30347"/>
                    <a:pt x="19166" y="30386"/>
                    <a:pt x="19192" y="30425"/>
                  </a:cubicBezTo>
                  <a:cubicBezTo>
                    <a:pt x="19183" y="30424"/>
                    <a:pt x="19174" y="30424"/>
                    <a:pt x="19164" y="30424"/>
                  </a:cubicBezTo>
                  <a:cubicBezTo>
                    <a:pt x="18537" y="30424"/>
                    <a:pt x="16391" y="31642"/>
                    <a:pt x="17457" y="31873"/>
                  </a:cubicBezTo>
                  <a:cubicBezTo>
                    <a:pt x="17750" y="31939"/>
                    <a:pt x="18057" y="31967"/>
                    <a:pt x="18373" y="31967"/>
                  </a:cubicBezTo>
                  <a:cubicBezTo>
                    <a:pt x="19366" y="31967"/>
                    <a:pt x="20434" y="31696"/>
                    <a:pt x="21345" y="31508"/>
                  </a:cubicBezTo>
                  <a:cubicBezTo>
                    <a:pt x="21540" y="31735"/>
                    <a:pt x="21755" y="31827"/>
                    <a:pt x="21971" y="31827"/>
                  </a:cubicBezTo>
                  <a:cubicBezTo>
                    <a:pt x="22288" y="31827"/>
                    <a:pt x="22607" y="31628"/>
                    <a:pt x="22871" y="31364"/>
                  </a:cubicBezTo>
                  <a:cubicBezTo>
                    <a:pt x="23641" y="30608"/>
                    <a:pt x="24515" y="30399"/>
                    <a:pt x="25285" y="29590"/>
                  </a:cubicBezTo>
                  <a:cubicBezTo>
                    <a:pt x="26915" y="28859"/>
                    <a:pt x="28520" y="27581"/>
                    <a:pt x="28716" y="25898"/>
                  </a:cubicBezTo>
                  <a:cubicBezTo>
                    <a:pt x="28924" y="25637"/>
                    <a:pt x="28781" y="25376"/>
                    <a:pt x="28546" y="25259"/>
                  </a:cubicBezTo>
                  <a:cubicBezTo>
                    <a:pt x="28390" y="25337"/>
                    <a:pt x="28233" y="25415"/>
                    <a:pt x="28090" y="25480"/>
                  </a:cubicBezTo>
                  <a:cubicBezTo>
                    <a:pt x="28470" y="25062"/>
                    <a:pt x="28949" y="23768"/>
                    <a:pt x="29599" y="23768"/>
                  </a:cubicBezTo>
                  <a:cubicBezTo>
                    <a:pt x="29617" y="23768"/>
                    <a:pt x="29636" y="23769"/>
                    <a:pt x="29655" y="23771"/>
                  </a:cubicBezTo>
                  <a:cubicBezTo>
                    <a:pt x="29877" y="23210"/>
                    <a:pt x="30294" y="21801"/>
                    <a:pt x="29485" y="21462"/>
                  </a:cubicBezTo>
                  <a:cubicBezTo>
                    <a:pt x="31025" y="21240"/>
                    <a:pt x="33125" y="19910"/>
                    <a:pt x="33060" y="18161"/>
                  </a:cubicBezTo>
                  <a:cubicBezTo>
                    <a:pt x="33008" y="16752"/>
                    <a:pt x="30999" y="16661"/>
                    <a:pt x="30099" y="15878"/>
                  </a:cubicBezTo>
                  <a:cubicBezTo>
                    <a:pt x="29303" y="16309"/>
                    <a:pt x="29172" y="16596"/>
                    <a:pt x="28585" y="17248"/>
                  </a:cubicBezTo>
                  <a:cubicBezTo>
                    <a:pt x="26889" y="15552"/>
                    <a:pt x="28833" y="14743"/>
                    <a:pt x="28794" y="13112"/>
                  </a:cubicBezTo>
                  <a:cubicBezTo>
                    <a:pt x="29812" y="13021"/>
                    <a:pt x="30347" y="12564"/>
                    <a:pt x="31299" y="12408"/>
                  </a:cubicBezTo>
                  <a:cubicBezTo>
                    <a:pt x="31578" y="11716"/>
                    <a:pt x="31195" y="10143"/>
                    <a:pt x="30480" y="10143"/>
                  </a:cubicBezTo>
                  <a:cubicBezTo>
                    <a:pt x="30291" y="10143"/>
                    <a:pt x="30080" y="10252"/>
                    <a:pt x="29851" y="10516"/>
                  </a:cubicBezTo>
                  <a:cubicBezTo>
                    <a:pt x="29506" y="9893"/>
                    <a:pt x="29350" y="8099"/>
                    <a:pt x="28387" y="8099"/>
                  </a:cubicBezTo>
                  <a:cubicBezTo>
                    <a:pt x="28222" y="8099"/>
                    <a:pt x="28033" y="8152"/>
                    <a:pt x="27816" y="8272"/>
                  </a:cubicBezTo>
                  <a:cubicBezTo>
                    <a:pt x="27752" y="8258"/>
                    <a:pt x="27691" y="8252"/>
                    <a:pt x="27634" y="8252"/>
                  </a:cubicBezTo>
                  <a:cubicBezTo>
                    <a:pt x="26603" y="8252"/>
                    <a:pt x="26490" y="10359"/>
                    <a:pt x="26120" y="11038"/>
                  </a:cubicBezTo>
                  <a:cubicBezTo>
                    <a:pt x="25851" y="10607"/>
                    <a:pt x="25787" y="9303"/>
                    <a:pt x="25208" y="9303"/>
                  </a:cubicBezTo>
                  <a:cubicBezTo>
                    <a:pt x="24999" y="9303"/>
                    <a:pt x="24723" y="9473"/>
                    <a:pt x="24345" y="9916"/>
                  </a:cubicBezTo>
                  <a:cubicBezTo>
                    <a:pt x="24580" y="9407"/>
                    <a:pt x="25037" y="9055"/>
                    <a:pt x="25572" y="8977"/>
                  </a:cubicBezTo>
                  <a:cubicBezTo>
                    <a:pt x="24580" y="8011"/>
                    <a:pt x="23902" y="6537"/>
                    <a:pt x="23589" y="5193"/>
                  </a:cubicBezTo>
                  <a:cubicBezTo>
                    <a:pt x="23236" y="5089"/>
                    <a:pt x="22988" y="4789"/>
                    <a:pt x="22936" y="4437"/>
                  </a:cubicBezTo>
                  <a:cubicBezTo>
                    <a:pt x="22726" y="4360"/>
                    <a:pt x="22487" y="4328"/>
                    <a:pt x="22241" y="4328"/>
                  </a:cubicBezTo>
                  <a:cubicBezTo>
                    <a:pt x="21814" y="4328"/>
                    <a:pt x="21366" y="4426"/>
                    <a:pt x="21018" y="4567"/>
                  </a:cubicBezTo>
                  <a:cubicBezTo>
                    <a:pt x="19857" y="4411"/>
                    <a:pt x="19309" y="4397"/>
                    <a:pt x="18788" y="3197"/>
                  </a:cubicBezTo>
                  <a:cubicBezTo>
                    <a:pt x="18767" y="3195"/>
                    <a:pt x="18747" y="3194"/>
                    <a:pt x="18728" y="3194"/>
                  </a:cubicBezTo>
                  <a:cubicBezTo>
                    <a:pt x="18475" y="3194"/>
                    <a:pt x="18380" y="3399"/>
                    <a:pt x="18144" y="3399"/>
                  </a:cubicBezTo>
                  <a:cubicBezTo>
                    <a:pt x="18121" y="3399"/>
                    <a:pt x="18096" y="3397"/>
                    <a:pt x="18070" y="3393"/>
                  </a:cubicBezTo>
                  <a:cubicBezTo>
                    <a:pt x="18213" y="3002"/>
                    <a:pt x="18240" y="2558"/>
                    <a:pt x="18122" y="2154"/>
                  </a:cubicBezTo>
                  <a:lnTo>
                    <a:pt x="18122" y="2154"/>
                  </a:lnTo>
                  <a:cubicBezTo>
                    <a:pt x="17444" y="2545"/>
                    <a:pt x="16674" y="2754"/>
                    <a:pt x="15878" y="2754"/>
                  </a:cubicBezTo>
                  <a:cubicBezTo>
                    <a:pt x="15852" y="2949"/>
                    <a:pt x="15709" y="3119"/>
                    <a:pt x="15526" y="3171"/>
                  </a:cubicBezTo>
                  <a:cubicBezTo>
                    <a:pt x="15487" y="3028"/>
                    <a:pt x="15461" y="2884"/>
                    <a:pt x="15474" y="2728"/>
                  </a:cubicBezTo>
                  <a:cubicBezTo>
                    <a:pt x="14195" y="2558"/>
                    <a:pt x="13191" y="1266"/>
                    <a:pt x="13726" y="1"/>
                  </a:cubicBezTo>
                  <a:close/>
                </a:path>
              </a:pathLst>
            </a:custGeom>
            <a:solidFill>
              <a:srgbClr val="000000">
                <a:alpha val="268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 name="Google Shape;1356;p21"/>
          <p:cNvSpPr/>
          <p:nvPr/>
        </p:nvSpPr>
        <p:spPr>
          <a:xfrm>
            <a:off x="2232283" y="998209"/>
            <a:ext cx="7810458" cy="421136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1"/>
          <p:cNvSpPr/>
          <p:nvPr/>
        </p:nvSpPr>
        <p:spPr>
          <a:xfrm>
            <a:off x="7659974" y="1880917"/>
            <a:ext cx="1064834" cy="2550651"/>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 name="Google Shape;1358;p21"/>
          <p:cNvGrpSpPr/>
          <p:nvPr/>
        </p:nvGrpSpPr>
        <p:grpSpPr>
          <a:xfrm>
            <a:off x="-1249229" y="4083235"/>
            <a:ext cx="11013868" cy="1255739"/>
            <a:chOff x="-1249229" y="4083235"/>
            <a:chExt cx="11013868" cy="1255739"/>
          </a:xfrm>
        </p:grpSpPr>
        <p:sp>
          <p:nvSpPr>
            <p:cNvPr id="1359" name="Google Shape;1359;p21"/>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54000">
                  <a:srgbClr val="7E5288"/>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1"/>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1"/>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1"/>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1"/>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1"/>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1"/>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1"/>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1"/>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1"/>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1"/>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1"/>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1"/>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1"/>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1"/>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1"/>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1"/>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1"/>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1"/>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1"/>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1"/>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1"/>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1"/>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5"/>
        <p:cNvGrpSpPr/>
        <p:nvPr/>
      </p:nvGrpSpPr>
      <p:grpSpPr>
        <a:xfrm>
          <a:off x="0" y="0"/>
          <a:ext cx="0" cy="0"/>
          <a:chOff x="0" y="0"/>
          <a:chExt cx="0" cy="0"/>
        </a:xfrm>
      </p:grpSpPr>
      <p:sp>
        <p:nvSpPr>
          <p:cNvPr id="86" name="Google Shape;86;p3"/>
          <p:cNvSpPr/>
          <p:nvPr/>
        </p:nvSpPr>
        <p:spPr>
          <a:xfrm>
            <a:off x="291965" y="-888824"/>
            <a:ext cx="11310164" cy="6098411"/>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2232283" y="998209"/>
            <a:ext cx="7810458" cy="421136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3"/>
          <p:cNvGrpSpPr/>
          <p:nvPr/>
        </p:nvGrpSpPr>
        <p:grpSpPr>
          <a:xfrm flipH="1">
            <a:off x="119956" y="101206"/>
            <a:ext cx="8774007" cy="2232916"/>
            <a:chOff x="119956" y="101206"/>
            <a:chExt cx="8774007" cy="2232916"/>
          </a:xfrm>
        </p:grpSpPr>
        <p:sp>
          <p:nvSpPr>
            <p:cNvPr id="89" name="Google Shape;89;p3"/>
            <p:cNvSpPr/>
            <p:nvPr/>
          </p:nvSpPr>
          <p:spPr>
            <a:xfrm flipH="1">
              <a:off x="8855121"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flipH="1">
              <a:off x="8004976"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flipH="1">
              <a:off x="839808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flipH="1">
              <a:off x="7686704"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flipH="1">
              <a:off x="8221240"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flipH="1">
              <a:off x="7110171"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flipH="1">
              <a:off x="7381709"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flipH="1">
              <a:off x="8444245"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flipH="1">
              <a:off x="6866415"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flipH="1">
              <a:off x="6493726"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flipH="1">
              <a:off x="6354162" y="1430460"/>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flipH="1">
              <a:off x="6171363"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flipH="1">
              <a:off x="5014350"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flipH="1">
              <a:off x="5584666"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flipH="1">
              <a:off x="442587" y="1820701"/>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flipH="1">
              <a:off x="8212996"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flipH="1">
              <a:off x="5458268"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flipH="1">
              <a:off x="4503052"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flipH="1">
              <a:off x="7941459"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flipH="1">
              <a:off x="349957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flipH="1">
              <a:off x="6119737"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flipH="1">
              <a:off x="737788"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flipH="1">
              <a:off x="8572433"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flipH="1">
              <a:off x="3976852"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flipH="1">
              <a:off x="1856980" y="1002313"/>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flipH="1">
              <a:off x="6960239" y="1035922"/>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flipH="1">
              <a:off x="491541" y="7401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flipH="1">
              <a:off x="8699336"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flipH="1">
              <a:off x="2665316"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flipH="1">
              <a:off x="1534700"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flipH="1">
              <a:off x="11995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flipH="1">
              <a:off x="978864" y="23135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flipH="1">
              <a:off x="243800"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flipH="1">
              <a:off x="7756750" y="7948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flipH="1">
              <a:off x="776346" y="12210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flipH="1">
              <a:off x="8850540" y="188812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flipH="1">
              <a:off x="1432993" y="1589180"/>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flipH="1">
              <a:off x="2150639"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flipH="1">
              <a:off x="1043704"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flipH="1">
              <a:off x="2184726" y="709391"/>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flipH="1">
              <a:off x="1303002" y="800725"/>
              <a:ext cx="43423" cy="27680"/>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flipH="1">
              <a:off x="2441166" y="119123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flipH="1">
              <a:off x="7863670" y="15537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flipH="1">
              <a:off x="7111628" y="15944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flipH="1">
              <a:off x="4180425" y="16163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flipH="1">
              <a:off x="5276270" y="1820797"/>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flipH="1">
              <a:off x="2330141" y="18870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a:off x="7659974" y="1652317"/>
            <a:ext cx="1064834" cy="2550651"/>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3"/>
          <p:cNvGrpSpPr/>
          <p:nvPr/>
        </p:nvGrpSpPr>
        <p:grpSpPr>
          <a:xfrm flipH="1">
            <a:off x="-1366134" y="3837119"/>
            <a:ext cx="11089360" cy="1556502"/>
            <a:chOff x="-691175" y="4083150"/>
            <a:chExt cx="11089360" cy="1255750"/>
          </a:xfrm>
        </p:grpSpPr>
        <p:sp>
          <p:nvSpPr>
            <p:cNvPr id="138" name="Google Shape;138;p3"/>
            <p:cNvSpPr/>
            <p:nvPr/>
          </p:nvSpPr>
          <p:spPr>
            <a:xfrm>
              <a:off x="-118501" y="4083150"/>
              <a:ext cx="93844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54000">
                  <a:srgbClr val="7E5288"/>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57037" y="4098296"/>
              <a:ext cx="4971661"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5480702" y="4613777"/>
              <a:ext cx="279315"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5902130" y="4674229"/>
              <a:ext cx="203271"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7748990" y="4555685"/>
              <a:ext cx="1498941"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7499677" y="4910398"/>
              <a:ext cx="369939"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6426691" y="5054874"/>
              <a:ext cx="247394"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4830372" y="4679540"/>
              <a:ext cx="546430"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7172556" y="4449501"/>
              <a:ext cx="309396"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5514695" y="4397704"/>
              <a:ext cx="2296602"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5516844" y="4798772"/>
              <a:ext cx="63997"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7817284" y="5067725"/>
              <a:ext cx="96763"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8524014" y="5072347"/>
              <a:ext cx="342468"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8087545" y="5081362"/>
              <a:ext cx="1762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8490097" y="4397966"/>
              <a:ext cx="747783"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8816374" y="4587419"/>
              <a:ext cx="39135"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263869" y="4145176"/>
              <a:ext cx="9434568"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691175" y="4319254"/>
              <a:ext cx="6388189"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1216919" y="4521984"/>
              <a:ext cx="9181266"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7212612" y="4969342"/>
              <a:ext cx="2856230"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6801158" y="4428749"/>
              <a:ext cx="2902271"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691175" y="4873124"/>
              <a:ext cx="7695600"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 name="Google Shape;160;p3"/>
          <p:cNvSpPr txBox="1">
            <a:spLocks noGrp="1"/>
          </p:cNvSpPr>
          <p:nvPr>
            <p:ph type="title" hasCustomPrompt="1"/>
          </p:nvPr>
        </p:nvSpPr>
        <p:spPr>
          <a:xfrm flipH="1">
            <a:off x="2307000" y="2067775"/>
            <a:ext cx="1575300" cy="146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8000">
                <a:solidFill>
                  <a:schemeClr val="accent1"/>
                </a:solidFill>
              </a:defRPr>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161" name="Google Shape;161;p3"/>
          <p:cNvSpPr txBox="1">
            <a:spLocks noGrp="1"/>
          </p:cNvSpPr>
          <p:nvPr>
            <p:ph type="title" idx="2"/>
          </p:nvPr>
        </p:nvSpPr>
        <p:spPr>
          <a:xfrm>
            <a:off x="4316125" y="1852875"/>
            <a:ext cx="2557500" cy="6969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2" name="Google Shape;162;p3"/>
          <p:cNvSpPr txBox="1">
            <a:spLocks noGrp="1"/>
          </p:cNvSpPr>
          <p:nvPr>
            <p:ph type="subTitle" idx="1"/>
          </p:nvPr>
        </p:nvSpPr>
        <p:spPr>
          <a:xfrm>
            <a:off x="4316125" y="2608825"/>
            <a:ext cx="2557500" cy="69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63" name="Google Shape;163;p3"/>
          <p:cNvSpPr/>
          <p:nvPr/>
        </p:nvSpPr>
        <p:spPr>
          <a:xfrm rot="10160560">
            <a:off x="6080823" y="-1263279"/>
            <a:ext cx="3142160" cy="2647882"/>
          </a:xfrm>
          <a:custGeom>
            <a:avLst/>
            <a:gdLst/>
            <a:ahLst/>
            <a:cxnLst/>
            <a:rect l="l" t="t" r="r" b="b"/>
            <a:pathLst>
              <a:path w="48924" h="41228" extrusionOk="0">
                <a:moveTo>
                  <a:pt x="6276" y="20418"/>
                </a:moveTo>
                <a:cubicBezTo>
                  <a:pt x="7332" y="21175"/>
                  <a:pt x="8115" y="22493"/>
                  <a:pt x="7567" y="24750"/>
                </a:cubicBezTo>
                <a:cubicBezTo>
                  <a:pt x="7567" y="24750"/>
                  <a:pt x="13281" y="24137"/>
                  <a:pt x="14377" y="29433"/>
                </a:cubicBezTo>
                <a:cubicBezTo>
                  <a:pt x="14886" y="29212"/>
                  <a:pt x="16986" y="28481"/>
                  <a:pt x="17756" y="31482"/>
                </a:cubicBezTo>
                <a:cubicBezTo>
                  <a:pt x="17756" y="31482"/>
                  <a:pt x="20039" y="30934"/>
                  <a:pt x="19818" y="33530"/>
                </a:cubicBezTo>
                <a:cubicBezTo>
                  <a:pt x="19818" y="33530"/>
                  <a:pt x="23536" y="31312"/>
                  <a:pt x="24462" y="35630"/>
                </a:cubicBezTo>
                <a:cubicBezTo>
                  <a:pt x="24462" y="35630"/>
                  <a:pt x="26041" y="33856"/>
                  <a:pt x="27998" y="35630"/>
                </a:cubicBezTo>
                <a:cubicBezTo>
                  <a:pt x="27998" y="35630"/>
                  <a:pt x="29263" y="32695"/>
                  <a:pt x="32577" y="34417"/>
                </a:cubicBezTo>
                <a:cubicBezTo>
                  <a:pt x="32577" y="34417"/>
                  <a:pt x="36726" y="32251"/>
                  <a:pt x="38696" y="35578"/>
                </a:cubicBezTo>
                <a:cubicBezTo>
                  <a:pt x="39804" y="37457"/>
                  <a:pt x="38943" y="39283"/>
                  <a:pt x="37991" y="40536"/>
                </a:cubicBezTo>
                <a:cubicBezTo>
                  <a:pt x="38943" y="40771"/>
                  <a:pt x="39857" y="40993"/>
                  <a:pt x="40718" y="41227"/>
                </a:cubicBezTo>
                <a:cubicBezTo>
                  <a:pt x="41018" y="40171"/>
                  <a:pt x="41866" y="39257"/>
                  <a:pt x="43992" y="39401"/>
                </a:cubicBezTo>
                <a:cubicBezTo>
                  <a:pt x="43992" y="39401"/>
                  <a:pt x="40705" y="34404"/>
                  <a:pt x="45623" y="30803"/>
                </a:cubicBezTo>
                <a:cubicBezTo>
                  <a:pt x="46575" y="30099"/>
                  <a:pt x="47710" y="29642"/>
                  <a:pt x="48885" y="29473"/>
                </a:cubicBezTo>
                <a:cubicBezTo>
                  <a:pt x="48924" y="28507"/>
                  <a:pt x="48585" y="27555"/>
                  <a:pt x="47932" y="26850"/>
                </a:cubicBezTo>
                <a:cubicBezTo>
                  <a:pt x="45297" y="23771"/>
                  <a:pt x="41618" y="26485"/>
                  <a:pt x="41318" y="26707"/>
                </a:cubicBezTo>
                <a:cubicBezTo>
                  <a:pt x="44775" y="23497"/>
                  <a:pt x="42179" y="19583"/>
                  <a:pt x="42179" y="19583"/>
                </a:cubicBezTo>
                <a:cubicBezTo>
                  <a:pt x="42414" y="18931"/>
                  <a:pt x="42596" y="18266"/>
                  <a:pt x="42688" y="17574"/>
                </a:cubicBezTo>
                <a:cubicBezTo>
                  <a:pt x="43301" y="12578"/>
                  <a:pt x="37378" y="12721"/>
                  <a:pt x="37378" y="12721"/>
                </a:cubicBezTo>
                <a:cubicBezTo>
                  <a:pt x="36947" y="10934"/>
                  <a:pt x="36256" y="9720"/>
                  <a:pt x="35447" y="8938"/>
                </a:cubicBezTo>
                <a:cubicBezTo>
                  <a:pt x="32955" y="6498"/>
                  <a:pt x="29407" y="8011"/>
                  <a:pt x="29407" y="8011"/>
                </a:cubicBezTo>
                <a:cubicBezTo>
                  <a:pt x="29407" y="8011"/>
                  <a:pt x="30829" y="5037"/>
                  <a:pt x="27006" y="3249"/>
                </a:cubicBezTo>
                <a:cubicBezTo>
                  <a:pt x="23197" y="1475"/>
                  <a:pt x="21083" y="4932"/>
                  <a:pt x="21083" y="4932"/>
                </a:cubicBezTo>
                <a:cubicBezTo>
                  <a:pt x="20326" y="2832"/>
                  <a:pt x="18526" y="1449"/>
                  <a:pt x="16321" y="771"/>
                </a:cubicBezTo>
                <a:cubicBezTo>
                  <a:pt x="13842" y="1"/>
                  <a:pt x="10842" y="118"/>
                  <a:pt x="8232" y="1149"/>
                </a:cubicBezTo>
                <a:cubicBezTo>
                  <a:pt x="3484" y="3015"/>
                  <a:pt x="0" y="7855"/>
                  <a:pt x="3197" y="15683"/>
                </a:cubicBezTo>
                <a:cubicBezTo>
                  <a:pt x="4566" y="16191"/>
                  <a:pt x="6119" y="17418"/>
                  <a:pt x="6276" y="20418"/>
                </a:cubicBezTo>
                <a:close/>
              </a:path>
            </a:pathLst>
          </a:custGeom>
          <a:solidFill>
            <a:srgbClr val="FFFFFF">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3"/>
          <p:cNvGrpSpPr/>
          <p:nvPr/>
        </p:nvGrpSpPr>
        <p:grpSpPr>
          <a:xfrm>
            <a:off x="7743766" y="-944474"/>
            <a:ext cx="2447660" cy="2300783"/>
            <a:chOff x="2604439" y="1955638"/>
            <a:chExt cx="3935145" cy="3699007"/>
          </a:xfrm>
        </p:grpSpPr>
        <p:sp>
          <p:nvSpPr>
            <p:cNvPr id="165" name="Google Shape;165;p3"/>
            <p:cNvSpPr/>
            <p:nvPr/>
          </p:nvSpPr>
          <p:spPr>
            <a:xfrm>
              <a:off x="2604439" y="1955638"/>
              <a:ext cx="3935145" cy="3699007"/>
            </a:xfrm>
            <a:custGeom>
              <a:avLst/>
              <a:gdLst/>
              <a:ahLst/>
              <a:cxnLst/>
              <a:rect l="l" t="t" r="r" b="b"/>
              <a:pathLst>
                <a:path w="36909" h="34695" extrusionOk="0">
                  <a:moveTo>
                    <a:pt x="17644" y="1"/>
                  </a:moveTo>
                  <a:cubicBezTo>
                    <a:pt x="15658" y="1"/>
                    <a:pt x="13653" y="342"/>
                    <a:pt x="11716" y="1047"/>
                  </a:cubicBezTo>
                  <a:cubicBezTo>
                    <a:pt x="5128" y="3434"/>
                    <a:pt x="627" y="9566"/>
                    <a:pt x="313" y="16572"/>
                  </a:cubicBezTo>
                  <a:cubicBezTo>
                    <a:pt x="0" y="23591"/>
                    <a:pt x="3940" y="30088"/>
                    <a:pt x="10294" y="33062"/>
                  </a:cubicBezTo>
                  <a:cubicBezTo>
                    <a:pt x="12639" y="34160"/>
                    <a:pt x="15144" y="34695"/>
                    <a:pt x="17631" y="34695"/>
                  </a:cubicBezTo>
                  <a:cubicBezTo>
                    <a:pt x="21882" y="34695"/>
                    <a:pt x="26082" y="33133"/>
                    <a:pt x="29341" y="30153"/>
                  </a:cubicBezTo>
                  <a:cubicBezTo>
                    <a:pt x="36412" y="23682"/>
                    <a:pt x="36908" y="12710"/>
                    <a:pt x="30437" y="5639"/>
                  </a:cubicBezTo>
                  <a:cubicBezTo>
                    <a:pt x="27091" y="1980"/>
                    <a:pt x="22424" y="1"/>
                    <a:pt x="17644" y="1"/>
                  </a:cubicBezTo>
                  <a:close/>
                </a:path>
              </a:pathLst>
            </a:custGeom>
            <a:solidFill>
              <a:schemeClr val="accent2"/>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2771296" y="2071317"/>
              <a:ext cx="3531811" cy="3408162"/>
            </a:xfrm>
            <a:custGeom>
              <a:avLst/>
              <a:gdLst/>
              <a:ahLst/>
              <a:cxnLst/>
              <a:rect l="l" t="t" r="r" b="b"/>
              <a:pathLst>
                <a:path w="33126" h="31967" extrusionOk="0">
                  <a:moveTo>
                    <a:pt x="20758" y="6289"/>
                  </a:moveTo>
                  <a:lnTo>
                    <a:pt x="20758" y="6289"/>
                  </a:lnTo>
                  <a:cubicBezTo>
                    <a:pt x="20979" y="6341"/>
                    <a:pt x="21188" y="6446"/>
                    <a:pt x="21358" y="6602"/>
                  </a:cubicBezTo>
                  <a:cubicBezTo>
                    <a:pt x="21227" y="6641"/>
                    <a:pt x="21123" y="6720"/>
                    <a:pt x="21031" y="6811"/>
                  </a:cubicBezTo>
                  <a:cubicBezTo>
                    <a:pt x="20810" y="6694"/>
                    <a:pt x="20836" y="6511"/>
                    <a:pt x="20758" y="6289"/>
                  </a:cubicBezTo>
                  <a:close/>
                  <a:moveTo>
                    <a:pt x="13219" y="3527"/>
                  </a:moveTo>
                  <a:cubicBezTo>
                    <a:pt x="13491" y="3527"/>
                    <a:pt x="13813" y="3617"/>
                    <a:pt x="14221" y="3836"/>
                  </a:cubicBezTo>
                  <a:cubicBezTo>
                    <a:pt x="14991" y="4254"/>
                    <a:pt x="15526" y="5063"/>
                    <a:pt x="15122" y="6002"/>
                  </a:cubicBezTo>
                  <a:cubicBezTo>
                    <a:pt x="15055" y="5979"/>
                    <a:pt x="14985" y="5969"/>
                    <a:pt x="14915" y="5969"/>
                  </a:cubicBezTo>
                  <a:cubicBezTo>
                    <a:pt x="14626" y="5969"/>
                    <a:pt x="14321" y="6145"/>
                    <a:pt x="14143" y="6354"/>
                  </a:cubicBezTo>
                  <a:cubicBezTo>
                    <a:pt x="14417" y="6354"/>
                    <a:pt x="14691" y="6341"/>
                    <a:pt x="14965" y="6315"/>
                  </a:cubicBezTo>
                  <a:cubicBezTo>
                    <a:pt x="14965" y="6263"/>
                    <a:pt x="14978" y="6224"/>
                    <a:pt x="14991" y="6172"/>
                  </a:cubicBezTo>
                  <a:cubicBezTo>
                    <a:pt x="15004" y="6172"/>
                    <a:pt x="15017" y="6185"/>
                    <a:pt x="15043" y="6198"/>
                  </a:cubicBezTo>
                  <a:cubicBezTo>
                    <a:pt x="14652" y="6928"/>
                    <a:pt x="14678" y="6759"/>
                    <a:pt x="14091" y="6876"/>
                  </a:cubicBezTo>
                  <a:cubicBezTo>
                    <a:pt x="14033" y="6881"/>
                    <a:pt x="13976" y="6883"/>
                    <a:pt x="13920" y="6883"/>
                  </a:cubicBezTo>
                  <a:cubicBezTo>
                    <a:pt x="12896" y="6883"/>
                    <a:pt x="12023" y="6115"/>
                    <a:pt x="11899" y="5089"/>
                  </a:cubicBezTo>
                  <a:cubicBezTo>
                    <a:pt x="11865" y="5095"/>
                    <a:pt x="11831" y="5098"/>
                    <a:pt x="11797" y="5098"/>
                  </a:cubicBezTo>
                  <a:cubicBezTo>
                    <a:pt x="11608" y="5098"/>
                    <a:pt x="11425" y="5007"/>
                    <a:pt x="11325" y="4841"/>
                  </a:cubicBezTo>
                  <a:cubicBezTo>
                    <a:pt x="12080" y="4270"/>
                    <a:pt x="12440" y="3527"/>
                    <a:pt x="13219" y="3527"/>
                  </a:cubicBezTo>
                  <a:close/>
                  <a:moveTo>
                    <a:pt x="7124" y="8442"/>
                  </a:moveTo>
                  <a:lnTo>
                    <a:pt x="7124" y="8442"/>
                  </a:lnTo>
                  <a:cubicBezTo>
                    <a:pt x="6420" y="9055"/>
                    <a:pt x="5715" y="10921"/>
                    <a:pt x="5480" y="11834"/>
                  </a:cubicBezTo>
                  <a:cubicBezTo>
                    <a:pt x="5154" y="11677"/>
                    <a:pt x="4958" y="11325"/>
                    <a:pt x="4998" y="10973"/>
                  </a:cubicBezTo>
                  <a:lnTo>
                    <a:pt x="4998" y="10973"/>
                  </a:lnTo>
                  <a:lnTo>
                    <a:pt x="4985" y="10986"/>
                  </a:lnTo>
                  <a:cubicBezTo>
                    <a:pt x="5063" y="9746"/>
                    <a:pt x="5989" y="8807"/>
                    <a:pt x="7124" y="8442"/>
                  </a:cubicBezTo>
                  <a:close/>
                  <a:moveTo>
                    <a:pt x="24176" y="13595"/>
                  </a:moveTo>
                  <a:cubicBezTo>
                    <a:pt x="24306" y="13608"/>
                    <a:pt x="24437" y="13647"/>
                    <a:pt x="24567" y="13700"/>
                  </a:cubicBezTo>
                  <a:cubicBezTo>
                    <a:pt x="24580" y="13700"/>
                    <a:pt x="24606" y="13713"/>
                    <a:pt x="24619" y="13713"/>
                  </a:cubicBezTo>
                  <a:lnTo>
                    <a:pt x="24619" y="13726"/>
                  </a:lnTo>
                  <a:cubicBezTo>
                    <a:pt x="24528" y="13752"/>
                    <a:pt x="24437" y="13804"/>
                    <a:pt x="24371" y="13856"/>
                  </a:cubicBezTo>
                  <a:cubicBezTo>
                    <a:pt x="24319" y="13765"/>
                    <a:pt x="24254" y="13673"/>
                    <a:pt x="24176" y="13595"/>
                  </a:cubicBezTo>
                  <a:close/>
                  <a:moveTo>
                    <a:pt x="9825" y="9877"/>
                  </a:moveTo>
                  <a:cubicBezTo>
                    <a:pt x="10464" y="10020"/>
                    <a:pt x="10529" y="10529"/>
                    <a:pt x="10881" y="10960"/>
                  </a:cubicBezTo>
                  <a:cubicBezTo>
                    <a:pt x="10634" y="11169"/>
                    <a:pt x="9994" y="12186"/>
                    <a:pt x="9903" y="12499"/>
                  </a:cubicBezTo>
                  <a:cubicBezTo>
                    <a:pt x="9590" y="13647"/>
                    <a:pt x="11886" y="14678"/>
                    <a:pt x="12708" y="14939"/>
                  </a:cubicBezTo>
                  <a:cubicBezTo>
                    <a:pt x="12682" y="15252"/>
                    <a:pt x="12604" y="15565"/>
                    <a:pt x="12447" y="15852"/>
                  </a:cubicBezTo>
                  <a:cubicBezTo>
                    <a:pt x="12317" y="15761"/>
                    <a:pt x="12212" y="15643"/>
                    <a:pt x="12121" y="15526"/>
                  </a:cubicBezTo>
                  <a:lnTo>
                    <a:pt x="12108" y="15526"/>
                  </a:lnTo>
                  <a:cubicBezTo>
                    <a:pt x="11885" y="15614"/>
                    <a:pt x="11679" y="15651"/>
                    <a:pt x="11482" y="15651"/>
                  </a:cubicBezTo>
                  <a:cubicBezTo>
                    <a:pt x="10893" y="15651"/>
                    <a:pt x="10392" y="15324"/>
                    <a:pt x="9825" y="15069"/>
                  </a:cubicBezTo>
                  <a:cubicBezTo>
                    <a:pt x="9720" y="15135"/>
                    <a:pt x="9603" y="15213"/>
                    <a:pt x="9499" y="15291"/>
                  </a:cubicBezTo>
                  <a:cubicBezTo>
                    <a:pt x="9551" y="15187"/>
                    <a:pt x="9616" y="15095"/>
                    <a:pt x="9681" y="14991"/>
                  </a:cubicBezTo>
                  <a:cubicBezTo>
                    <a:pt x="9264" y="14769"/>
                    <a:pt x="8925" y="13778"/>
                    <a:pt x="8677" y="13673"/>
                  </a:cubicBezTo>
                  <a:cubicBezTo>
                    <a:pt x="8742" y="13608"/>
                    <a:pt x="9277" y="11925"/>
                    <a:pt x="9316" y="11769"/>
                  </a:cubicBezTo>
                  <a:lnTo>
                    <a:pt x="9316" y="11769"/>
                  </a:lnTo>
                  <a:cubicBezTo>
                    <a:pt x="8977" y="11925"/>
                    <a:pt x="8611" y="12030"/>
                    <a:pt x="8246" y="12069"/>
                  </a:cubicBezTo>
                  <a:cubicBezTo>
                    <a:pt x="8598" y="11221"/>
                    <a:pt x="9133" y="10464"/>
                    <a:pt x="9825" y="9877"/>
                  </a:cubicBezTo>
                  <a:close/>
                  <a:moveTo>
                    <a:pt x="28011" y="13217"/>
                  </a:moveTo>
                  <a:cubicBezTo>
                    <a:pt x="27998" y="13439"/>
                    <a:pt x="27972" y="13647"/>
                    <a:pt x="27907" y="13869"/>
                  </a:cubicBezTo>
                  <a:cubicBezTo>
                    <a:pt x="27750" y="14521"/>
                    <a:pt x="27463" y="15148"/>
                    <a:pt x="27059" y="15709"/>
                  </a:cubicBezTo>
                  <a:cubicBezTo>
                    <a:pt x="26862" y="15456"/>
                    <a:pt x="26558" y="15317"/>
                    <a:pt x="26247" y="15317"/>
                  </a:cubicBezTo>
                  <a:cubicBezTo>
                    <a:pt x="26125" y="15317"/>
                    <a:pt x="26002" y="15338"/>
                    <a:pt x="25885" y="15382"/>
                  </a:cubicBezTo>
                  <a:cubicBezTo>
                    <a:pt x="25872" y="15761"/>
                    <a:pt x="25585" y="16022"/>
                    <a:pt x="25585" y="16361"/>
                  </a:cubicBezTo>
                  <a:cubicBezTo>
                    <a:pt x="25258" y="16035"/>
                    <a:pt x="24841" y="15409"/>
                    <a:pt x="24750" y="14939"/>
                  </a:cubicBezTo>
                  <a:cubicBezTo>
                    <a:pt x="25063" y="14821"/>
                    <a:pt x="25272" y="14534"/>
                    <a:pt x="25285" y="14208"/>
                  </a:cubicBezTo>
                  <a:cubicBezTo>
                    <a:pt x="25337" y="14261"/>
                    <a:pt x="25376" y="14326"/>
                    <a:pt x="25415" y="14391"/>
                  </a:cubicBezTo>
                  <a:lnTo>
                    <a:pt x="25415" y="14404"/>
                  </a:lnTo>
                  <a:cubicBezTo>
                    <a:pt x="25480" y="14339"/>
                    <a:pt x="25546" y="14287"/>
                    <a:pt x="25624" y="14234"/>
                  </a:cubicBezTo>
                  <a:cubicBezTo>
                    <a:pt x="25754" y="14521"/>
                    <a:pt x="25846" y="14848"/>
                    <a:pt x="25872" y="15187"/>
                  </a:cubicBezTo>
                  <a:cubicBezTo>
                    <a:pt x="25948" y="15114"/>
                    <a:pt x="26006" y="15087"/>
                    <a:pt x="26055" y="15087"/>
                  </a:cubicBezTo>
                  <a:cubicBezTo>
                    <a:pt x="26184" y="15087"/>
                    <a:pt x="26258" y="15264"/>
                    <a:pt x="26447" y="15264"/>
                  </a:cubicBezTo>
                  <a:cubicBezTo>
                    <a:pt x="26537" y="15264"/>
                    <a:pt x="26652" y="15224"/>
                    <a:pt x="26811" y="15109"/>
                  </a:cubicBezTo>
                  <a:cubicBezTo>
                    <a:pt x="27215" y="14821"/>
                    <a:pt x="27829" y="13778"/>
                    <a:pt x="27842" y="13256"/>
                  </a:cubicBezTo>
                  <a:lnTo>
                    <a:pt x="28011" y="13217"/>
                  </a:lnTo>
                  <a:close/>
                  <a:moveTo>
                    <a:pt x="22819" y="20523"/>
                  </a:moveTo>
                  <a:lnTo>
                    <a:pt x="22819" y="20536"/>
                  </a:lnTo>
                  <a:cubicBezTo>
                    <a:pt x="22806" y="20640"/>
                    <a:pt x="22793" y="20745"/>
                    <a:pt x="22780" y="20849"/>
                  </a:cubicBezTo>
                  <a:cubicBezTo>
                    <a:pt x="22729" y="20864"/>
                    <a:pt x="22678" y="20871"/>
                    <a:pt x="22627" y="20871"/>
                  </a:cubicBezTo>
                  <a:cubicBezTo>
                    <a:pt x="22420" y="20871"/>
                    <a:pt x="22230" y="20746"/>
                    <a:pt x="22167" y="20536"/>
                  </a:cubicBezTo>
                  <a:cubicBezTo>
                    <a:pt x="22388" y="20536"/>
                    <a:pt x="22597" y="20536"/>
                    <a:pt x="22819" y="20523"/>
                  </a:cubicBezTo>
                  <a:close/>
                  <a:moveTo>
                    <a:pt x="14274" y="7189"/>
                  </a:moveTo>
                  <a:lnTo>
                    <a:pt x="14274" y="7189"/>
                  </a:lnTo>
                  <a:cubicBezTo>
                    <a:pt x="14195" y="7307"/>
                    <a:pt x="14104" y="7411"/>
                    <a:pt x="14000" y="7503"/>
                  </a:cubicBezTo>
                  <a:cubicBezTo>
                    <a:pt x="14078" y="8037"/>
                    <a:pt x="14756" y="8181"/>
                    <a:pt x="14939" y="8781"/>
                  </a:cubicBezTo>
                  <a:cubicBezTo>
                    <a:pt x="15343" y="8638"/>
                    <a:pt x="15774" y="7724"/>
                    <a:pt x="16244" y="7476"/>
                  </a:cubicBezTo>
                  <a:cubicBezTo>
                    <a:pt x="16922" y="7894"/>
                    <a:pt x="17744" y="8481"/>
                    <a:pt x="17966" y="9303"/>
                  </a:cubicBezTo>
                  <a:cubicBezTo>
                    <a:pt x="17874" y="9538"/>
                    <a:pt x="17744" y="9760"/>
                    <a:pt x="17587" y="9955"/>
                  </a:cubicBezTo>
                  <a:cubicBezTo>
                    <a:pt x="17744" y="9851"/>
                    <a:pt x="17887" y="9733"/>
                    <a:pt x="18005" y="9590"/>
                  </a:cubicBezTo>
                  <a:lnTo>
                    <a:pt x="18005" y="9590"/>
                  </a:lnTo>
                  <a:cubicBezTo>
                    <a:pt x="18044" y="9981"/>
                    <a:pt x="17913" y="10373"/>
                    <a:pt x="17653" y="10660"/>
                  </a:cubicBezTo>
                  <a:cubicBezTo>
                    <a:pt x="18005" y="10751"/>
                    <a:pt x="18357" y="10751"/>
                    <a:pt x="18709" y="10882"/>
                  </a:cubicBezTo>
                  <a:cubicBezTo>
                    <a:pt x="18487" y="10347"/>
                    <a:pt x="18527" y="9694"/>
                    <a:pt x="19035" y="9342"/>
                  </a:cubicBezTo>
                  <a:cubicBezTo>
                    <a:pt x="19113" y="9331"/>
                    <a:pt x="19187" y="9326"/>
                    <a:pt x="19256" y="9326"/>
                  </a:cubicBezTo>
                  <a:cubicBezTo>
                    <a:pt x="19665" y="9326"/>
                    <a:pt x="19956" y="9499"/>
                    <a:pt x="20379" y="9577"/>
                  </a:cubicBezTo>
                  <a:cubicBezTo>
                    <a:pt x="20170" y="11182"/>
                    <a:pt x="18514" y="11182"/>
                    <a:pt x="17496" y="11808"/>
                  </a:cubicBezTo>
                  <a:cubicBezTo>
                    <a:pt x="17431" y="12734"/>
                    <a:pt x="17822" y="13439"/>
                    <a:pt x="18566" y="13987"/>
                  </a:cubicBezTo>
                  <a:cubicBezTo>
                    <a:pt x="18827" y="14180"/>
                    <a:pt x="19079" y="14248"/>
                    <a:pt x="19322" y="14248"/>
                  </a:cubicBezTo>
                  <a:cubicBezTo>
                    <a:pt x="19881" y="14248"/>
                    <a:pt x="20392" y="13890"/>
                    <a:pt x="20863" y="13890"/>
                  </a:cubicBezTo>
                  <a:cubicBezTo>
                    <a:pt x="21014" y="13890"/>
                    <a:pt x="21162" y="13928"/>
                    <a:pt x="21305" y="14026"/>
                  </a:cubicBezTo>
                  <a:lnTo>
                    <a:pt x="21305" y="14156"/>
                  </a:lnTo>
                  <a:lnTo>
                    <a:pt x="21475" y="14156"/>
                  </a:lnTo>
                  <a:cubicBezTo>
                    <a:pt x="21853" y="14469"/>
                    <a:pt x="22297" y="15069"/>
                    <a:pt x="22427" y="15578"/>
                  </a:cubicBezTo>
                  <a:cubicBezTo>
                    <a:pt x="23007" y="15608"/>
                    <a:pt x="22951" y="15699"/>
                    <a:pt x="23110" y="15699"/>
                  </a:cubicBezTo>
                  <a:cubicBezTo>
                    <a:pt x="23159" y="15699"/>
                    <a:pt x="23228" y="15691"/>
                    <a:pt x="23341" y="15670"/>
                  </a:cubicBezTo>
                  <a:lnTo>
                    <a:pt x="23341" y="15670"/>
                  </a:lnTo>
                  <a:cubicBezTo>
                    <a:pt x="23302" y="15709"/>
                    <a:pt x="23275" y="15748"/>
                    <a:pt x="23236" y="15774"/>
                  </a:cubicBezTo>
                  <a:cubicBezTo>
                    <a:pt x="23419" y="15865"/>
                    <a:pt x="23576" y="15983"/>
                    <a:pt x="23719" y="16126"/>
                  </a:cubicBezTo>
                  <a:cubicBezTo>
                    <a:pt x="23732" y="15800"/>
                    <a:pt x="23902" y="15500"/>
                    <a:pt x="24176" y="15317"/>
                  </a:cubicBezTo>
                  <a:cubicBezTo>
                    <a:pt x="24293" y="15539"/>
                    <a:pt x="24424" y="15748"/>
                    <a:pt x="24554" y="15970"/>
                  </a:cubicBezTo>
                  <a:cubicBezTo>
                    <a:pt x="23771" y="16178"/>
                    <a:pt x="24150" y="16687"/>
                    <a:pt x="24071" y="17235"/>
                  </a:cubicBezTo>
                  <a:cubicBezTo>
                    <a:pt x="23707" y="17164"/>
                    <a:pt x="23365" y="17121"/>
                    <a:pt x="23039" y="17121"/>
                  </a:cubicBezTo>
                  <a:cubicBezTo>
                    <a:pt x="22292" y="17121"/>
                    <a:pt x="21626" y="17344"/>
                    <a:pt x="20955" y="17951"/>
                  </a:cubicBezTo>
                  <a:lnTo>
                    <a:pt x="20955" y="17951"/>
                  </a:lnTo>
                  <a:cubicBezTo>
                    <a:pt x="19804" y="17831"/>
                    <a:pt x="19580" y="17207"/>
                    <a:pt x="18657" y="16726"/>
                  </a:cubicBezTo>
                  <a:cubicBezTo>
                    <a:pt x="17887" y="17118"/>
                    <a:pt x="17600" y="17940"/>
                    <a:pt x="16974" y="18448"/>
                  </a:cubicBezTo>
                  <a:cubicBezTo>
                    <a:pt x="16381" y="18953"/>
                    <a:pt x="16398" y="20581"/>
                    <a:pt x="15680" y="20581"/>
                  </a:cubicBezTo>
                  <a:cubicBezTo>
                    <a:pt x="15656" y="20581"/>
                    <a:pt x="15630" y="20579"/>
                    <a:pt x="15604" y="20575"/>
                  </a:cubicBezTo>
                  <a:cubicBezTo>
                    <a:pt x="15319" y="21146"/>
                    <a:pt x="14675" y="21422"/>
                    <a:pt x="14052" y="21422"/>
                  </a:cubicBezTo>
                  <a:cubicBezTo>
                    <a:pt x="13878" y="21422"/>
                    <a:pt x="13705" y="21400"/>
                    <a:pt x="13543" y="21358"/>
                  </a:cubicBezTo>
                  <a:cubicBezTo>
                    <a:pt x="13386" y="21071"/>
                    <a:pt x="12499" y="20810"/>
                    <a:pt x="12238" y="20431"/>
                  </a:cubicBezTo>
                  <a:cubicBezTo>
                    <a:pt x="12198" y="20569"/>
                    <a:pt x="12141" y="20596"/>
                    <a:pt x="12071" y="20596"/>
                  </a:cubicBezTo>
                  <a:cubicBezTo>
                    <a:pt x="12025" y="20596"/>
                    <a:pt x="11973" y="20584"/>
                    <a:pt x="11918" y="20584"/>
                  </a:cubicBezTo>
                  <a:cubicBezTo>
                    <a:pt x="11814" y="20584"/>
                    <a:pt x="11699" y="20629"/>
                    <a:pt x="11586" y="20888"/>
                  </a:cubicBezTo>
                  <a:cubicBezTo>
                    <a:pt x="11364" y="21384"/>
                    <a:pt x="11625" y="21527"/>
                    <a:pt x="11547" y="21997"/>
                  </a:cubicBezTo>
                  <a:cubicBezTo>
                    <a:pt x="11077" y="21566"/>
                    <a:pt x="11090" y="21240"/>
                    <a:pt x="11142" y="20562"/>
                  </a:cubicBezTo>
                  <a:lnTo>
                    <a:pt x="11142" y="20562"/>
                  </a:lnTo>
                  <a:cubicBezTo>
                    <a:pt x="11250" y="20600"/>
                    <a:pt x="11354" y="20619"/>
                    <a:pt x="11455" y="20619"/>
                  </a:cubicBezTo>
                  <a:cubicBezTo>
                    <a:pt x="11697" y="20619"/>
                    <a:pt x="11922" y="20509"/>
                    <a:pt x="12134" y="20288"/>
                  </a:cubicBezTo>
                  <a:cubicBezTo>
                    <a:pt x="10908" y="18044"/>
                    <a:pt x="13360" y="18618"/>
                    <a:pt x="14156" y="17248"/>
                  </a:cubicBezTo>
                  <a:cubicBezTo>
                    <a:pt x="14572" y="16511"/>
                    <a:pt x="15205" y="14204"/>
                    <a:pt x="13943" y="14204"/>
                  </a:cubicBezTo>
                  <a:cubicBezTo>
                    <a:pt x="13819" y="14204"/>
                    <a:pt x="13678" y="14226"/>
                    <a:pt x="13517" y="14274"/>
                  </a:cubicBezTo>
                  <a:cubicBezTo>
                    <a:pt x="13034" y="13778"/>
                    <a:pt x="13112" y="13191"/>
                    <a:pt x="13034" y="12564"/>
                  </a:cubicBezTo>
                  <a:cubicBezTo>
                    <a:pt x="12930" y="12512"/>
                    <a:pt x="12838" y="12473"/>
                    <a:pt x="12734" y="12434"/>
                  </a:cubicBezTo>
                  <a:lnTo>
                    <a:pt x="13021" y="12434"/>
                  </a:lnTo>
                  <a:cubicBezTo>
                    <a:pt x="13008" y="12030"/>
                    <a:pt x="13582" y="11377"/>
                    <a:pt x="13556" y="11142"/>
                  </a:cubicBezTo>
                  <a:lnTo>
                    <a:pt x="13556" y="11142"/>
                  </a:lnTo>
                  <a:cubicBezTo>
                    <a:pt x="13557" y="11143"/>
                    <a:pt x="13559" y="11143"/>
                    <a:pt x="13562" y="11143"/>
                  </a:cubicBezTo>
                  <a:cubicBezTo>
                    <a:pt x="13680" y="11143"/>
                    <a:pt x="15072" y="10841"/>
                    <a:pt x="15200" y="10790"/>
                  </a:cubicBezTo>
                  <a:cubicBezTo>
                    <a:pt x="14274" y="10138"/>
                    <a:pt x="12551" y="7724"/>
                    <a:pt x="14274" y="7189"/>
                  </a:cubicBezTo>
                  <a:close/>
                  <a:moveTo>
                    <a:pt x="23912" y="22321"/>
                  </a:moveTo>
                  <a:cubicBezTo>
                    <a:pt x="23913" y="22335"/>
                    <a:pt x="23914" y="22349"/>
                    <a:pt x="23915" y="22362"/>
                  </a:cubicBezTo>
                  <a:cubicBezTo>
                    <a:pt x="23915" y="22345"/>
                    <a:pt x="23913" y="22330"/>
                    <a:pt x="23912" y="22321"/>
                  </a:cubicBezTo>
                  <a:close/>
                  <a:moveTo>
                    <a:pt x="9799" y="23093"/>
                  </a:moveTo>
                  <a:lnTo>
                    <a:pt x="9799" y="23093"/>
                  </a:lnTo>
                  <a:cubicBezTo>
                    <a:pt x="9773" y="23223"/>
                    <a:pt x="9746" y="23341"/>
                    <a:pt x="9707" y="23471"/>
                  </a:cubicBezTo>
                  <a:cubicBezTo>
                    <a:pt x="9577" y="23484"/>
                    <a:pt x="9459" y="23523"/>
                    <a:pt x="9342" y="23563"/>
                  </a:cubicBezTo>
                  <a:cubicBezTo>
                    <a:pt x="9446" y="23367"/>
                    <a:pt x="9603" y="23210"/>
                    <a:pt x="9799" y="23093"/>
                  </a:cubicBezTo>
                  <a:close/>
                  <a:moveTo>
                    <a:pt x="25128" y="19609"/>
                  </a:moveTo>
                  <a:cubicBezTo>
                    <a:pt x="25624" y="19923"/>
                    <a:pt x="25898" y="20497"/>
                    <a:pt x="25819" y="21084"/>
                  </a:cubicBezTo>
                  <a:cubicBezTo>
                    <a:pt x="25715" y="21997"/>
                    <a:pt x="26041" y="22140"/>
                    <a:pt x="26120" y="23054"/>
                  </a:cubicBezTo>
                  <a:cubicBezTo>
                    <a:pt x="26433" y="23015"/>
                    <a:pt x="26746" y="22884"/>
                    <a:pt x="27007" y="22688"/>
                  </a:cubicBezTo>
                  <a:lnTo>
                    <a:pt x="27007" y="22688"/>
                  </a:lnTo>
                  <a:cubicBezTo>
                    <a:pt x="26767" y="23292"/>
                    <a:pt x="26131" y="23589"/>
                    <a:pt x="25496" y="23589"/>
                  </a:cubicBezTo>
                  <a:cubicBezTo>
                    <a:pt x="24746" y="23589"/>
                    <a:pt x="24000" y="23175"/>
                    <a:pt x="23915" y="22362"/>
                  </a:cubicBezTo>
                  <a:cubicBezTo>
                    <a:pt x="23909" y="22327"/>
                    <a:pt x="23908" y="22313"/>
                    <a:pt x="23909" y="22313"/>
                  </a:cubicBezTo>
                  <a:lnTo>
                    <a:pt x="23909" y="22313"/>
                  </a:lnTo>
                  <a:cubicBezTo>
                    <a:pt x="23910" y="22313"/>
                    <a:pt x="23911" y="22316"/>
                    <a:pt x="23912" y="22321"/>
                  </a:cubicBezTo>
                  <a:lnTo>
                    <a:pt x="23912" y="22321"/>
                  </a:lnTo>
                  <a:cubicBezTo>
                    <a:pt x="23878" y="21826"/>
                    <a:pt x="23932" y="21331"/>
                    <a:pt x="24071" y="20849"/>
                  </a:cubicBezTo>
                  <a:cubicBezTo>
                    <a:pt x="23849" y="20575"/>
                    <a:pt x="23419" y="20718"/>
                    <a:pt x="23106" y="20523"/>
                  </a:cubicBezTo>
                  <a:cubicBezTo>
                    <a:pt x="23836" y="20444"/>
                    <a:pt x="24658" y="20223"/>
                    <a:pt x="25128" y="19609"/>
                  </a:cubicBezTo>
                  <a:close/>
                  <a:moveTo>
                    <a:pt x="18905" y="20131"/>
                  </a:moveTo>
                  <a:cubicBezTo>
                    <a:pt x="19401" y="20301"/>
                    <a:pt x="20079" y="20157"/>
                    <a:pt x="19962" y="20836"/>
                  </a:cubicBezTo>
                  <a:cubicBezTo>
                    <a:pt x="20692" y="21214"/>
                    <a:pt x="20940" y="22167"/>
                    <a:pt x="20731" y="22923"/>
                  </a:cubicBezTo>
                  <a:cubicBezTo>
                    <a:pt x="20444" y="23080"/>
                    <a:pt x="20183" y="23954"/>
                    <a:pt x="19805" y="24215"/>
                  </a:cubicBezTo>
                  <a:cubicBezTo>
                    <a:pt x="20170" y="24319"/>
                    <a:pt x="19936" y="24972"/>
                    <a:pt x="20784" y="24972"/>
                  </a:cubicBezTo>
                  <a:cubicBezTo>
                    <a:pt x="21397" y="24972"/>
                    <a:pt x="22245" y="24972"/>
                    <a:pt x="22480" y="24254"/>
                  </a:cubicBezTo>
                  <a:lnTo>
                    <a:pt x="22480" y="24254"/>
                  </a:lnTo>
                  <a:cubicBezTo>
                    <a:pt x="22988" y="25011"/>
                    <a:pt x="20940" y="25232"/>
                    <a:pt x="20197" y="25285"/>
                  </a:cubicBezTo>
                  <a:cubicBezTo>
                    <a:pt x="20197" y="25294"/>
                    <a:pt x="20170" y="25303"/>
                    <a:pt x="20077" y="25303"/>
                  </a:cubicBezTo>
                  <a:cubicBezTo>
                    <a:pt x="20038" y="25303"/>
                    <a:pt x="19988" y="25302"/>
                    <a:pt x="19923" y="25298"/>
                  </a:cubicBezTo>
                  <a:lnTo>
                    <a:pt x="19923" y="25285"/>
                  </a:lnTo>
                  <a:cubicBezTo>
                    <a:pt x="20066" y="24919"/>
                    <a:pt x="19975" y="24593"/>
                    <a:pt x="19649" y="24293"/>
                  </a:cubicBezTo>
                  <a:cubicBezTo>
                    <a:pt x="19600" y="24286"/>
                    <a:pt x="19551" y="24283"/>
                    <a:pt x="19502" y="24283"/>
                  </a:cubicBezTo>
                  <a:cubicBezTo>
                    <a:pt x="19261" y="24283"/>
                    <a:pt x="19019" y="24361"/>
                    <a:pt x="18814" y="24502"/>
                  </a:cubicBezTo>
                  <a:cubicBezTo>
                    <a:pt x="18044" y="24019"/>
                    <a:pt x="18318" y="22897"/>
                    <a:pt x="18696" y="22258"/>
                  </a:cubicBezTo>
                  <a:cubicBezTo>
                    <a:pt x="18422" y="21801"/>
                    <a:pt x="18514" y="20497"/>
                    <a:pt x="18905" y="20131"/>
                  </a:cubicBezTo>
                  <a:close/>
                  <a:moveTo>
                    <a:pt x="26015" y="25676"/>
                  </a:moveTo>
                  <a:cubicBezTo>
                    <a:pt x="26148" y="25715"/>
                    <a:pt x="26194" y="25729"/>
                    <a:pt x="26194" y="25729"/>
                  </a:cubicBezTo>
                  <a:cubicBezTo>
                    <a:pt x="26195" y="25729"/>
                    <a:pt x="26072" y="25692"/>
                    <a:pt x="26015" y="25676"/>
                  </a:cubicBezTo>
                  <a:close/>
                  <a:moveTo>
                    <a:pt x="23184" y="24202"/>
                  </a:moveTo>
                  <a:lnTo>
                    <a:pt x="23184" y="24202"/>
                  </a:lnTo>
                  <a:cubicBezTo>
                    <a:pt x="23745" y="24358"/>
                    <a:pt x="24293" y="24593"/>
                    <a:pt x="24815" y="24880"/>
                  </a:cubicBezTo>
                  <a:cubicBezTo>
                    <a:pt x="24841" y="24789"/>
                    <a:pt x="24867" y="24698"/>
                    <a:pt x="24867" y="24593"/>
                  </a:cubicBezTo>
                  <a:cubicBezTo>
                    <a:pt x="24958" y="24685"/>
                    <a:pt x="25037" y="24789"/>
                    <a:pt x="25089" y="24893"/>
                  </a:cubicBezTo>
                  <a:cubicBezTo>
                    <a:pt x="25338" y="24788"/>
                    <a:pt x="25603" y="24734"/>
                    <a:pt x="25864" y="24734"/>
                  </a:cubicBezTo>
                  <a:cubicBezTo>
                    <a:pt x="26506" y="24734"/>
                    <a:pt x="27124" y="25057"/>
                    <a:pt x="27411" y="25715"/>
                  </a:cubicBezTo>
                  <a:cubicBezTo>
                    <a:pt x="27196" y="25764"/>
                    <a:pt x="26974" y="25790"/>
                    <a:pt x="26752" y="25790"/>
                  </a:cubicBezTo>
                  <a:cubicBezTo>
                    <a:pt x="26505" y="25790"/>
                    <a:pt x="26256" y="25758"/>
                    <a:pt x="26015" y="25689"/>
                  </a:cubicBezTo>
                  <a:lnTo>
                    <a:pt x="26015" y="25676"/>
                  </a:lnTo>
                  <a:cubicBezTo>
                    <a:pt x="26007" y="25672"/>
                    <a:pt x="26002" y="25670"/>
                    <a:pt x="25998" y="25670"/>
                  </a:cubicBezTo>
                  <a:lnTo>
                    <a:pt x="25998" y="25670"/>
                  </a:lnTo>
                  <a:cubicBezTo>
                    <a:pt x="25848" y="25616"/>
                    <a:pt x="25698" y="25515"/>
                    <a:pt x="25598" y="25389"/>
                  </a:cubicBezTo>
                  <a:cubicBezTo>
                    <a:pt x="24676" y="26626"/>
                    <a:pt x="22784" y="27528"/>
                    <a:pt x="21154" y="27528"/>
                  </a:cubicBezTo>
                  <a:cubicBezTo>
                    <a:pt x="20961" y="27528"/>
                    <a:pt x="20772" y="27516"/>
                    <a:pt x="20588" y="27489"/>
                  </a:cubicBezTo>
                  <a:lnTo>
                    <a:pt x="20588" y="27489"/>
                  </a:lnTo>
                  <a:lnTo>
                    <a:pt x="20614" y="27529"/>
                  </a:lnTo>
                  <a:cubicBezTo>
                    <a:pt x="20219" y="27967"/>
                    <a:pt x="20099" y="28084"/>
                    <a:pt x="20069" y="28084"/>
                  </a:cubicBezTo>
                  <a:cubicBezTo>
                    <a:pt x="20035" y="28084"/>
                    <a:pt x="20121" y="27930"/>
                    <a:pt x="20049" y="27930"/>
                  </a:cubicBezTo>
                  <a:cubicBezTo>
                    <a:pt x="19997" y="27930"/>
                    <a:pt x="19863" y="28010"/>
                    <a:pt x="19544" y="28285"/>
                  </a:cubicBezTo>
                  <a:cubicBezTo>
                    <a:pt x="19013" y="27191"/>
                    <a:pt x="19932" y="25483"/>
                    <a:pt x="21133" y="25483"/>
                  </a:cubicBezTo>
                  <a:cubicBezTo>
                    <a:pt x="21378" y="25483"/>
                    <a:pt x="21634" y="25554"/>
                    <a:pt x="21893" y="25715"/>
                  </a:cubicBezTo>
                  <a:cubicBezTo>
                    <a:pt x="22532" y="25519"/>
                    <a:pt x="23341" y="25011"/>
                    <a:pt x="23184" y="24202"/>
                  </a:cubicBezTo>
                  <a:close/>
                  <a:moveTo>
                    <a:pt x="7338" y="28923"/>
                  </a:moveTo>
                  <a:cubicBezTo>
                    <a:pt x="7471" y="28923"/>
                    <a:pt x="7573" y="28981"/>
                    <a:pt x="7646" y="29094"/>
                  </a:cubicBezTo>
                  <a:cubicBezTo>
                    <a:pt x="7584" y="29115"/>
                    <a:pt x="7519" y="29125"/>
                    <a:pt x="7453" y="29125"/>
                  </a:cubicBezTo>
                  <a:cubicBezTo>
                    <a:pt x="7314" y="29125"/>
                    <a:pt x="7174" y="29079"/>
                    <a:pt x="7059" y="28990"/>
                  </a:cubicBezTo>
                  <a:cubicBezTo>
                    <a:pt x="7163" y="28945"/>
                    <a:pt x="7256" y="28923"/>
                    <a:pt x="7338" y="28923"/>
                  </a:cubicBezTo>
                  <a:close/>
                  <a:moveTo>
                    <a:pt x="13726" y="1"/>
                  </a:moveTo>
                  <a:cubicBezTo>
                    <a:pt x="13334" y="105"/>
                    <a:pt x="12851" y="288"/>
                    <a:pt x="12343" y="418"/>
                  </a:cubicBezTo>
                  <a:cubicBezTo>
                    <a:pt x="11827" y="552"/>
                    <a:pt x="11190" y="1257"/>
                    <a:pt x="10584" y="1257"/>
                  </a:cubicBezTo>
                  <a:cubicBezTo>
                    <a:pt x="10424" y="1257"/>
                    <a:pt x="10265" y="1207"/>
                    <a:pt x="10112" y="1084"/>
                  </a:cubicBezTo>
                  <a:cubicBezTo>
                    <a:pt x="9538" y="1514"/>
                    <a:pt x="8233" y="2715"/>
                    <a:pt x="8859" y="3549"/>
                  </a:cubicBezTo>
                  <a:cubicBezTo>
                    <a:pt x="8227" y="3284"/>
                    <a:pt x="7424" y="3129"/>
                    <a:pt x="6613" y="3129"/>
                  </a:cubicBezTo>
                  <a:cubicBezTo>
                    <a:pt x="5432" y="3129"/>
                    <a:pt x="4235" y="3457"/>
                    <a:pt x="3523" y="4254"/>
                  </a:cubicBezTo>
                  <a:cubicBezTo>
                    <a:pt x="2154" y="5780"/>
                    <a:pt x="3823" y="7085"/>
                    <a:pt x="4567" y="8364"/>
                  </a:cubicBezTo>
                  <a:cubicBezTo>
                    <a:pt x="4222" y="8778"/>
                    <a:pt x="3654" y="10014"/>
                    <a:pt x="4455" y="10014"/>
                  </a:cubicBezTo>
                  <a:cubicBezTo>
                    <a:pt x="4562" y="10014"/>
                    <a:pt x="4694" y="9992"/>
                    <a:pt x="4854" y="9942"/>
                  </a:cubicBezTo>
                  <a:lnTo>
                    <a:pt x="4854" y="9942"/>
                  </a:lnTo>
                  <a:cubicBezTo>
                    <a:pt x="4737" y="10438"/>
                    <a:pt x="4750" y="10177"/>
                    <a:pt x="4619" y="10542"/>
                  </a:cubicBezTo>
                  <a:cubicBezTo>
                    <a:pt x="5355" y="10568"/>
                    <a:pt x="3334" y="11704"/>
                    <a:pt x="3441" y="11704"/>
                  </a:cubicBezTo>
                  <a:cubicBezTo>
                    <a:pt x="3442" y="11704"/>
                    <a:pt x="3443" y="11704"/>
                    <a:pt x="3445" y="11703"/>
                  </a:cubicBezTo>
                  <a:lnTo>
                    <a:pt x="3445" y="11703"/>
                  </a:lnTo>
                  <a:cubicBezTo>
                    <a:pt x="3125" y="11834"/>
                    <a:pt x="2786" y="11899"/>
                    <a:pt x="2447" y="11899"/>
                  </a:cubicBezTo>
                  <a:cubicBezTo>
                    <a:pt x="2108" y="11899"/>
                    <a:pt x="1769" y="11834"/>
                    <a:pt x="1449" y="11703"/>
                  </a:cubicBezTo>
                  <a:cubicBezTo>
                    <a:pt x="651" y="12314"/>
                    <a:pt x="1" y="14613"/>
                    <a:pt x="1274" y="14613"/>
                  </a:cubicBezTo>
                  <a:cubicBezTo>
                    <a:pt x="1416" y="14613"/>
                    <a:pt x="1583" y="14584"/>
                    <a:pt x="1775" y="14521"/>
                  </a:cubicBezTo>
                  <a:lnTo>
                    <a:pt x="1775" y="14521"/>
                  </a:lnTo>
                  <a:cubicBezTo>
                    <a:pt x="1736" y="15435"/>
                    <a:pt x="771" y="16374"/>
                    <a:pt x="1371" y="17261"/>
                  </a:cubicBezTo>
                  <a:cubicBezTo>
                    <a:pt x="1559" y="17802"/>
                    <a:pt x="2478" y="18311"/>
                    <a:pt x="3106" y="18311"/>
                  </a:cubicBezTo>
                  <a:cubicBezTo>
                    <a:pt x="3175" y="18311"/>
                    <a:pt x="3241" y="18305"/>
                    <a:pt x="3302" y="18292"/>
                  </a:cubicBezTo>
                  <a:lnTo>
                    <a:pt x="3302" y="18292"/>
                  </a:lnTo>
                  <a:cubicBezTo>
                    <a:pt x="3158" y="18996"/>
                    <a:pt x="3680" y="19636"/>
                    <a:pt x="4163" y="20079"/>
                  </a:cubicBezTo>
                  <a:cubicBezTo>
                    <a:pt x="4267" y="19910"/>
                    <a:pt x="4411" y="19753"/>
                    <a:pt x="4567" y="19623"/>
                  </a:cubicBezTo>
                  <a:cubicBezTo>
                    <a:pt x="4280" y="19349"/>
                    <a:pt x="3654" y="18657"/>
                    <a:pt x="4006" y="18200"/>
                  </a:cubicBezTo>
                  <a:lnTo>
                    <a:pt x="4006" y="18200"/>
                  </a:lnTo>
                  <a:cubicBezTo>
                    <a:pt x="4280" y="18292"/>
                    <a:pt x="4463" y="18670"/>
                    <a:pt x="4606" y="18814"/>
                  </a:cubicBezTo>
                  <a:cubicBezTo>
                    <a:pt x="5311" y="19453"/>
                    <a:pt x="5441" y="19022"/>
                    <a:pt x="6172" y="19322"/>
                  </a:cubicBezTo>
                  <a:cubicBezTo>
                    <a:pt x="6224" y="19231"/>
                    <a:pt x="6276" y="19153"/>
                    <a:pt x="6341" y="19075"/>
                  </a:cubicBezTo>
                  <a:lnTo>
                    <a:pt x="6302" y="19075"/>
                  </a:lnTo>
                  <a:cubicBezTo>
                    <a:pt x="6668" y="18775"/>
                    <a:pt x="6837" y="18514"/>
                    <a:pt x="7281" y="18357"/>
                  </a:cubicBezTo>
                  <a:cubicBezTo>
                    <a:pt x="7594" y="18970"/>
                    <a:pt x="7594" y="19727"/>
                    <a:pt x="8103" y="20249"/>
                  </a:cubicBezTo>
                  <a:cubicBezTo>
                    <a:pt x="8350" y="20115"/>
                    <a:pt x="8630" y="20053"/>
                    <a:pt x="8915" y="20053"/>
                  </a:cubicBezTo>
                  <a:cubicBezTo>
                    <a:pt x="9709" y="20053"/>
                    <a:pt x="10545" y="20533"/>
                    <a:pt x="10842" y="21253"/>
                  </a:cubicBezTo>
                  <a:cubicBezTo>
                    <a:pt x="10469" y="20942"/>
                    <a:pt x="9952" y="20801"/>
                    <a:pt x="9405" y="20801"/>
                  </a:cubicBezTo>
                  <a:cubicBezTo>
                    <a:pt x="8212" y="20801"/>
                    <a:pt x="6880" y="21469"/>
                    <a:pt x="6602" y="22480"/>
                  </a:cubicBezTo>
                  <a:cubicBezTo>
                    <a:pt x="6698" y="22451"/>
                    <a:pt x="6795" y="22438"/>
                    <a:pt x="6890" y="22438"/>
                  </a:cubicBezTo>
                  <a:cubicBezTo>
                    <a:pt x="7276" y="22438"/>
                    <a:pt x="7638" y="22659"/>
                    <a:pt x="7816" y="23015"/>
                  </a:cubicBezTo>
                  <a:cubicBezTo>
                    <a:pt x="7972" y="22545"/>
                    <a:pt x="8364" y="22206"/>
                    <a:pt x="8833" y="22101"/>
                  </a:cubicBezTo>
                  <a:lnTo>
                    <a:pt x="8833" y="22101"/>
                  </a:lnTo>
                  <a:cubicBezTo>
                    <a:pt x="7659" y="23823"/>
                    <a:pt x="9499" y="24972"/>
                    <a:pt x="9446" y="26785"/>
                  </a:cubicBezTo>
                  <a:cubicBezTo>
                    <a:pt x="9107" y="26459"/>
                    <a:pt x="8833" y="26080"/>
                    <a:pt x="8651" y="25650"/>
                  </a:cubicBezTo>
                  <a:lnTo>
                    <a:pt x="8638" y="25689"/>
                  </a:lnTo>
                  <a:cubicBezTo>
                    <a:pt x="8172" y="25587"/>
                    <a:pt x="6915" y="24593"/>
                    <a:pt x="6433" y="24593"/>
                  </a:cubicBezTo>
                  <a:cubicBezTo>
                    <a:pt x="6240" y="24593"/>
                    <a:pt x="6172" y="24753"/>
                    <a:pt x="6328" y="25193"/>
                  </a:cubicBezTo>
                  <a:cubicBezTo>
                    <a:pt x="6257" y="25152"/>
                    <a:pt x="6195" y="25134"/>
                    <a:pt x="6141" y="25134"/>
                  </a:cubicBezTo>
                  <a:cubicBezTo>
                    <a:pt x="5872" y="25134"/>
                    <a:pt x="5828" y="25585"/>
                    <a:pt x="6002" y="25780"/>
                  </a:cubicBezTo>
                  <a:cubicBezTo>
                    <a:pt x="5976" y="25806"/>
                    <a:pt x="5963" y="25846"/>
                    <a:pt x="5950" y="25885"/>
                  </a:cubicBezTo>
                  <a:cubicBezTo>
                    <a:pt x="5806" y="25574"/>
                    <a:pt x="5341" y="24802"/>
                    <a:pt x="4868" y="24802"/>
                  </a:cubicBezTo>
                  <a:cubicBezTo>
                    <a:pt x="4785" y="24802"/>
                    <a:pt x="4701" y="24825"/>
                    <a:pt x="4619" y="24880"/>
                  </a:cubicBezTo>
                  <a:cubicBezTo>
                    <a:pt x="4524" y="24841"/>
                    <a:pt x="4450" y="24823"/>
                    <a:pt x="4394" y="24823"/>
                  </a:cubicBezTo>
                  <a:cubicBezTo>
                    <a:pt x="3770" y="24823"/>
                    <a:pt x="5363" y="27019"/>
                    <a:pt x="5506" y="27150"/>
                  </a:cubicBezTo>
                  <a:cubicBezTo>
                    <a:pt x="5324" y="27202"/>
                    <a:pt x="5128" y="27216"/>
                    <a:pt x="4945" y="27216"/>
                  </a:cubicBezTo>
                  <a:cubicBezTo>
                    <a:pt x="5141" y="27555"/>
                    <a:pt x="5441" y="27816"/>
                    <a:pt x="5806" y="27972"/>
                  </a:cubicBezTo>
                  <a:cubicBezTo>
                    <a:pt x="5846" y="28455"/>
                    <a:pt x="6015" y="28938"/>
                    <a:pt x="6315" y="29329"/>
                  </a:cubicBezTo>
                  <a:cubicBezTo>
                    <a:pt x="6629" y="29721"/>
                    <a:pt x="7051" y="29906"/>
                    <a:pt x="7491" y="29906"/>
                  </a:cubicBezTo>
                  <a:cubicBezTo>
                    <a:pt x="7783" y="29906"/>
                    <a:pt x="8082" y="29824"/>
                    <a:pt x="8364" y="29668"/>
                  </a:cubicBezTo>
                  <a:cubicBezTo>
                    <a:pt x="9484" y="30198"/>
                    <a:pt x="10826" y="31061"/>
                    <a:pt x="12155" y="31061"/>
                  </a:cubicBezTo>
                  <a:cubicBezTo>
                    <a:pt x="12529" y="31061"/>
                    <a:pt x="12902" y="30993"/>
                    <a:pt x="13269" y="30829"/>
                  </a:cubicBezTo>
                  <a:cubicBezTo>
                    <a:pt x="13304" y="30835"/>
                    <a:pt x="13334" y="30838"/>
                    <a:pt x="13360" y="30838"/>
                  </a:cubicBezTo>
                  <a:cubicBezTo>
                    <a:pt x="14025" y="30838"/>
                    <a:pt x="12078" y="28991"/>
                    <a:pt x="12304" y="28364"/>
                  </a:cubicBezTo>
                  <a:cubicBezTo>
                    <a:pt x="12199" y="28351"/>
                    <a:pt x="12095" y="28337"/>
                    <a:pt x="11990" y="28311"/>
                  </a:cubicBezTo>
                  <a:cubicBezTo>
                    <a:pt x="11964" y="28233"/>
                    <a:pt x="11951" y="28142"/>
                    <a:pt x="11925" y="28050"/>
                  </a:cubicBezTo>
                  <a:cubicBezTo>
                    <a:pt x="11784" y="28090"/>
                    <a:pt x="11657" y="28109"/>
                    <a:pt x="11540" y="28109"/>
                  </a:cubicBezTo>
                  <a:cubicBezTo>
                    <a:pt x="11157" y="28109"/>
                    <a:pt x="10869" y="27915"/>
                    <a:pt x="10490" y="27646"/>
                  </a:cubicBezTo>
                  <a:cubicBezTo>
                    <a:pt x="11808" y="27489"/>
                    <a:pt x="11729" y="26876"/>
                    <a:pt x="12591" y="26224"/>
                  </a:cubicBezTo>
                  <a:cubicBezTo>
                    <a:pt x="12538" y="26120"/>
                    <a:pt x="12486" y="26015"/>
                    <a:pt x="12434" y="25911"/>
                  </a:cubicBezTo>
                  <a:cubicBezTo>
                    <a:pt x="12421" y="25911"/>
                    <a:pt x="12421" y="25924"/>
                    <a:pt x="12408" y="25937"/>
                  </a:cubicBezTo>
                  <a:cubicBezTo>
                    <a:pt x="12225" y="24854"/>
                    <a:pt x="12225" y="24332"/>
                    <a:pt x="12825" y="23406"/>
                  </a:cubicBezTo>
                  <a:cubicBezTo>
                    <a:pt x="12930" y="23484"/>
                    <a:pt x="13279" y="23761"/>
                    <a:pt x="13530" y="23761"/>
                  </a:cubicBezTo>
                  <a:cubicBezTo>
                    <a:pt x="13655" y="23761"/>
                    <a:pt x="13756" y="23692"/>
                    <a:pt x="13791" y="23497"/>
                  </a:cubicBezTo>
                  <a:lnTo>
                    <a:pt x="13791" y="23497"/>
                  </a:lnTo>
                  <a:cubicBezTo>
                    <a:pt x="13778" y="23589"/>
                    <a:pt x="13765" y="23680"/>
                    <a:pt x="13726" y="23771"/>
                  </a:cubicBezTo>
                  <a:cubicBezTo>
                    <a:pt x="13817" y="23745"/>
                    <a:pt x="13908" y="23719"/>
                    <a:pt x="14000" y="23706"/>
                  </a:cubicBezTo>
                  <a:cubicBezTo>
                    <a:pt x="14120" y="24092"/>
                    <a:pt x="14533" y="24449"/>
                    <a:pt x="14913" y="24449"/>
                  </a:cubicBezTo>
                  <a:cubicBezTo>
                    <a:pt x="15111" y="24449"/>
                    <a:pt x="15300" y="24352"/>
                    <a:pt x="15435" y="24110"/>
                  </a:cubicBezTo>
                  <a:cubicBezTo>
                    <a:pt x="16217" y="24671"/>
                    <a:pt x="16700" y="25898"/>
                    <a:pt x="15735" y="26563"/>
                  </a:cubicBezTo>
                  <a:cubicBezTo>
                    <a:pt x="15648" y="26547"/>
                    <a:pt x="15561" y="26539"/>
                    <a:pt x="15475" y="26539"/>
                  </a:cubicBezTo>
                  <a:cubicBezTo>
                    <a:pt x="15015" y="26539"/>
                    <a:pt x="14576" y="26766"/>
                    <a:pt x="14313" y="27150"/>
                  </a:cubicBezTo>
                  <a:cubicBezTo>
                    <a:pt x="14234" y="27255"/>
                    <a:pt x="14247" y="27894"/>
                    <a:pt x="14287" y="28064"/>
                  </a:cubicBezTo>
                  <a:cubicBezTo>
                    <a:pt x="14234" y="28011"/>
                    <a:pt x="14208" y="27959"/>
                    <a:pt x="14182" y="27894"/>
                  </a:cubicBezTo>
                  <a:lnTo>
                    <a:pt x="14208" y="27881"/>
                  </a:lnTo>
                  <a:cubicBezTo>
                    <a:pt x="14091" y="27842"/>
                    <a:pt x="13973" y="27803"/>
                    <a:pt x="13869" y="27776"/>
                  </a:cubicBezTo>
                  <a:lnTo>
                    <a:pt x="13869" y="27776"/>
                  </a:lnTo>
                  <a:cubicBezTo>
                    <a:pt x="13954" y="28617"/>
                    <a:pt x="16242" y="29058"/>
                    <a:pt x="17403" y="29058"/>
                  </a:cubicBezTo>
                  <a:cubicBezTo>
                    <a:pt x="17665" y="29058"/>
                    <a:pt x="17870" y="29036"/>
                    <a:pt x="17979" y="28990"/>
                  </a:cubicBezTo>
                  <a:lnTo>
                    <a:pt x="17979" y="28990"/>
                  </a:lnTo>
                  <a:cubicBezTo>
                    <a:pt x="17822" y="29459"/>
                    <a:pt x="18422" y="29564"/>
                    <a:pt x="18709" y="29629"/>
                  </a:cubicBezTo>
                  <a:cubicBezTo>
                    <a:pt x="18233" y="29898"/>
                    <a:pt x="18683" y="30327"/>
                    <a:pt x="19042" y="30327"/>
                  </a:cubicBezTo>
                  <a:cubicBezTo>
                    <a:pt x="19066" y="30327"/>
                    <a:pt x="19090" y="30325"/>
                    <a:pt x="19114" y="30321"/>
                  </a:cubicBezTo>
                  <a:cubicBezTo>
                    <a:pt x="19140" y="30347"/>
                    <a:pt x="19166" y="30386"/>
                    <a:pt x="19192" y="30425"/>
                  </a:cubicBezTo>
                  <a:cubicBezTo>
                    <a:pt x="19183" y="30424"/>
                    <a:pt x="19174" y="30424"/>
                    <a:pt x="19164" y="30424"/>
                  </a:cubicBezTo>
                  <a:cubicBezTo>
                    <a:pt x="18537" y="30424"/>
                    <a:pt x="16391" y="31642"/>
                    <a:pt x="17457" y="31873"/>
                  </a:cubicBezTo>
                  <a:cubicBezTo>
                    <a:pt x="17750" y="31939"/>
                    <a:pt x="18057" y="31967"/>
                    <a:pt x="18373" y="31967"/>
                  </a:cubicBezTo>
                  <a:cubicBezTo>
                    <a:pt x="19366" y="31967"/>
                    <a:pt x="20434" y="31696"/>
                    <a:pt x="21345" y="31508"/>
                  </a:cubicBezTo>
                  <a:cubicBezTo>
                    <a:pt x="21540" y="31735"/>
                    <a:pt x="21755" y="31827"/>
                    <a:pt x="21971" y="31827"/>
                  </a:cubicBezTo>
                  <a:cubicBezTo>
                    <a:pt x="22288" y="31827"/>
                    <a:pt x="22607" y="31628"/>
                    <a:pt x="22871" y="31364"/>
                  </a:cubicBezTo>
                  <a:cubicBezTo>
                    <a:pt x="23641" y="30608"/>
                    <a:pt x="24515" y="30399"/>
                    <a:pt x="25285" y="29590"/>
                  </a:cubicBezTo>
                  <a:cubicBezTo>
                    <a:pt x="26915" y="28859"/>
                    <a:pt x="28520" y="27581"/>
                    <a:pt x="28716" y="25898"/>
                  </a:cubicBezTo>
                  <a:cubicBezTo>
                    <a:pt x="28924" y="25637"/>
                    <a:pt x="28781" y="25376"/>
                    <a:pt x="28546" y="25259"/>
                  </a:cubicBezTo>
                  <a:cubicBezTo>
                    <a:pt x="28390" y="25337"/>
                    <a:pt x="28233" y="25415"/>
                    <a:pt x="28090" y="25480"/>
                  </a:cubicBezTo>
                  <a:cubicBezTo>
                    <a:pt x="28470" y="25062"/>
                    <a:pt x="28949" y="23768"/>
                    <a:pt x="29599" y="23768"/>
                  </a:cubicBezTo>
                  <a:cubicBezTo>
                    <a:pt x="29617" y="23768"/>
                    <a:pt x="29636" y="23769"/>
                    <a:pt x="29655" y="23771"/>
                  </a:cubicBezTo>
                  <a:cubicBezTo>
                    <a:pt x="29877" y="23210"/>
                    <a:pt x="30294" y="21801"/>
                    <a:pt x="29485" y="21462"/>
                  </a:cubicBezTo>
                  <a:cubicBezTo>
                    <a:pt x="31025" y="21240"/>
                    <a:pt x="33125" y="19910"/>
                    <a:pt x="33060" y="18161"/>
                  </a:cubicBezTo>
                  <a:cubicBezTo>
                    <a:pt x="33008" y="16752"/>
                    <a:pt x="30999" y="16661"/>
                    <a:pt x="30099" y="15878"/>
                  </a:cubicBezTo>
                  <a:cubicBezTo>
                    <a:pt x="29303" y="16309"/>
                    <a:pt x="29172" y="16596"/>
                    <a:pt x="28585" y="17248"/>
                  </a:cubicBezTo>
                  <a:cubicBezTo>
                    <a:pt x="26889" y="15552"/>
                    <a:pt x="28833" y="14743"/>
                    <a:pt x="28794" y="13112"/>
                  </a:cubicBezTo>
                  <a:cubicBezTo>
                    <a:pt x="29812" y="13021"/>
                    <a:pt x="30347" y="12564"/>
                    <a:pt x="31299" y="12408"/>
                  </a:cubicBezTo>
                  <a:cubicBezTo>
                    <a:pt x="31578" y="11716"/>
                    <a:pt x="31195" y="10143"/>
                    <a:pt x="30480" y="10143"/>
                  </a:cubicBezTo>
                  <a:cubicBezTo>
                    <a:pt x="30291" y="10143"/>
                    <a:pt x="30080" y="10252"/>
                    <a:pt x="29851" y="10516"/>
                  </a:cubicBezTo>
                  <a:cubicBezTo>
                    <a:pt x="29506" y="9893"/>
                    <a:pt x="29350" y="8099"/>
                    <a:pt x="28387" y="8099"/>
                  </a:cubicBezTo>
                  <a:cubicBezTo>
                    <a:pt x="28222" y="8099"/>
                    <a:pt x="28033" y="8152"/>
                    <a:pt x="27816" y="8272"/>
                  </a:cubicBezTo>
                  <a:cubicBezTo>
                    <a:pt x="27752" y="8258"/>
                    <a:pt x="27691" y="8252"/>
                    <a:pt x="27634" y="8252"/>
                  </a:cubicBezTo>
                  <a:cubicBezTo>
                    <a:pt x="26603" y="8252"/>
                    <a:pt x="26490" y="10359"/>
                    <a:pt x="26120" y="11038"/>
                  </a:cubicBezTo>
                  <a:cubicBezTo>
                    <a:pt x="25851" y="10607"/>
                    <a:pt x="25787" y="9303"/>
                    <a:pt x="25208" y="9303"/>
                  </a:cubicBezTo>
                  <a:cubicBezTo>
                    <a:pt x="24999" y="9303"/>
                    <a:pt x="24723" y="9473"/>
                    <a:pt x="24345" y="9916"/>
                  </a:cubicBezTo>
                  <a:cubicBezTo>
                    <a:pt x="24580" y="9407"/>
                    <a:pt x="25037" y="9055"/>
                    <a:pt x="25572" y="8977"/>
                  </a:cubicBezTo>
                  <a:cubicBezTo>
                    <a:pt x="24580" y="8011"/>
                    <a:pt x="23902" y="6537"/>
                    <a:pt x="23589" y="5193"/>
                  </a:cubicBezTo>
                  <a:cubicBezTo>
                    <a:pt x="23236" y="5089"/>
                    <a:pt x="22988" y="4789"/>
                    <a:pt x="22936" y="4437"/>
                  </a:cubicBezTo>
                  <a:cubicBezTo>
                    <a:pt x="22726" y="4360"/>
                    <a:pt x="22487" y="4328"/>
                    <a:pt x="22241" y="4328"/>
                  </a:cubicBezTo>
                  <a:cubicBezTo>
                    <a:pt x="21814" y="4328"/>
                    <a:pt x="21366" y="4426"/>
                    <a:pt x="21018" y="4567"/>
                  </a:cubicBezTo>
                  <a:cubicBezTo>
                    <a:pt x="19857" y="4411"/>
                    <a:pt x="19309" y="4397"/>
                    <a:pt x="18788" y="3197"/>
                  </a:cubicBezTo>
                  <a:cubicBezTo>
                    <a:pt x="18767" y="3195"/>
                    <a:pt x="18747" y="3194"/>
                    <a:pt x="18728" y="3194"/>
                  </a:cubicBezTo>
                  <a:cubicBezTo>
                    <a:pt x="18475" y="3194"/>
                    <a:pt x="18380" y="3399"/>
                    <a:pt x="18144" y="3399"/>
                  </a:cubicBezTo>
                  <a:cubicBezTo>
                    <a:pt x="18121" y="3399"/>
                    <a:pt x="18096" y="3397"/>
                    <a:pt x="18070" y="3393"/>
                  </a:cubicBezTo>
                  <a:cubicBezTo>
                    <a:pt x="18213" y="3002"/>
                    <a:pt x="18240" y="2558"/>
                    <a:pt x="18122" y="2154"/>
                  </a:cubicBezTo>
                  <a:lnTo>
                    <a:pt x="18122" y="2154"/>
                  </a:lnTo>
                  <a:cubicBezTo>
                    <a:pt x="17444" y="2545"/>
                    <a:pt x="16674" y="2754"/>
                    <a:pt x="15878" y="2754"/>
                  </a:cubicBezTo>
                  <a:cubicBezTo>
                    <a:pt x="15852" y="2949"/>
                    <a:pt x="15709" y="3119"/>
                    <a:pt x="15526" y="3171"/>
                  </a:cubicBezTo>
                  <a:cubicBezTo>
                    <a:pt x="15487" y="3028"/>
                    <a:pt x="15461" y="2884"/>
                    <a:pt x="15474" y="2728"/>
                  </a:cubicBezTo>
                  <a:cubicBezTo>
                    <a:pt x="14195" y="2558"/>
                    <a:pt x="13191" y="1266"/>
                    <a:pt x="13726" y="1"/>
                  </a:cubicBezTo>
                  <a:close/>
                </a:path>
              </a:pathLst>
            </a:custGeom>
            <a:solidFill>
              <a:srgbClr val="000000">
                <a:alpha val="268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1382"/>
        <p:cNvGrpSpPr/>
        <p:nvPr/>
      </p:nvGrpSpPr>
      <p:grpSpPr>
        <a:xfrm>
          <a:off x="0" y="0"/>
          <a:ext cx="0" cy="0"/>
          <a:chOff x="0" y="0"/>
          <a:chExt cx="0" cy="0"/>
        </a:xfrm>
      </p:grpSpPr>
      <p:sp>
        <p:nvSpPr>
          <p:cNvPr id="1383" name="Google Shape;1383;p22"/>
          <p:cNvSpPr/>
          <p:nvPr/>
        </p:nvSpPr>
        <p:spPr>
          <a:xfrm>
            <a:off x="-732300" y="165377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2"/>
          <p:cNvSpPr/>
          <p:nvPr/>
        </p:nvSpPr>
        <p:spPr>
          <a:xfrm>
            <a:off x="-1680225" y="285075"/>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2"/>
          <p:cNvSpPr/>
          <p:nvPr/>
        </p:nvSpPr>
        <p:spPr>
          <a:xfrm rot="-293704">
            <a:off x="4784330" y="2863747"/>
            <a:ext cx="523105" cy="1252978"/>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 name="Google Shape;1386;p22"/>
          <p:cNvGrpSpPr/>
          <p:nvPr/>
        </p:nvGrpSpPr>
        <p:grpSpPr>
          <a:xfrm>
            <a:off x="134777" y="2866609"/>
            <a:ext cx="3325985" cy="3126401"/>
            <a:chOff x="2604439" y="1955638"/>
            <a:chExt cx="3935145" cy="3699007"/>
          </a:xfrm>
        </p:grpSpPr>
        <p:sp>
          <p:nvSpPr>
            <p:cNvPr id="1387" name="Google Shape;1387;p22"/>
            <p:cNvSpPr/>
            <p:nvPr/>
          </p:nvSpPr>
          <p:spPr>
            <a:xfrm>
              <a:off x="2604439" y="1955638"/>
              <a:ext cx="3935145" cy="3699007"/>
            </a:xfrm>
            <a:custGeom>
              <a:avLst/>
              <a:gdLst/>
              <a:ahLst/>
              <a:cxnLst/>
              <a:rect l="l" t="t" r="r" b="b"/>
              <a:pathLst>
                <a:path w="36909" h="34695" extrusionOk="0">
                  <a:moveTo>
                    <a:pt x="17644" y="1"/>
                  </a:moveTo>
                  <a:cubicBezTo>
                    <a:pt x="15658" y="1"/>
                    <a:pt x="13653" y="342"/>
                    <a:pt x="11716" y="1047"/>
                  </a:cubicBezTo>
                  <a:cubicBezTo>
                    <a:pt x="5128" y="3434"/>
                    <a:pt x="627" y="9566"/>
                    <a:pt x="313" y="16572"/>
                  </a:cubicBezTo>
                  <a:cubicBezTo>
                    <a:pt x="0" y="23591"/>
                    <a:pt x="3940" y="30088"/>
                    <a:pt x="10294" y="33062"/>
                  </a:cubicBezTo>
                  <a:cubicBezTo>
                    <a:pt x="12639" y="34160"/>
                    <a:pt x="15144" y="34695"/>
                    <a:pt x="17631" y="34695"/>
                  </a:cubicBezTo>
                  <a:cubicBezTo>
                    <a:pt x="21882" y="34695"/>
                    <a:pt x="26082" y="33133"/>
                    <a:pt x="29341" y="30153"/>
                  </a:cubicBezTo>
                  <a:cubicBezTo>
                    <a:pt x="36412" y="23682"/>
                    <a:pt x="36908" y="12710"/>
                    <a:pt x="30437" y="5639"/>
                  </a:cubicBezTo>
                  <a:cubicBezTo>
                    <a:pt x="27091" y="1980"/>
                    <a:pt x="22424" y="1"/>
                    <a:pt x="17644" y="1"/>
                  </a:cubicBezTo>
                  <a:close/>
                </a:path>
              </a:pathLst>
            </a:custGeom>
            <a:solidFill>
              <a:schemeClr val="accent2"/>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2"/>
            <p:cNvSpPr/>
            <p:nvPr/>
          </p:nvSpPr>
          <p:spPr>
            <a:xfrm>
              <a:off x="2771296" y="2071317"/>
              <a:ext cx="3531811" cy="3408162"/>
            </a:xfrm>
            <a:custGeom>
              <a:avLst/>
              <a:gdLst/>
              <a:ahLst/>
              <a:cxnLst/>
              <a:rect l="l" t="t" r="r" b="b"/>
              <a:pathLst>
                <a:path w="33126" h="31967" extrusionOk="0">
                  <a:moveTo>
                    <a:pt x="20758" y="6289"/>
                  </a:moveTo>
                  <a:lnTo>
                    <a:pt x="20758" y="6289"/>
                  </a:lnTo>
                  <a:cubicBezTo>
                    <a:pt x="20979" y="6341"/>
                    <a:pt x="21188" y="6446"/>
                    <a:pt x="21358" y="6602"/>
                  </a:cubicBezTo>
                  <a:cubicBezTo>
                    <a:pt x="21227" y="6641"/>
                    <a:pt x="21123" y="6720"/>
                    <a:pt x="21031" y="6811"/>
                  </a:cubicBezTo>
                  <a:cubicBezTo>
                    <a:pt x="20810" y="6694"/>
                    <a:pt x="20836" y="6511"/>
                    <a:pt x="20758" y="6289"/>
                  </a:cubicBezTo>
                  <a:close/>
                  <a:moveTo>
                    <a:pt x="13219" y="3527"/>
                  </a:moveTo>
                  <a:cubicBezTo>
                    <a:pt x="13491" y="3527"/>
                    <a:pt x="13813" y="3617"/>
                    <a:pt x="14221" y="3836"/>
                  </a:cubicBezTo>
                  <a:cubicBezTo>
                    <a:pt x="14991" y="4254"/>
                    <a:pt x="15526" y="5063"/>
                    <a:pt x="15122" y="6002"/>
                  </a:cubicBezTo>
                  <a:cubicBezTo>
                    <a:pt x="15055" y="5979"/>
                    <a:pt x="14985" y="5969"/>
                    <a:pt x="14915" y="5969"/>
                  </a:cubicBezTo>
                  <a:cubicBezTo>
                    <a:pt x="14626" y="5969"/>
                    <a:pt x="14321" y="6145"/>
                    <a:pt x="14143" y="6354"/>
                  </a:cubicBezTo>
                  <a:cubicBezTo>
                    <a:pt x="14417" y="6354"/>
                    <a:pt x="14691" y="6341"/>
                    <a:pt x="14965" y="6315"/>
                  </a:cubicBezTo>
                  <a:cubicBezTo>
                    <a:pt x="14965" y="6263"/>
                    <a:pt x="14978" y="6224"/>
                    <a:pt x="14991" y="6172"/>
                  </a:cubicBezTo>
                  <a:cubicBezTo>
                    <a:pt x="15004" y="6172"/>
                    <a:pt x="15017" y="6185"/>
                    <a:pt x="15043" y="6198"/>
                  </a:cubicBezTo>
                  <a:cubicBezTo>
                    <a:pt x="14652" y="6928"/>
                    <a:pt x="14678" y="6759"/>
                    <a:pt x="14091" y="6876"/>
                  </a:cubicBezTo>
                  <a:cubicBezTo>
                    <a:pt x="14033" y="6881"/>
                    <a:pt x="13976" y="6883"/>
                    <a:pt x="13920" y="6883"/>
                  </a:cubicBezTo>
                  <a:cubicBezTo>
                    <a:pt x="12896" y="6883"/>
                    <a:pt x="12023" y="6115"/>
                    <a:pt x="11899" y="5089"/>
                  </a:cubicBezTo>
                  <a:cubicBezTo>
                    <a:pt x="11865" y="5095"/>
                    <a:pt x="11831" y="5098"/>
                    <a:pt x="11797" y="5098"/>
                  </a:cubicBezTo>
                  <a:cubicBezTo>
                    <a:pt x="11608" y="5098"/>
                    <a:pt x="11425" y="5007"/>
                    <a:pt x="11325" y="4841"/>
                  </a:cubicBezTo>
                  <a:cubicBezTo>
                    <a:pt x="12080" y="4270"/>
                    <a:pt x="12440" y="3527"/>
                    <a:pt x="13219" y="3527"/>
                  </a:cubicBezTo>
                  <a:close/>
                  <a:moveTo>
                    <a:pt x="7124" y="8442"/>
                  </a:moveTo>
                  <a:lnTo>
                    <a:pt x="7124" y="8442"/>
                  </a:lnTo>
                  <a:cubicBezTo>
                    <a:pt x="6420" y="9055"/>
                    <a:pt x="5715" y="10921"/>
                    <a:pt x="5480" y="11834"/>
                  </a:cubicBezTo>
                  <a:cubicBezTo>
                    <a:pt x="5154" y="11677"/>
                    <a:pt x="4958" y="11325"/>
                    <a:pt x="4998" y="10973"/>
                  </a:cubicBezTo>
                  <a:lnTo>
                    <a:pt x="4998" y="10973"/>
                  </a:lnTo>
                  <a:lnTo>
                    <a:pt x="4985" y="10986"/>
                  </a:lnTo>
                  <a:cubicBezTo>
                    <a:pt x="5063" y="9746"/>
                    <a:pt x="5989" y="8807"/>
                    <a:pt x="7124" y="8442"/>
                  </a:cubicBezTo>
                  <a:close/>
                  <a:moveTo>
                    <a:pt x="24176" y="13595"/>
                  </a:moveTo>
                  <a:cubicBezTo>
                    <a:pt x="24306" y="13608"/>
                    <a:pt x="24437" y="13647"/>
                    <a:pt x="24567" y="13700"/>
                  </a:cubicBezTo>
                  <a:cubicBezTo>
                    <a:pt x="24580" y="13700"/>
                    <a:pt x="24606" y="13713"/>
                    <a:pt x="24619" y="13713"/>
                  </a:cubicBezTo>
                  <a:lnTo>
                    <a:pt x="24619" y="13726"/>
                  </a:lnTo>
                  <a:cubicBezTo>
                    <a:pt x="24528" y="13752"/>
                    <a:pt x="24437" y="13804"/>
                    <a:pt x="24371" y="13856"/>
                  </a:cubicBezTo>
                  <a:cubicBezTo>
                    <a:pt x="24319" y="13765"/>
                    <a:pt x="24254" y="13673"/>
                    <a:pt x="24176" y="13595"/>
                  </a:cubicBezTo>
                  <a:close/>
                  <a:moveTo>
                    <a:pt x="9825" y="9877"/>
                  </a:moveTo>
                  <a:cubicBezTo>
                    <a:pt x="10464" y="10020"/>
                    <a:pt x="10529" y="10529"/>
                    <a:pt x="10881" y="10960"/>
                  </a:cubicBezTo>
                  <a:cubicBezTo>
                    <a:pt x="10634" y="11169"/>
                    <a:pt x="9994" y="12186"/>
                    <a:pt x="9903" y="12499"/>
                  </a:cubicBezTo>
                  <a:cubicBezTo>
                    <a:pt x="9590" y="13647"/>
                    <a:pt x="11886" y="14678"/>
                    <a:pt x="12708" y="14939"/>
                  </a:cubicBezTo>
                  <a:cubicBezTo>
                    <a:pt x="12682" y="15252"/>
                    <a:pt x="12604" y="15565"/>
                    <a:pt x="12447" y="15852"/>
                  </a:cubicBezTo>
                  <a:cubicBezTo>
                    <a:pt x="12317" y="15761"/>
                    <a:pt x="12212" y="15643"/>
                    <a:pt x="12121" y="15526"/>
                  </a:cubicBezTo>
                  <a:lnTo>
                    <a:pt x="12108" y="15526"/>
                  </a:lnTo>
                  <a:cubicBezTo>
                    <a:pt x="11885" y="15614"/>
                    <a:pt x="11679" y="15651"/>
                    <a:pt x="11482" y="15651"/>
                  </a:cubicBezTo>
                  <a:cubicBezTo>
                    <a:pt x="10893" y="15651"/>
                    <a:pt x="10392" y="15324"/>
                    <a:pt x="9825" y="15069"/>
                  </a:cubicBezTo>
                  <a:cubicBezTo>
                    <a:pt x="9720" y="15135"/>
                    <a:pt x="9603" y="15213"/>
                    <a:pt x="9499" y="15291"/>
                  </a:cubicBezTo>
                  <a:cubicBezTo>
                    <a:pt x="9551" y="15187"/>
                    <a:pt x="9616" y="15095"/>
                    <a:pt x="9681" y="14991"/>
                  </a:cubicBezTo>
                  <a:cubicBezTo>
                    <a:pt x="9264" y="14769"/>
                    <a:pt x="8925" y="13778"/>
                    <a:pt x="8677" y="13673"/>
                  </a:cubicBezTo>
                  <a:cubicBezTo>
                    <a:pt x="8742" y="13608"/>
                    <a:pt x="9277" y="11925"/>
                    <a:pt x="9316" y="11769"/>
                  </a:cubicBezTo>
                  <a:lnTo>
                    <a:pt x="9316" y="11769"/>
                  </a:lnTo>
                  <a:cubicBezTo>
                    <a:pt x="8977" y="11925"/>
                    <a:pt x="8611" y="12030"/>
                    <a:pt x="8246" y="12069"/>
                  </a:cubicBezTo>
                  <a:cubicBezTo>
                    <a:pt x="8598" y="11221"/>
                    <a:pt x="9133" y="10464"/>
                    <a:pt x="9825" y="9877"/>
                  </a:cubicBezTo>
                  <a:close/>
                  <a:moveTo>
                    <a:pt x="28011" y="13217"/>
                  </a:moveTo>
                  <a:cubicBezTo>
                    <a:pt x="27998" y="13439"/>
                    <a:pt x="27972" y="13647"/>
                    <a:pt x="27907" y="13869"/>
                  </a:cubicBezTo>
                  <a:cubicBezTo>
                    <a:pt x="27750" y="14521"/>
                    <a:pt x="27463" y="15148"/>
                    <a:pt x="27059" y="15709"/>
                  </a:cubicBezTo>
                  <a:cubicBezTo>
                    <a:pt x="26862" y="15456"/>
                    <a:pt x="26558" y="15317"/>
                    <a:pt x="26247" y="15317"/>
                  </a:cubicBezTo>
                  <a:cubicBezTo>
                    <a:pt x="26125" y="15317"/>
                    <a:pt x="26002" y="15338"/>
                    <a:pt x="25885" y="15382"/>
                  </a:cubicBezTo>
                  <a:cubicBezTo>
                    <a:pt x="25872" y="15761"/>
                    <a:pt x="25585" y="16022"/>
                    <a:pt x="25585" y="16361"/>
                  </a:cubicBezTo>
                  <a:cubicBezTo>
                    <a:pt x="25258" y="16035"/>
                    <a:pt x="24841" y="15409"/>
                    <a:pt x="24750" y="14939"/>
                  </a:cubicBezTo>
                  <a:cubicBezTo>
                    <a:pt x="25063" y="14821"/>
                    <a:pt x="25272" y="14534"/>
                    <a:pt x="25285" y="14208"/>
                  </a:cubicBezTo>
                  <a:cubicBezTo>
                    <a:pt x="25337" y="14261"/>
                    <a:pt x="25376" y="14326"/>
                    <a:pt x="25415" y="14391"/>
                  </a:cubicBezTo>
                  <a:lnTo>
                    <a:pt x="25415" y="14404"/>
                  </a:lnTo>
                  <a:cubicBezTo>
                    <a:pt x="25480" y="14339"/>
                    <a:pt x="25546" y="14287"/>
                    <a:pt x="25624" y="14234"/>
                  </a:cubicBezTo>
                  <a:cubicBezTo>
                    <a:pt x="25754" y="14521"/>
                    <a:pt x="25846" y="14848"/>
                    <a:pt x="25872" y="15187"/>
                  </a:cubicBezTo>
                  <a:cubicBezTo>
                    <a:pt x="25948" y="15114"/>
                    <a:pt x="26006" y="15087"/>
                    <a:pt x="26055" y="15087"/>
                  </a:cubicBezTo>
                  <a:cubicBezTo>
                    <a:pt x="26184" y="15087"/>
                    <a:pt x="26258" y="15264"/>
                    <a:pt x="26447" y="15264"/>
                  </a:cubicBezTo>
                  <a:cubicBezTo>
                    <a:pt x="26537" y="15264"/>
                    <a:pt x="26652" y="15224"/>
                    <a:pt x="26811" y="15109"/>
                  </a:cubicBezTo>
                  <a:cubicBezTo>
                    <a:pt x="27215" y="14821"/>
                    <a:pt x="27829" y="13778"/>
                    <a:pt x="27842" y="13256"/>
                  </a:cubicBezTo>
                  <a:lnTo>
                    <a:pt x="28011" y="13217"/>
                  </a:lnTo>
                  <a:close/>
                  <a:moveTo>
                    <a:pt x="22819" y="20523"/>
                  </a:moveTo>
                  <a:lnTo>
                    <a:pt x="22819" y="20536"/>
                  </a:lnTo>
                  <a:cubicBezTo>
                    <a:pt x="22806" y="20640"/>
                    <a:pt x="22793" y="20745"/>
                    <a:pt x="22780" y="20849"/>
                  </a:cubicBezTo>
                  <a:cubicBezTo>
                    <a:pt x="22729" y="20864"/>
                    <a:pt x="22678" y="20871"/>
                    <a:pt x="22627" y="20871"/>
                  </a:cubicBezTo>
                  <a:cubicBezTo>
                    <a:pt x="22420" y="20871"/>
                    <a:pt x="22230" y="20746"/>
                    <a:pt x="22167" y="20536"/>
                  </a:cubicBezTo>
                  <a:cubicBezTo>
                    <a:pt x="22388" y="20536"/>
                    <a:pt x="22597" y="20536"/>
                    <a:pt x="22819" y="20523"/>
                  </a:cubicBezTo>
                  <a:close/>
                  <a:moveTo>
                    <a:pt x="14274" y="7189"/>
                  </a:moveTo>
                  <a:lnTo>
                    <a:pt x="14274" y="7189"/>
                  </a:lnTo>
                  <a:cubicBezTo>
                    <a:pt x="14195" y="7307"/>
                    <a:pt x="14104" y="7411"/>
                    <a:pt x="14000" y="7503"/>
                  </a:cubicBezTo>
                  <a:cubicBezTo>
                    <a:pt x="14078" y="8037"/>
                    <a:pt x="14756" y="8181"/>
                    <a:pt x="14939" y="8781"/>
                  </a:cubicBezTo>
                  <a:cubicBezTo>
                    <a:pt x="15343" y="8638"/>
                    <a:pt x="15774" y="7724"/>
                    <a:pt x="16244" y="7476"/>
                  </a:cubicBezTo>
                  <a:cubicBezTo>
                    <a:pt x="16922" y="7894"/>
                    <a:pt x="17744" y="8481"/>
                    <a:pt x="17966" y="9303"/>
                  </a:cubicBezTo>
                  <a:cubicBezTo>
                    <a:pt x="17874" y="9538"/>
                    <a:pt x="17744" y="9760"/>
                    <a:pt x="17587" y="9955"/>
                  </a:cubicBezTo>
                  <a:cubicBezTo>
                    <a:pt x="17744" y="9851"/>
                    <a:pt x="17887" y="9733"/>
                    <a:pt x="18005" y="9590"/>
                  </a:cubicBezTo>
                  <a:lnTo>
                    <a:pt x="18005" y="9590"/>
                  </a:lnTo>
                  <a:cubicBezTo>
                    <a:pt x="18044" y="9981"/>
                    <a:pt x="17913" y="10373"/>
                    <a:pt x="17653" y="10660"/>
                  </a:cubicBezTo>
                  <a:cubicBezTo>
                    <a:pt x="18005" y="10751"/>
                    <a:pt x="18357" y="10751"/>
                    <a:pt x="18709" y="10882"/>
                  </a:cubicBezTo>
                  <a:cubicBezTo>
                    <a:pt x="18487" y="10347"/>
                    <a:pt x="18527" y="9694"/>
                    <a:pt x="19035" y="9342"/>
                  </a:cubicBezTo>
                  <a:cubicBezTo>
                    <a:pt x="19113" y="9331"/>
                    <a:pt x="19187" y="9326"/>
                    <a:pt x="19256" y="9326"/>
                  </a:cubicBezTo>
                  <a:cubicBezTo>
                    <a:pt x="19665" y="9326"/>
                    <a:pt x="19956" y="9499"/>
                    <a:pt x="20379" y="9577"/>
                  </a:cubicBezTo>
                  <a:cubicBezTo>
                    <a:pt x="20170" y="11182"/>
                    <a:pt x="18514" y="11182"/>
                    <a:pt x="17496" y="11808"/>
                  </a:cubicBezTo>
                  <a:cubicBezTo>
                    <a:pt x="17431" y="12734"/>
                    <a:pt x="17822" y="13439"/>
                    <a:pt x="18566" y="13987"/>
                  </a:cubicBezTo>
                  <a:cubicBezTo>
                    <a:pt x="18827" y="14180"/>
                    <a:pt x="19079" y="14248"/>
                    <a:pt x="19322" y="14248"/>
                  </a:cubicBezTo>
                  <a:cubicBezTo>
                    <a:pt x="19881" y="14248"/>
                    <a:pt x="20392" y="13890"/>
                    <a:pt x="20863" y="13890"/>
                  </a:cubicBezTo>
                  <a:cubicBezTo>
                    <a:pt x="21014" y="13890"/>
                    <a:pt x="21162" y="13928"/>
                    <a:pt x="21305" y="14026"/>
                  </a:cubicBezTo>
                  <a:lnTo>
                    <a:pt x="21305" y="14156"/>
                  </a:lnTo>
                  <a:lnTo>
                    <a:pt x="21475" y="14156"/>
                  </a:lnTo>
                  <a:cubicBezTo>
                    <a:pt x="21853" y="14469"/>
                    <a:pt x="22297" y="15069"/>
                    <a:pt x="22427" y="15578"/>
                  </a:cubicBezTo>
                  <a:cubicBezTo>
                    <a:pt x="23007" y="15608"/>
                    <a:pt x="22951" y="15699"/>
                    <a:pt x="23110" y="15699"/>
                  </a:cubicBezTo>
                  <a:cubicBezTo>
                    <a:pt x="23159" y="15699"/>
                    <a:pt x="23228" y="15691"/>
                    <a:pt x="23341" y="15670"/>
                  </a:cubicBezTo>
                  <a:lnTo>
                    <a:pt x="23341" y="15670"/>
                  </a:lnTo>
                  <a:cubicBezTo>
                    <a:pt x="23302" y="15709"/>
                    <a:pt x="23275" y="15748"/>
                    <a:pt x="23236" y="15774"/>
                  </a:cubicBezTo>
                  <a:cubicBezTo>
                    <a:pt x="23419" y="15865"/>
                    <a:pt x="23576" y="15983"/>
                    <a:pt x="23719" y="16126"/>
                  </a:cubicBezTo>
                  <a:cubicBezTo>
                    <a:pt x="23732" y="15800"/>
                    <a:pt x="23902" y="15500"/>
                    <a:pt x="24176" y="15317"/>
                  </a:cubicBezTo>
                  <a:cubicBezTo>
                    <a:pt x="24293" y="15539"/>
                    <a:pt x="24424" y="15748"/>
                    <a:pt x="24554" y="15970"/>
                  </a:cubicBezTo>
                  <a:cubicBezTo>
                    <a:pt x="23771" y="16178"/>
                    <a:pt x="24150" y="16687"/>
                    <a:pt x="24071" y="17235"/>
                  </a:cubicBezTo>
                  <a:cubicBezTo>
                    <a:pt x="23707" y="17164"/>
                    <a:pt x="23365" y="17121"/>
                    <a:pt x="23039" y="17121"/>
                  </a:cubicBezTo>
                  <a:cubicBezTo>
                    <a:pt x="22292" y="17121"/>
                    <a:pt x="21626" y="17344"/>
                    <a:pt x="20955" y="17951"/>
                  </a:cubicBezTo>
                  <a:lnTo>
                    <a:pt x="20955" y="17951"/>
                  </a:lnTo>
                  <a:cubicBezTo>
                    <a:pt x="19804" y="17831"/>
                    <a:pt x="19580" y="17207"/>
                    <a:pt x="18657" y="16726"/>
                  </a:cubicBezTo>
                  <a:cubicBezTo>
                    <a:pt x="17887" y="17118"/>
                    <a:pt x="17600" y="17940"/>
                    <a:pt x="16974" y="18448"/>
                  </a:cubicBezTo>
                  <a:cubicBezTo>
                    <a:pt x="16381" y="18953"/>
                    <a:pt x="16398" y="20581"/>
                    <a:pt x="15680" y="20581"/>
                  </a:cubicBezTo>
                  <a:cubicBezTo>
                    <a:pt x="15656" y="20581"/>
                    <a:pt x="15630" y="20579"/>
                    <a:pt x="15604" y="20575"/>
                  </a:cubicBezTo>
                  <a:cubicBezTo>
                    <a:pt x="15319" y="21146"/>
                    <a:pt x="14675" y="21422"/>
                    <a:pt x="14052" y="21422"/>
                  </a:cubicBezTo>
                  <a:cubicBezTo>
                    <a:pt x="13878" y="21422"/>
                    <a:pt x="13705" y="21400"/>
                    <a:pt x="13543" y="21358"/>
                  </a:cubicBezTo>
                  <a:cubicBezTo>
                    <a:pt x="13386" y="21071"/>
                    <a:pt x="12499" y="20810"/>
                    <a:pt x="12238" y="20431"/>
                  </a:cubicBezTo>
                  <a:cubicBezTo>
                    <a:pt x="12198" y="20569"/>
                    <a:pt x="12141" y="20596"/>
                    <a:pt x="12071" y="20596"/>
                  </a:cubicBezTo>
                  <a:cubicBezTo>
                    <a:pt x="12025" y="20596"/>
                    <a:pt x="11973" y="20584"/>
                    <a:pt x="11918" y="20584"/>
                  </a:cubicBezTo>
                  <a:cubicBezTo>
                    <a:pt x="11814" y="20584"/>
                    <a:pt x="11699" y="20629"/>
                    <a:pt x="11586" y="20888"/>
                  </a:cubicBezTo>
                  <a:cubicBezTo>
                    <a:pt x="11364" y="21384"/>
                    <a:pt x="11625" y="21527"/>
                    <a:pt x="11547" y="21997"/>
                  </a:cubicBezTo>
                  <a:cubicBezTo>
                    <a:pt x="11077" y="21566"/>
                    <a:pt x="11090" y="21240"/>
                    <a:pt x="11142" y="20562"/>
                  </a:cubicBezTo>
                  <a:lnTo>
                    <a:pt x="11142" y="20562"/>
                  </a:lnTo>
                  <a:cubicBezTo>
                    <a:pt x="11250" y="20600"/>
                    <a:pt x="11354" y="20619"/>
                    <a:pt x="11455" y="20619"/>
                  </a:cubicBezTo>
                  <a:cubicBezTo>
                    <a:pt x="11697" y="20619"/>
                    <a:pt x="11922" y="20509"/>
                    <a:pt x="12134" y="20288"/>
                  </a:cubicBezTo>
                  <a:cubicBezTo>
                    <a:pt x="10908" y="18044"/>
                    <a:pt x="13360" y="18618"/>
                    <a:pt x="14156" y="17248"/>
                  </a:cubicBezTo>
                  <a:cubicBezTo>
                    <a:pt x="14572" y="16511"/>
                    <a:pt x="15205" y="14204"/>
                    <a:pt x="13943" y="14204"/>
                  </a:cubicBezTo>
                  <a:cubicBezTo>
                    <a:pt x="13819" y="14204"/>
                    <a:pt x="13678" y="14226"/>
                    <a:pt x="13517" y="14274"/>
                  </a:cubicBezTo>
                  <a:cubicBezTo>
                    <a:pt x="13034" y="13778"/>
                    <a:pt x="13112" y="13191"/>
                    <a:pt x="13034" y="12564"/>
                  </a:cubicBezTo>
                  <a:cubicBezTo>
                    <a:pt x="12930" y="12512"/>
                    <a:pt x="12838" y="12473"/>
                    <a:pt x="12734" y="12434"/>
                  </a:cubicBezTo>
                  <a:lnTo>
                    <a:pt x="13021" y="12434"/>
                  </a:lnTo>
                  <a:cubicBezTo>
                    <a:pt x="13008" y="12030"/>
                    <a:pt x="13582" y="11377"/>
                    <a:pt x="13556" y="11142"/>
                  </a:cubicBezTo>
                  <a:lnTo>
                    <a:pt x="13556" y="11142"/>
                  </a:lnTo>
                  <a:cubicBezTo>
                    <a:pt x="13557" y="11143"/>
                    <a:pt x="13559" y="11143"/>
                    <a:pt x="13562" y="11143"/>
                  </a:cubicBezTo>
                  <a:cubicBezTo>
                    <a:pt x="13680" y="11143"/>
                    <a:pt x="15072" y="10841"/>
                    <a:pt x="15200" y="10790"/>
                  </a:cubicBezTo>
                  <a:cubicBezTo>
                    <a:pt x="14274" y="10138"/>
                    <a:pt x="12551" y="7724"/>
                    <a:pt x="14274" y="7189"/>
                  </a:cubicBezTo>
                  <a:close/>
                  <a:moveTo>
                    <a:pt x="23912" y="22321"/>
                  </a:moveTo>
                  <a:cubicBezTo>
                    <a:pt x="23913" y="22335"/>
                    <a:pt x="23914" y="22349"/>
                    <a:pt x="23915" y="22362"/>
                  </a:cubicBezTo>
                  <a:cubicBezTo>
                    <a:pt x="23915" y="22345"/>
                    <a:pt x="23913" y="22330"/>
                    <a:pt x="23912" y="22321"/>
                  </a:cubicBezTo>
                  <a:close/>
                  <a:moveTo>
                    <a:pt x="9799" y="23093"/>
                  </a:moveTo>
                  <a:lnTo>
                    <a:pt x="9799" y="23093"/>
                  </a:lnTo>
                  <a:cubicBezTo>
                    <a:pt x="9773" y="23223"/>
                    <a:pt x="9746" y="23341"/>
                    <a:pt x="9707" y="23471"/>
                  </a:cubicBezTo>
                  <a:cubicBezTo>
                    <a:pt x="9577" y="23484"/>
                    <a:pt x="9459" y="23523"/>
                    <a:pt x="9342" y="23563"/>
                  </a:cubicBezTo>
                  <a:cubicBezTo>
                    <a:pt x="9446" y="23367"/>
                    <a:pt x="9603" y="23210"/>
                    <a:pt x="9799" y="23093"/>
                  </a:cubicBezTo>
                  <a:close/>
                  <a:moveTo>
                    <a:pt x="25128" y="19609"/>
                  </a:moveTo>
                  <a:cubicBezTo>
                    <a:pt x="25624" y="19923"/>
                    <a:pt x="25898" y="20497"/>
                    <a:pt x="25819" y="21084"/>
                  </a:cubicBezTo>
                  <a:cubicBezTo>
                    <a:pt x="25715" y="21997"/>
                    <a:pt x="26041" y="22140"/>
                    <a:pt x="26120" y="23054"/>
                  </a:cubicBezTo>
                  <a:cubicBezTo>
                    <a:pt x="26433" y="23015"/>
                    <a:pt x="26746" y="22884"/>
                    <a:pt x="27007" y="22688"/>
                  </a:cubicBezTo>
                  <a:lnTo>
                    <a:pt x="27007" y="22688"/>
                  </a:lnTo>
                  <a:cubicBezTo>
                    <a:pt x="26767" y="23292"/>
                    <a:pt x="26131" y="23589"/>
                    <a:pt x="25496" y="23589"/>
                  </a:cubicBezTo>
                  <a:cubicBezTo>
                    <a:pt x="24746" y="23589"/>
                    <a:pt x="24000" y="23175"/>
                    <a:pt x="23915" y="22362"/>
                  </a:cubicBezTo>
                  <a:cubicBezTo>
                    <a:pt x="23909" y="22327"/>
                    <a:pt x="23908" y="22313"/>
                    <a:pt x="23909" y="22313"/>
                  </a:cubicBezTo>
                  <a:lnTo>
                    <a:pt x="23909" y="22313"/>
                  </a:lnTo>
                  <a:cubicBezTo>
                    <a:pt x="23910" y="22313"/>
                    <a:pt x="23911" y="22316"/>
                    <a:pt x="23912" y="22321"/>
                  </a:cubicBezTo>
                  <a:lnTo>
                    <a:pt x="23912" y="22321"/>
                  </a:lnTo>
                  <a:cubicBezTo>
                    <a:pt x="23878" y="21826"/>
                    <a:pt x="23932" y="21331"/>
                    <a:pt x="24071" y="20849"/>
                  </a:cubicBezTo>
                  <a:cubicBezTo>
                    <a:pt x="23849" y="20575"/>
                    <a:pt x="23419" y="20718"/>
                    <a:pt x="23106" y="20523"/>
                  </a:cubicBezTo>
                  <a:cubicBezTo>
                    <a:pt x="23836" y="20444"/>
                    <a:pt x="24658" y="20223"/>
                    <a:pt x="25128" y="19609"/>
                  </a:cubicBezTo>
                  <a:close/>
                  <a:moveTo>
                    <a:pt x="18905" y="20131"/>
                  </a:moveTo>
                  <a:cubicBezTo>
                    <a:pt x="19401" y="20301"/>
                    <a:pt x="20079" y="20157"/>
                    <a:pt x="19962" y="20836"/>
                  </a:cubicBezTo>
                  <a:cubicBezTo>
                    <a:pt x="20692" y="21214"/>
                    <a:pt x="20940" y="22167"/>
                    <a:pt x="20731" y="22923"/>
                  </a:cubicBezTo>
                  <a:cubicBezTo>
                    <a:pt x="20444" y="23080"/>
                    <a:pt x="20183" y="23954"/>
                    <a:pt x="19805" y="24215"/>
                  </a:cubicBezTo>
                  <a:cubicBezTo>
                    <a:pt x="20170" y="24319"/>
                    <a:pt x="19936" y="24972"/>
                    <a:pt x="20784" y="24972"/>
                  </a:cubicBezTo>
                  <a:cubicBezTo>
                    <a:pt x="21397" y="24972"/>
                    <a:pt x="22245" y="24972"/>
                    <a:pt x="22480" y="24254"/>
                  </a:cubicBezTo>
                  <a:lnTo>
                    <a:pt x="22480" y="24254"/>
                  </a:lnTo>
                  <a:cubicBezTo>
                    <a:pt x="22988" y="25011"/>
                    <a:pt x="20940" y="25232"/>
                    <a:pt x="20197" y="25285"/>
                  </a:cubicBezTo>
                  <a:cubicBezTo>
                    <a:pt x="20197" y="25294"/>
                    <a:pt x="20170" y="25303"/>
                    <a:pt x="20077" y="25303"/>
                  </a:cubicBezTo>
                  <a:cubicBezTo>
                    <a:pt x="20038" y="25303"/>
                    <a:pt x="19988" y="25302"/>
                    <a:pt x="19923" y="25298"/>
                  </a:cubicBezTo>
                  <a:lnTo>
                    <a:pt x="19923" y="25285"/>
                  </a:lnTo>
                  <a:cubicBezTo>
                    <a:pt x="20066" y="24919"/>
                    <a:pt x="19975" y="24593"/>
                    <a:pt x="19649" y="24293"/>
                  </a:cubicBezTo>
                  <a:cubicBezTo>
                    <a:pt x="19600" y="24286"/>
                    <a:pt x="19551" y="24283"/>
                    <a:pt x="19502" y="24283"/>
                  </a:cubicBezTo>
                  <a:cubicBezTo>
                    <a:pt x="19261" y="24283"/>
                    <a:pt x="19019" y="24361"/>
                    <a:pt x="18814" y="24502"/>
                  </a:cubicBezTo>
                  <a:cubicBezTo>
                    <a:pt x="18044" y="24019"/>
                    <a:pt x="18318" y="22897"/>
                    <a:pt x="18696" y="22258"/>
                  </a:cubicBezTo>
                  <a:cubicBezTo>
                    <a:pt x="18422" y="21801"/>
                    <a:pt x="18514" y="20497"/>
                    <a:pt x="18905" y="20131"/>
                  </a:cubicBezTo>
                  <a:close/>
                  <a:moveTo>
                    <a:pt x="26015" y="25676"/>
                  </a:moveTo>
                  <a:cubicBezTo>
                    <a:pt x="26148" y="25715"/>
                    <a:pt x="26194" y="25729"/>
                    <a:pt x="26194" y="25729"/>
                  </a:cubicBezTo>
                  <a:cubicBezTo>
                    <a:pt x="26195" y="25729"/>
                    <a:pt x="26072" y="25692"/>
                    <a:pt x="26015" y="25676"/>
                  </a:cubicBezTo>
                  <a:close/>
                  <a:moveTo>
                    <a:pt x="23184" y="24202"/>
                  </a:moveTo>
                  <a:lnTo>
                    <a:pt x="23184" y="24202"/>
                  </a:lnTo>
                  <a:cubicBezTo>
                    <a:pt x="23745" y="24358"/>
                    <a:pt x="24293" y="24593"/>
                    <a:pt x="24815" y="24880"/>
                  </a:cubicBezTo>
                  <a:cubicBezTo>
                    <a:pt x="24841" y="24789"/>
                    <a:pt x="24867" y="24698"/>
                    <a:pt x="24867" y="24593"/>
                  </a:cubicBezTo>
                  <a:cubicBezTo>
                    <a:pt x="24958" y="24685"/>
                    <a:pt x="25037" y="24789"/>
                    <a:pt x="25089" y="24893"/>
                  </a:cubicBezTo>
                  <a:cubicBezTo>
                    <a:pt x="25338" y="24788"/>
                    <a:pt x="25603" y="24734"/>
                    <a:pt x="25864" y="24734"/>
                  </a:cubicBezTo>
                  <a:cubicBezTo>
                    <a:pt x="26506" y="24734"/>
                    <a:pt x="27124" y="25057"/>
                    <a:pt x="27411" y="25715"/>
                  </a:cubicBezTo>
                  <a:cubicBezTo>
                    <a:pt x="27196" y="25764"/>
                    <a:pt x="26974" y="25790"/>
                    <a:pt x="26752" y="25790"/>
                  </a:cubicBezTo>
                  <a:cubicBezTo>
                    <a:pt x="26505" y="25790"/>
                    <a:pt x="26256" y="25758"/>
                    <a:pt x="26015" y="25689"/>
                  </a:cubicBezTo>
                  <a:lnTo>
                    <a:pt x="26015" y="25676"/>
                  </a:lnTo>
                  <a:cubicBezTo>
                    <a:pt x="26007" y="25672"/>
                    <a:pt x="26002" y="25670"/>
                    <a:pt x="25998" y="25670"/>
                  </a:cubicBezTo>
                  <a:lnTo>
                    <a:pt x="25998" y="25670"/>
                  </a:lnTo>
                  <a:cubicBezTo>
                    <a:pt x="25848" y="25616"/>
                    <a:pt x="25698" y="25515"/>
                    <a:pt x="25598" y="25389"/>
                  </a:cubicBezTo>
                  <a:cubicBezTo>
                    <a:pt x="24676" y="26626"/>
                    <a:pt x="22784" y="27528"/>
                    <a:pt x="21154" y="27528"/>
                  </a:cubicBezTo>
                  <a:cubicBezTo>
                    <a:pt x="20961" y="27528"/>
                    <a:pt x="20772" y="27516"/>
                    <a:pt x="20588" y="27489"/>
                  </a:cubicBezTo>
                  <a:lnTo>
                    <a:pt x="20588" y="27489"/>
                  </a:lnTo>
                  <a:lnTo>
                    <a:pt x="20614" y="27529"/>
                  </a:lnTo>
                  <a:cubicBezTo>
                    <a:pt x="20219" y="27967"/>
                    <a:pt x="20099" y="28084"/>
                    <a:pt x="20069" y="28084"/>
                  </a:cubicBezTo>
                  <a:cubicBezTo>
                    <a:pt x="20035" y="28084"/>
                    <a:pt x="20121" y="27930"/>
                    <a:pt x="20049" y="27930"/>
                  </a:cubicBezTo>
                  <a:cubicBezTo>
                    <a:pt x="19997" y="27930"/>
                    <a:pt x="19863" y="28010"/>
                    <a:pt x="19544" y="28285"/>
                  </a:cubicBezTo>
                  <a:cubicBezTo>
                    <a:pt x="19013" y="27191"/>
                    <a:pt x="19932" y="25483"/>
                    <a:pt x="21133" y="25483"/>
                  </a:cubicBezTo>
                  <a:cubicBezTo>
                    <a:pt x="21378" y="25483"/>
                    <a:pt x="21634" y="25554"/>
                    <a:pt x="21893" y="25715"/>
                  </a:cubicBezTo>
                  <a:cubicBezTo>
                    <a:pt x="22532" y="25519"/>
                    <a:pt x="23341" y="25011"/>
                    <a:pt x="23184" y="24202"/>
                  </a:cubicBezTo>
                  <a:close/>
                  <a:moveTo>
                    <a:pt x="7338" y="28923"/>
                  </a:moveTo>
                  <a:cubicBezTo>
                    <a:pt x="7471" y="28923"/>
                    <a:pt x="7573" y="28981"/>
                    <a:pt x="7646" y="29094"/>
                  </a:cubicBezTo>
                  <a:cubicBezTo>
                    <a:pt x="7584" y="29115"/>
                    <a:pt x="7519" y="29125"/>
                    <a:pt x="7453" y="29125"/>
                  </a:cubicBezTo>
                  <a:cubicBezTo>
                    <a:pt x="7314" y="29125"/>
                    <a:pt x="7174" y="29079"/>
                    <a:pt x="7059" y="28990"/>
                  </a:cubicBezTo>
                  <a:cubicBezTo>
                    <a:pt x="7163" y="28945"/>
                    <a:pt x="7256" y="28923"/>
                    <a:pt x="7338" y="28923"/>
                  </a:cubicBezTo>
                  <a:close/>
                  <a:moveTo>
                    <a:pt x="13726" y="1"/>
                  </a:moveTo>
                  <a:cubicBezTo>
                    <a:pt x="13334" y="105"/>
                    <a:pt x="12851" y="288"/>
                    <a:pt x="12343" y="418"/>
                  </a:cubicBezTo>
                  <a:cubicBezTo>
                    <a:pt x="11827" y="552"/>
                    <a:pt x="11190" y="1257"/>
                    <a:pt x="10584" y="1257"/>
                  </a:cubicBezTo>
                  <a:cubicBezTo>
                    <a:pt x="10424" y="1257"/>
                    <a:pt x="10265" y="1207"/>
                    <a:pt x="10112" y="1084"/>
                  </a:cubicBezTo>
                  <a:cubicBezTo>
                    <a:pt x="9538" y="1514"/>
                    <a:pt x="8233" y="2715"/>
                    <a:pt x="8859" y="3549"/>
                  </a:cubicBezTo>
                  <a:cubicBezTo>
                    <a:pt x="8227" y="3284"/>
                    <a:pt x="7424" y="3129"/>
                    <a:pt x="6613" y="3129"/>
                  </a:cubicBezTo>
                  <a:cubicBezTo>
                    <a:pt x="5432" y="3129"/>
                    <a:pt x="4235" y="3457"/>
                    <a:pt x="3523" y="4254"/>
                  </a:cubicBezTo>
                  <a:cubicBezTo>
                    <a:pt x="2154" y="5780"/>
                    <a:pt x="3823" y="7085"/>
                    <a:pt x="4567" y="8364"/>
                  </a:cubicBezTo>
                  <a:cubicBezTo>
                    <a:pt x="4222" y="8778"/>
                    <a:pt x="3654" y="10014"/>
                    <a:pt x="4455" y="10014"/>
                  </a:cubicBezTo>
                  <a:cubicBezTo>
                    <a:pt x="4562" y="10014"/>
                    <a:pt x="4694" y="9992"/>
                    <a:pt x="4854" y="9942"/>
                  </a:cubicBezTo>
                  <a:lnTo>
                    <a:pt x="4854" y="9942"/>
                  </a:lnTo>
                  <a:cubicBezTo>
                    <a:pt x="4737" y="10438"/>
                    <a:pt x="4750" y="10177"/>
                    <a:pt x="4619" y="10542"/>
                  </a:cubicBezTo>
                  <a:cubicBezTo>
                    <a:pt x="5355" y="10568"/>
                    <a:pt x="3334" y="11704"/>
                    <a:pt x="3441" y="11704"/>
                  </a:cubicBezTo>
                  <a:cubicBezTo>
                    <a:pt x="3442" y="11704"/>
                    <a:pt x="3443" y="11704"/>
                    <a:pt x="3445" y="11703"/>
                  </a:cubicBezTo>
                  <a:lnTo>
                    <a:pt x="3445" y="11703"/>
                  </a:lnTo>
                  <a:cubicBezTo>
                    <a:pt x="3125" y="11834"/>
                    <a:pt x="2786" y="11899"/>
                    <a:pt x="2447" y="11899"/>
                  </a:cubicBezTo>
                  <a:cubicBezTo>
                    <a:pt x="2108" y="11899"/>
                    <a:pt x="1769" y="11834"/>
                    <a:pt x="1449" y="11703"/>
                  </a:cubicBezTo>
                  <a:cubicBezTo>
                    <a:pt x="651" y="12314"/>
                    <a:pt x="1" y="14613"/>
                    <a:pt x="1274" y="14613"/>
                  </a:cubicBezTo>
                  <a:cubicBezTo>
                    <a:pt x="1416" y="14613"/>
                    <a:pt x="1583" y="14584"/>
                    <a:pt x="1775" y="14521"/>
                  </a:cubicBezTo>
                  <a:lnTo>
                    <a:pt x="1775" y="14521"/>
                  </a:lnTo>
                  <a:cubicBezTo>
                    <a:pt x="1736" y="15435"/>
                    <a:pt x="771" y="16374"/>
                    <a:pt x="1371" y="17261"/>
                  </a:cubicBezTo>
                  <a:cubicBezTo>
                    <a:pt x="1559" y="17802"/>
                    <a:pt x="2478" y="18311"/>
                    <a:pt x="3106" y="18311"/>
                  </a:cubicBezTo>
                  <a:cubicBezTo>
                    <a:pt x="3175" y="18311"/>
                    <a:pt x="3241" y="18305"/>
                    <a:pt x="3302" y="18292"/>
                  </a:cubicBezTo>
                  <a:lnTo>
                    <a:pt x="3302" y="18292"/>
                  </a:lnTo>
                  <a:cubicBezTo>
                    <a:pt x="3158" y="18996"/>
                    <a:pt x="3680" y="19636"/>
                    <a:pt x="4163" y="20079"/>
                  </a:cubicBezTo>
                  <a:cubicBezTo>
                    <a:pt x="4267" y="19910"/>
                    <a:pt x="4411" y="19753"/>
                    <a:pt x="4567" y="19623"/>
                  </a:cubicBezTo>
                  <a:cubicBezTo>
                    <a:pt x="4280" y="19349"/>
                    <a:pt x="3654" y="18657"/>
                    <a:pt x="4006" y="18200"/>
                  </a:cubicBezTo>
                  <a:lnTo>
                    <a:pt x="4006" y="18200"/>
                  </a:lnTo>
                  <a:cubicBezTo>
                    <a:pt x="4280" y="18292"/>
                    <a:pt x="4463" y="18670"/>
                    <a:pt x="4606" y="18814"/>
                  </a:cubicBezTo>
                  <a:cubicBezTo>
                    <a:pt x="5311" y="19453"/>
                    <a:pt x="5441" y="19022"/>
                    <a:pt x="6172" y="19322"/>
                  </a:cubicBezTo>
                  <a:cubicBezTo>
                    <a:pt x="6224" y="19231"/>
                    <a:pt x="6276" y="19153"/>
                    <a:pt x="6341" y="19075"/>
                  </a:cubicBezTo>
                  <a:lnTo>
                    <a:pt x="6302" y="19075"/>
                  </a:lnTo>
                  <a:cubicBezTo>
                    <a:pt x="6668" y="18775"/>
                    <a:pt x="6837" y="18514"/>
                    <a:pt x="7281" y="18357"/>
                  </a:cubicBezTo>
                  <a:cubicBezTo>
                    <a:pt x="7594" y="18970"/>
                    <a:pt x="7594" y="19727"/>
                    <a:pt x="8103" y="20249"/>
                  </a:cubicBezTo>
                  <a:cubicBezTo>
                    <a:pt x="8350" y="20115"/>
                    <a:pt x="8630" y="20053"/>
                    <a:pt x="8915" y="20053"/>
                  </a:cubicBezTo>
                  <a:cubicBezTo>
                    <a:pt x="9709" y="20053"/>
                    <a:pt x="10545" y="20533"/>
                    <a:pt x="10842" y="21253"/>
                  </a:cubicBezTo>
                  <a:cubicBezTo>
                    <a:pt x="10469" y="20942"/>
                    <a:pt x="9952" y="20801"/>
                    <a:pt x="9405" y="20801"/>
                  </a:cubicBezTo>
                  <a:cubicBezTo>
                    <a:pt x="8212" y="20801"/>
                    <a:pt x="6880" y="21469"/>
                    <a:pt x="6602" y="22480"/>
                  </a:cubicBezTo>
                  <a:cubicBezTo>
                    <a:pt x="6698" y="22451"/>
                    <a:pt x="6795" y="22438"/>
                    <a:pt x="6890" y="22438"/>
                  </a:cubicBezTo>
                  <a:cubicBezTo>
                    <a:pt x="7276" y="22438"/>
                    <a:pt x="7638" y="22659"/>
                    <a:pt x="7816" y="23015"/>
                  </a:cubicBezTo>
                  <a:cubicBezTo>
                    <a:pt x="7972" y="22545"/>
                    <a:pt x="8364" y="22206"/>
                    <a:pt x="8833" y="22101"/>
                  </a:cubicBezTo>
                  <a:lnTo>
                    <a:pt x="8833" y="22101"/>
                  </a:lnTo>
                  <a:cubicBezTo>
                    <a:pt x="7659" y="23823"/>
                    <a:pt x="9499" y="24972"/>
                    <a:pt x="9446" y="26785"/>
                  </a:cubicBezTo>
                  <a:cubicBezTo>
                    <a:pt x="9107" y="26459"/>
                    <a:pt x="8833" y="26080"/>
                    <a:pt x="8651" y="25650"/>
                  </a:cubicBezTo>
                  <a:lnTo>
                    <a:pt x="8638" y="25689"/>
                  </a:lnTo>
                  <a:cubicBezTo>
                    <a:pt x="8172" y="25587"/>
                    <a:pt x="6915" y="24593"/>
                    <a:pt x="6433" y="24593"/>
                  </a:cubicBezTo>
                  <a:cubicBezTo>
                    <a:pt x="6240" y="24593"/>
                    <a:pt x="6172" y="24753"/>
                    <a:pt x="6328" y="25193"/>
                  </a:cubicBezTo>
                  <a:cubicBezTo>
                    <a:pt x="6257" y="25152"/>
                    <a:pt x="6195" y="25134"/>
                    <a:pt x="6141" y="25134"/>
                  </a:cubicBezTo>
                  <a:cubicBezTo>
                    <a:pt x="5872" y="25134"/>
                    <a:pt x="5828" y="25585"/>
                    <a:pt x="6002" y="25780"/>
                  </a:cubicBezTo>
                  <a:cubicBezTo>
                    <a:pt x="5976" y="25806"/>
                    <a:pt x="5963" y="25846"/>
                    <a:pt x="5950" y="25885"/>
                  </a:cubicBezTo>
                  <a:cubicBezTo>
                    <a:pt x="5806" y="25574"/>
                    <a:pt x="5341" y="24802"/>
                    <a:pt x="4868" y="24802"/>
                  </a:cubicBezTo>
                  <a:cubicBezTo>
                    <a:pt x="4785" y="24802"/>
                    <a:pt x="4701" y="24825"/>
                    <a:pt x="4619" y="24880"/>
                  </a:cubicBezTo>
                  <a:cubicBezTo>
                    <a:pt x="4524" y="24841"/>
                    <a:pt x="4450" y="24823"/>
                    <a:pt x="4394" y="24823"/>
                  </a:cubicBezTo>
                  <a:cubicBezTo>
                    <a:pt x="3770" y="24823"/>
                    <a:pt x="5363" y="27019"/>
                    <a:pt x="5506" y="27150"/>
                  </a:cubicBezTo>
                  <a:cubicBezTo>
                    <a:pt x="5324" y="27202"/>
                    <a:pt x="5128" y="27216"/>
                    <a:pt x="4945" y="27216"/>
                  </a:cubicBezTo>
                  <a:cubicBezTo>
                    <a:pt x="5141" y="27555"/>
                    <a:pt x="5441" y="27816"/>
                    <a:pt x="5806" y="27972"/>
                  </a:cubicBezTo>
                  <a:cubicBezTo>
                    <a:pt x="5846" y="28455"/>
                    <a:pt x="6015" y="28938"/>
                    <a:pt x="6315" y="29329"/>
                  </a:cubicBezTo>
                  <a:cubicBezTo>
                    <a:pt x="6629" y="29721"/>
                    <a:pt x="7051" y="29906"/>
                    <a:pt x="7491" y="29906"/>
                  </a:cubicBezTo>
                  <a:cubicBezTo>
                    <a:pt x="7783" y="29906"/>
                    <a:pt x="8082" y="29824"/>
                    <a:pt x="8364" y="29668"/>
                  </a:cubicBezTo>
                  <a:cubicBezTo>
                    <a:pt x="9484" y="30198"/>
                    <a:pt x="10826" y="31061"/>
                    <a:pt x="12155" y="31061"/>
                  </a:cubicBezTo>
                  <a:cubicBezTo>
                    <a:pt x="12529" y="31061"/>
                    <a:pt x="12902" y="30993"/>
                    <a:pt x="13269" y="30829"/>
                  </a:cubicBezTo>
                  <a:cubicBezTo>
                    <a:pt x="13304" y="30835"/>
                    <a:pt x="13334" y="30838"/>
                    <a:pt x="13360" y="30838"/>
                  </a:cubicBezTo>
                  <a:cubicBezTo>
                    <a:pt x="14025" y="30838"/>
                    <a:pt x="12078" y="28991"/>
                    <a:pt x="12304" y="28364"/>
                  </a:cubicBezTo>
                  <a:cubicBezTo>
                    <a:pt x="12199" y="28351"/>
                    <a:pt x="12095" y="28337"/>
                    <a:pt x="11990" y="28311"/>
                  </a:cubicBezTo>
                  <a:cubicBezTo>
                    <a:pt x="11964" y="28233"/>
                    <a:pt x="11951" y="28142"/>
                    <a:pt x="11925" y="28050"/>
                  </a:cubicBezTo>
                  <a:cubicBezTo>
                    <a:pt x="11784" y="28090"/>
                    <a:pt x="11657" y="28109"/>
                    <a:pt x="11540" y="28109"/>
                  </a:cubicBezTo>
                  <a:cubicBezTo>
                    <a:pt x="11157" y="28109"/>
                    <a:pt x="10869" y="27915"/>
                    <a:pt x="10490" y="27646"/>
                  </a:cubicBezTo>
                  <a:cubicBezTo>
                    <a:pt x="11808" y="27489"/>
                    <a:pt x="11729" y="26876"/>
                    <a:pt x="12591" y="26224"/>
                  </a:cubicBezTo>
                  <a:cubicBezTo>
                    <a:pt x="12538" y="26120"/>
                    <a:pt x="12486" y="26015"/>
                    <a:pt x="12434" y="25911"/>
                  </a:cubicBezTo>
                  <a:cubicBezTo>
                    <a:pt x="12421" y="25911"/>
                    <a:pt x="12421" y="25924"/>
                    <a:pt x="12408" y="25937"/>
                  </a:cubicBezTo>
                  <a:cubicBezTo>
                    <a:pt x="12225" y="24854"/>
                    <a:pt x="12225" y="24332"/>
                    <a:pt x="12825" y="23406"/>
                  </a:cubicBezTo>
                  <a:cubicBezTo>
                    <a:pt x="12930" y="23484"/>
                    <a:pt x="13279" y="23761"/>
                    <a:pt x="13530" y="23761"/>
                  </a:cubicBezTo>
                  <a:cubicBezTo>
                    <a:pt x="13655" y="23761"/>
                    <a:pt x="13756" y="23692"/>
                    <a:pt x="13791" y="23497"/>
                  </a:cubicBezTo>
                  <a:lnTo>
                    <a:pt x="13791" y="23497"/>
                  </a:lnTo>
                  <a:cubicBezTo>
                    <a:pt x="13778" y="23589"/>
                    <a:pt x="13765" y="23680"/>
                    <a:pt x="13726" y="23771"/>
                  </a:cubicBezTo>
                  <a:cubicBezTo>
                    <a:pt x="13817" y="23745"/>
                    <a:pt x="13908" y="23719"/>
                    <a:pt x="14000" y="23706"/>
                  </a:cubicBezTo>
                  <a:cubicBezTo>
                    <a:pt x="14120" y="24092"/>
                    <a:pt x="14533" y="24449"/>
                    <a:pt x="14913" y="24449"/>
                  </a:cubicBezTo>
                  <a:cubicBezTo>
                    <a:pt x="15111" y="24449"/>
                    <a:pt x="15300" y="24352"/>
                    <a:pt x="15435" y="24110"/>
                  </a:cubicBezTo>
                  <a:cubicBezTo>
                    <a:pt x="16217" y="24671"/>
                    <a:pt x="16700" y="25898"/>
                    <a:pt x="15735" y="26563"/>
                  </a:cubicBezTo>
                  <a:cubicBezTo>
                    <a:pt x="15648" y="26547"/>
                    <a:pt x="15561" y="26539"/>
                    <a:pt x="15475" y="26539"/>
                  </a:cubicBezTo>
                  <a:cubicBezTo>
                    <a:pt x="15015" y="26539"/>
                    <a:pt x="14576" y="26766"/>
                    <a:pt x="14313" y="27150"/>
                  </a:cubicBezTo>
                  <a:cubicBezTo>
                    <a:pt x="14234" y="27255"/>
                    <a:pt x="14247" y="27894"/>
                    <a:pt x="14287" y="28064"/>
                  </a:cubicBezTo>
                  <a:cubicBezTo>
                    <a:pt x="14234" y="28011"/>
                    <a:pt x="14208" y="27959"/>
                    <a:pt x="14182" y="27894"/>
                  </a:cubicBezTo>
                  <a:lnTo>
                    <a:pt x="14208" y="27881"/>
                  </a:lnTo>
                  <a:cubicBezTo>
                    <a:pt x="14091" y="27842"/>
                    <a:pt x="13973" y="27803"/>
                    <a:pt x="13869" y="27776"/>
                  </a:cubicBezTo>
                  <a:lnTo>
                    <a:pt x="13869" y="27776"/>
                  </a:lnTo>
                  <a:cubicBezTo>
                    <a:pt x="13954" y="28617"/>
                    <a:pt x="16242" y="29058"/>
                    <a:pt x="17403" y="29058"/>
                  </a:cubicBezTo>
                  <a:cubicBezTo>
                    <a:pt x="17665" y="29058"/>
                    <a:pt x="17870" y="29036"/>
                    <a:pt x="17979" y="28990"/>
                  </a:cubicBezTo>
                  <a:lnTo>
                    <a:pt x="17979" y="28990"/>
                  </a:lnTo>
                  <a:cubicBezTo>
                    <a:pt x="17822" y="29459"/>
                    <a:pt x="18422" y="29564"/>
                    <a:pt x="18709" y="29629"/>
                  </a:cubicBezTo>
                  <a:cubicBezTo>
                    <a:pt x="18233" y="29898"/>
                    <a:pt x="18683" y="30327"/>
                    <a:pt x="19042" y="30327"/>
                  </a:cubicBezTo>
                  <a:cubicBezTo>
                    <a:pt x="19066" y="30327"/>
                    <a:pt x="19090" y="30325"/>
                    <a:pt x="19114" y="30321"/>
                  </a:cubicBezTo>
                  <a:cubicBezTo>
                    <a:pt x="19140" y="30347"/>
                    <a:pt x="19166" y="30386"/>
                    <a:pt x="19192" y="30425"/>
                  </a:cubicBezTo>
                  <a:cubicBezTo>
                    <a:pt x="19183" y="30424"/>
                    <a:pt x="19174" y="30424"/>
                    <a:pt x="19164" y="30424"/>
                  </a:cubicBezTo>
                  <a:cubicBezTo>
                    <a:pt x="18537" y="30424"/>
                    <a:pt x="16391" y="31642"/>
                    <a:pt x="17457" y="31873"/>
                  </a:cubicBezTo>
                  <a:cubicBezTo>
                    <a:pt x="17750" y="31939"/>
                    <a:pt x="18057" y="31967"/>
                    <a:pt x="18373" y="31967"/>
                  </a:cubicBezTo>
                  <a:cubicBezTo>
                    <a:pt x="19366" y="31967"/>
                    <a:pt x="20434" y="31696"/>
                    <a:pt x="21345" y="31508"/>
                  </a:cubicBezTo>
                  <a:cubicBezTo>
                    <a:pt x="21540" y="31735"/>
                    <a:pt x="21755" y="31827"/>
                    <a:pt x="21971" y="31827"/>
                  </a:cubicBezTo>
                  <a:cubicBezTo>
                    <a:pt x="22288" y="31827"/>
                    <a:pt x="22607" y="31628"/>
                    <a:pt x="22871" y="31364"/>
                  </a:cubicBezTo>
                  <a:cubicBezTo>
                    <a:pt x="23641" y="30608"/>
                    <a:pt x="24515" y="30399"/>
                    <a:pt x="25285" y="29590"/>
                  </a:cubicBezTo>
                  <a:cubicBezTo>
                    <a:pt x="26915" y="28859"/>
                    <a:pt x="28520" y="27581"/>
                    <a:pt x="28716" y="25898"/>
                  </a:cubicBezTo>
                  <a:cubicBezTo>
                    <a:pt x="28924" y="25637"/>
                    <a:pt x="28781" y="25376"/>
                    <a:pt x="28546" y="25259"/>
                  </a:cubicBezTo>
                  <a:cubicBezTo>
                    <a:pt x="28390" y="25337"/>
                    <a:pt x="28233" y="25415"/>
                    <a:pt x="28090" y="25480"/>
                  </a:cubicBezTo>
                  <a:cubicBezTo>
                    <a:pt x="28470" y="25062"/>
                    <a:pt x="28949" y="23768"/>
                    <a:pt x="29599" y="23768"/>
                  </a:cubicBezTo>
                  <a:cubicBezTo>
                    <a:pt x="29617" y="23768"/>
                    <a:pt x="29636" y="23769"/>
                    <a:pt x="29655" y="23771"/>
                  </a:cubicBezTo>
                  <a:cubicBezTo>
                    <a:pt x="29877" y="23210"/>
                    <a:pt x="30294" y="21801"/>
                    <a:pt x="29485" y="21462"/>
                  </a:cubicBezTo>
                  <a:cubicBezTo>
                    <a:pt x="31025" y="21240"/>
                    <a:pt x="33125" y="19910"/>
                    <a:pt x="33060" y="18161"/>
                  </a:cubicBezTo>
                  <a:cubicBezTo>
                    <a:pt x="33008" y="16752"/>
                    <a:pt x="30999" y="16661"/>
                    <a:pt x="30099" y="15878"/>
                  </a:cubicBezTo>
                  <a:cubicBezTo>
                    <a:pt x="29303" y="16309"/>
                    <a:pt x="29172" y="16596"/>
                    <a:pt x="28585" y="17248"/>
                  </a:cubicBezTo>
                  <a:cubicBezTo>
                    <a:pt x="26889" y="15552"/>
                    <a:pt x="28833" y="14743"/>
                    <a:pt x="28794" y="13112"/>
                  </a:cubicBezTo>
                  <a:cubicBezTo>
                    <a:pt x="29812" y="13021"/>
                    <a:pt x="30347" y="12564"/>
                    <a:pt x="31299" y="12408"/>
                  </a:cubicBezTo>
                  <a:cubicBezTo>
                    <a:pt x="31578" y="11716"/>
                    <a:pt x="31195" y="10143"/>
                    <a:pt x="30480" y="10143"/>
                  </a:cubicBezTo>
                  <a:cubicBezTo>
                    <a:pt x="30291" y="10143"/>
                    <a:pt x="30080" y="10252"/>
                    <a:pt x="29851" y="10516"/>
                  </a:cubicBezTo>
                  <a:cubicBezTo>
                    <a:pt x="29506" y="9893"/>
                    <a:pt x="29350" y="8099"/>
                    <a:pt x="28387" y="8099"/>
                  </a:cubicBezTo>
                  <a:cubicBezTo>
                    <a:pt x="28222" y="8099"/>
                    <a:pt x="28033" y="8152"/>
                    <a:pt x="27816" y="8272"/>
                  </a:cubicBezTo>
                  <a:cubicBezTo>
                    <a:pt x="27752" y="8258"/>
                    <a:pt x="27691" y="8252"/>
                    <a:pt x="27634" y="8252"/>
                  </a:cubicBezTo>
                  <a:cubicBezTo>
                    <a:pt x="26603" y="8252"/>
                    <a:pt x="26490" y="10359"/>
                    <a:pt x="26120" y="11038"/>
                  </a:cubicBezTo>
                  <a:cubicBezTo>
                    <a:pt x="25851" y="10607"/>
                    <a:pt x="25787" y="9303"/>
                    <a:pt x="25208" y="9303"/>
                  </a:cubicBezTo>
                  <a:cubicBezTo>
                    <a:pt x="24999" y="9303"/>
                    <a:pt x="24723" y="9473"/>
                    <a:pt x="24345" y="9916"/>
                  </a:cubicBezTo>
                  <a:cubicBezTo>
                    <a:pt x="24580" y="9407"/>
                    <a:pt x="25037" y="9055"/>
                    <a:pt x="25572" y="8977"/>
                  </a:cubicBezTo>
                  <a:cubicBezTo>
                    <a:pt x="24580" y="8011"/>
                    <a:pt x="23902" y="6537"/>
                    <a:pt x="23589" y="5193"/>
                  </a:cubicBezTo>
                  <a:cubicBezTo>
                    <a:pt x="23236" y="5089"/>
                    <a:pt x="22988" y="4789"/>
                    <a:pt x="22936" y="4437"/>
                  </a:cubicBezTo>
                  <a:cubicBezTo>
                    <a:pt x="22726" y="4360"/>
                    <a:pt x="22487" y="4328"/>
                    <a:pt x="22241" y="4328"/>
                  </a:cubicBezTo>
                  <a:cubicBezTo>
                    <a:pt x="21814" y="4328"/>
                    <a:pt x="21366" y="4426"/>
                    <a:pt x="21018" y="4567"/>
                  </a:cubicBezTo>
                  <a:cubicBezTo>
                    <a:pt x="19857" y="4411"/>
                    <a:pt x="19309" y="4397"/>
                    <a:pt x="18788" y="3197"/>
                  </a:cubicBezTo>
                  <a:cubicBezTo>
                    <a:pt x="18767" y="3195"/>
                    <a:pt x="18747" y="3194"/>
                    <a:pt x="18728" y="3194"/>
                  </a:cubicBezTo>
                  <a:cubicBezTo>
                    <a:pt x="18475" y="3194"/>
                    <a:pt x="18380" y="3399"/>
                    <a:pt x="18144" y="3399"/>
                  </a:cubicBezTo>
                  <a:cubicBezTo>
                    <a:pt x="18121" y="3399"/>
                    <a:pt x="18096" y="3397"/>
                    <a:pt x="18070" y="3393"/>
                  </a:cubicBezTo>
                  <a:cubicBezTo>
                    <a:pt x="18213" y="3002"/>
                    <a:pt x="18240" y="2558"/>
                    <a:pt x="18122" y="2154"/>
                  </a:cubicBezTo>
                  <a:lnTo>
                    <a:pt x="18122" y="2154"/>
                  </a:lnTo>
                  <a:cubicBezTo>
                    <a:pt x="17444" y="2545"/>
                    <a:pt x="16674" y="2754"/>
                    <a:pt x="15878" y="2754"/>
                  </a:cubicBezTo>
                  <a:cubicBezTo>
                    <a:pt x="15852" y="2949"/>
                    <a:pt x="15709" y="3119"/>
                    <a:pt x="15526" y="3171"/>
                  </a:cubicBezTo>
                  <a:cubicBezTo>
                    <a:pt x="15487" y="3028"/>
                    <a:pt x="15461" y="2884"/>
                    <a:pt x="15474" y="2728"/>
                  </a:cubicBezTo>
                  <a:cubicBezTo>
                    <a:pt x="14195" y="2558"/>
                    <a:pt x="13191" y="1266"/>
                    <a:pt x="13726" y="1"/>
                  </a:cubicBezTo>
                  <a:close/>
                </a:path>
              </a:pathLst>
            </a:custGeom>
            <a:solidFill>
              <a:srgbClr val="000000">
                <a:alpha val="268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2"/>
            <p:cNvSpPr/>
            <p:nvPr/>
          </p:nvSpPr>
          <p:spPr>
            <a:xfrm>
              <a:off x="5425328" y="2522946"/>
              <a:ext cx="464959" cy="316753"/>
            </a:xfrm>
            <a:custGeom>
              <a:avLst/>
              <a:gdLst/>
              <a:ahLst/>
              <a:cxnLst/>
              <a:rect l="l" t="t" r="r" b="b"/>
              <a:pathLst>
                <a:path w="4361" h="2971" extrusionOk="0">
                  <a:moveTo>
                    <a:pt x="1260" y="1"/>
                  </a:moveTo>
                  <a:cubicBezTo>
                    <a:pt x="834" y="1"/>
                    <a:pt x="398" y="153"/>
                    <a:pt x="0" y="527"/>
                  </a:cubicBezTo>
                  <a:cubicBezTo>
                    <a:pt x="26" y="592"/>
                    <a:pt x="39" y="670"/>
                    <a:pt x="65" y="736"/>
                  </a:cubicBezTo>
                  <a:cubicBezTo>
                    <a:pt x="87" y="1875"/>
                    <a:pt x="1065" y="2970"/>
                    <a:pt x="2219" y="2970"/>
                  </a:cubicBezTo>
                  <a:cubicBezTo>
                    <a:pt x="2465" y="2970"/>
                    <a:pt x="2720" y="2920"/>
                    <a:pt x="2975" y="2810"/>
                  </a:cubicBezTo>
                  <a:cubicBezTo>
                    <a:pt x="4360" y="2221"/>
                    <a:pt x="2886" y="1"/>
                    <a:pt x="1260" y="1"/>
                  </a:cubicBezTo>
                  <a:close/>
                </a:path>
              </a:pathLst>
            </a:custGeom>
            <a:solidFill>
              <a:srgbClr val="FFFFFF">
                <a:alpha val="2321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22"/>
          <p:cNvGrpSpPr/>
          <p:nvPr/>
        </p:nvGrpSpPr>
        <p:grpSpPr>
          <a:xfrm>
            <a:off x="-691175" y="4083150"/>
            <a:ext cx="11089360" cy="1255750"/>
            <a:chOff x="-691175" y="4083150"/>
            <a:chExt cx="11089360" cy="1255750"/>
          </a:xfrm>
        </p:grpSpPr>
        <p:sp>
          <p:nvSpPr>
            <p:cNvPr id="1391" name="Google Shape;1391;p22"/>
            <p:cNvSpPr/>
            <p:nvPr/>
          </p:nvSpPr>
          <p:spPr>
            <a:xfrm>
              <a:off x="-118501" y="4083150"/>
              <a:ext cx="93844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54000">
                  <a:srgbClr val="7E5288"/>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2"/>
            <p:cNvSpPr/>
            <p:nvPr/>
          </p:nvSpPr>
          <p:spPr>
            <a:xfrm>
              <a:off x="-57037" y="4098296"/>
              <a:ext cx="4971661"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2"/>
            <p:cNvSpPr/>
            <p:nvPr/>
          </p:nvSpPr>
          <p:spPr>
            <a:xfrm>
              <a:off x="5480702" y="4613777"/>
              <a:ext cx="279315"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2"/>
            <p:cNvSpPr/>
            <p:nvPr/>
          </p:nvSpPr>
          <p:spPr>
            <a:xfrm>
              <a:off x="5902130" y="4674229"/>
              <a:ext cx="203271"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2"/>
            <p:cNvSpPr/>
            <p:nvPr/>
          </p:nvSpPr>
          <p:spPr>
            <a:xfrm>
              <a:off x="7748990" y="4555685"/>
              <a:ext cx="1498941"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2"/>
            <p:cNvSpPr/>
            <p:nvPr/>
          </p:nvSpPr>
          <p:spPr>
            <a:xfrm>
              <a:off x="7499677" y="4910398"/>
              <a:ext cx="369939"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2"/>
            <p:cNvSpPr/>
            <p:nvPr/>
          </p:nvSpPr>
          <p:spPr>
            <a:xfrm>
              <a:off x="6426691" y="5054874"/>
              <a:ext cx="247394"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2"/>
            <p:cNvSpPr/>
            <p:nvPr/>
          </p:nvSpPr>
          <p:spPr>
            <a:xfrm>
              <a:off x="4830372" y="4679540"/>
              <a:ext cx="546430"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2"/>
            <p:cNvSpPr/>
            <p:nvPr/>
          </p:nvSpPr>
          <p:spPr>
            <a:xfrm>
              <a:off x="7172556" y="4449501"/>
              <a:ext cx="309396"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2"/>
            <p:cNvSpPr/>
            <p:nvPr/>
          </p:nvSpPr>
          <p:spPr>
            <a:xfrm>
              <a:off x="5514695" y="4397704"/>
              <a:ext cx="2296602"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2"/>
            <p:cNvSpPr/>
            <p:nvPr/>
          </p:nvSpPr>
          <p:spPr>
            <a:xfrm>
              <a:off x="5516844" y="4798772"/>
              <a:ext cx="63997"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2"/>
            <p:cNvSpPr/>
            <p:nvPr/>
          </p:nvSpPr>
          <p:spPr>
            <a:xfrm>
              <a:off x="7817284" y="5067725"/>
              <a:ext cx="96763"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2"/>
            <p:cNvSpPr/>
            <p:nvPr/>
          </p:nvSpPr>
          <p:spPr>
            <a:xfrm>
              <a:off x="8524014" y="5072347"/>
              <a:ext cx="342468"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2"/>
            <p:cNvSpPr/>
            <p:nvPr/>
          </p:nvSpPr>
          <p:spPr>
            <a:xfrm>
              <a:off x="8087545" y="5081362"/>
              <a:ext cx="1762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2"/>
            <p:cNvSpPr/>
            <p:nvPr/>
          </p:nvSpPr>
          <p:spPr>
            <a:xfrm>
              <a:off x="8490097" y="4397966"/>
              <a:ext cx="747783"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2"/>
            <p:cNvSpPr/>
            <p:nvPr/>
          </p:nvSpPr>
          <p:spPr>
            <a:xfrm>
              <a:off x="8816374" y="4587419"/>
              <a:ext cx="39135"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2"/>
            <p:cNvSpPr/>
            <p:nvPr/>
          </p:nvSpPr>
          <p:spPr>
            <a:xfrm>
              <a:off x="263869" y="4145176"/>
              <a:ext cx="9434568"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2"/>
            <p:cNvSpPr/>
            <p:nvPr/>
          </p:nvSpPr>
          <p:spPr>
            <a:xfrm>
              <a:off x="-691175" y="4319254"/>
              <a:ext cx="6388189"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2"/>
            <p:cNvSpPr/>
            <p:nvPr/>
          </p:nvSpPr>
          <p:spPr>
            <a:xfrm>
              <a:off x="1216919" y="4521984"/>
              <a:ext cx="9181266"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2"/>
            <p:cNvSpPr/>
            <p:nvPr/>
          </p:nvSpPr>
          <p:spPr>
            <a:xfrm>
              <a:off x="7212612" y="4969342"/>
              <a:ext cx="2856230"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2"/>
            <p:cNvSpPr/>
            <p:nvPr/>
          </p:nvSpPr>
          <p:spPr>
            <a:xfrm>
              <a:off x="6801158" y="4428749"/>
              <a:ext cx="2902271"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2"/>
            <p:cNvSpPr/>
            <p:nvPr/>
          </p:nvSpPr>
          <p:spPr>
            <a:xfrm>
              <a:off x="-691175" y="4873124"/>
              <a:ext cx="7695600"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 name="Google Shape;1413;p22"/>
          <p:cNvSpPr/>
          <p:nvPr/>
        </p:nvSpPr>
        <p:spPr>
          <a:xfrm flipH="1">
            <a:off x="-559171" y="858188"/>
            <a:ext cx="1692231" cy="677556"/>
          </a:xfrm>
          <a:custGeom>
            <a:avLst/>
            <a:gdLst/>
            <a:ahLst/>
            <a:cxnLst/>
            <a:rect l="l" t="t" r="r" b="b"/>
            <a:pathLst>
              <a:path w="26524" h="10620" extrusionOk="0">
                <a:moveTo>
                  <a:pt x="23654" y="4723"/>
                </a:moveTo>
                <a:lnTo>
                  <a:pt x="23549" y="4723"/>
                </a:lnTo>
                <a:cubicBezTo>
                  <a:pt x="22988" y="2936"/>
                  <a:pt x="21358" y="1722"/>
                  <a:pt x="19492" y="1722"/>
                </a:cubicBezTo>
                <a:cubicBezTo>
                  <a:pt x="18905" y="1722"/>
                  <a:pt x="18318" y="1840"/>
                  <a:pt x="17770" y="2087"/>
                </a:cubicBezTo>
                <a:cubicBezTo>
                  <a:pt x="16805" y="783"/>
                  <a:pt x="15278" y="0"/>
                  <a:pt x="13660" y="0"/>
                </a:cubicBezTo>
                <a:cubicBezTo>
                  <a:pt x="11260" y="13"/>
                  <a:pt x="9185" y="1683"/>
                  <a:pt x="8664" y="4018"/>
                </a:cubicBezTo>
                <a:cubicBezTo>
                  <a:pt x="8220" y="3836"/>
                  <a:pt x="7750" y="3744"/>
                  <a:pt x="7281" y="3744"/>
                </a:cubicBezTo>
                <a:cubicBezTo>
                  <a:pt x="5637" y="3757"/>
                  <a:pt x="4202" y="4840"/>
                  <a:pt x="3745" y="6419"/>
                </a:cubicBezTo>
                <a:cubicBezTo>
                  <a:pt x="3341" y="6080"/>
                  <a:pt x="2832" y="5897"/>
                  <a:pt x="2297" y="5897"/>
                </a:cubicBezTo>
                <a:cubicBezTo>
                  <a:pt x="1032" y="5897"/>
                  <a:pt x="1" y="6928"/>
                  <a:pt x="1" y="8193"/>
                </a:cubicBezTo>
                <a:cubicBezTo>
                  <a:pt x="1" y="9459"/>
                  <a:pt x="1032" y="10489"/>
                  <a:pt x="2297" y="10502"/>
                </a:cubicBezTo>
                <a:lnTo>
                  <a:pt x="23641" y="10620"/>
                </a:lnTo>
                <a:cubicBezTo>
                  <a:pt x="25245" y="10581"/>
                  <a:pt x="26524" y="9276"/>
                  <a:pt x="26524" y="7671"/>
                </a:cubicBezTo>
                <a:cubicBezTo>
                  <a:pt x="26524" y="6067"/>
                  <a:pt x="25245" y="4749"/>
                  <a:pt x="23641" y="4710"/>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2"/>
          <p:cNvSpPr/>
          <p:nvPr/>
        </p:nvSpPr>
        <p:spPr>
          <a:xfrm rot="-9290087" flipH="1">
            <a:off x="6534022" y="-688775"/>
            <a:ext cx="3210765" cy="2474518"/>
          </a:xfrm>
          <a:custGeom>
            <a:avLst/>
            <a:gdLst/>
            <a:ahLst/>
            <a:cxnLst/>
            <a:rect l="l" t="t" r="r" b="b"/>
            <a:pathLst>
              <a:path w="43575" h="33583" extrusionOk="0">
                <a:moveTo>
                  <a:pt x="8363" y="29107"/>
                </a:moveTo>
                <a:cubicBezTo>
                  <a:pt x="8363" y="29107"/>
                  <a:pt x="14547" y="23523"/>
                  <a:pt x="19348" y="30046"/>
                </a:cubicBezTo>
                <a:cubicBezTo>
                  <a:pt x="19348" y="30046"/>
                  <a:pt x="24149" y="25885"/>
                  <a:pt x="28624" y="31116"/>
                </a:cubicBezTo>
                <a:cubicBezTo>
                  <a:pt x="28624" y="31116"/>
                  <a:pt x="32603" y="30307"/>
                  <a:pt x="32537" y="33582"/>
                </a:cubicBezTo>
                <a:cubicBezTo>
                  <a:pt x="35147" y="32564"/>
                  <a:pt x="38147" y="32434"/>
                  <a:pt x="40626" y="33204"/>
                </a:cubicBezTo>
                <a:cubicBezTo>
                  <a:pt x="33542" y="27111"/>
                  <a:pt x="42035" y="23471"/>
                  <a:pt x="42035" y="23471"/>
                </a:cubicBezTo>
                <a:cubicBezTo>
                  <a:pt x="42035" y="23471"/>
                  <a:pt x="41265" y="20157"/>
                  <a:pt x="43575" y="18018"/>
                </a:cubicBezTo>
                <a:lnTo>
                  <a:pt x="43522" y="17953"/>
                </a:lnTo>
                <a:cubicBezTo>
                  <a:pt x="39935" y="17105"/>
                  <a:pt x="38930" y="19805"/>
                  <a:pt x="38930" y="19805"/>
                </a:cubicBezTo>
                <a:cubicBezTo>
                  <a:pt x="38121" y="12838"/>
                  <a:pt x="30385" y="13321"/>
                  <a:pt x="30385" y="13321"/>
                </a:cubicBezTo>
                <a:cubicBezTo>
                  <a:pt x="30020" y="6681"/>
                  <a:pt x="23066" y="7803"/>
                  <a:pt x="23066" y="7803"/>
                </a:cubicBezTo>
                <a:cubicBezTo>
                  <a:pt x="22740" y="4097"/>
                  <a:pt x="16699" y="1"/>
                  <a:pt x="11781" y="3589"/>
                </a:cubicBezTo>
                <a:cubicBezTo>
                  <a:pt x="6849" y="7176"/>
                  <a:pt x="10150" y="12173"/>
                  <a:pt x="10150" y="12173"/>
                </a:cubicBezTo>
                <a:cubicBezTo>
                  <a:pt x="5401" y="11847"/>
                  <a:pt x="6993" y="16818"/>
                  <a:pt x="6993" y="16818"/>
                </a:cubicBezTo>
                <a:cubicBezTo>
                  <a:pt x="4984" y="14978"/>
                  <a:pt x="0" y="17822"/>
                  <a:pt x="3105" y="22153"/>
                </a:cubicBezTo>
                <a:cubicBezTo>
                  <a:pt x="6471" y="23015"/>
                  <a:pt x="8741" y="26093"/>
                  <a:pt x="8363" y="29107"/>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 name="Google Shape;1415;p22"/>
          <p:cNvGrpSpPr/>
          <p:nvPr/>
        </p:nvGrpSpPr>
        <p:grpSpPr>
          <a:xfrm>
            <a:off x="119956" y="101206"/>
            <a:ext cx="8769450" cy="2490280"/>
            <a:chOff x="119956" y="101206"/>
            <a:chExt cx="8769450" cy="2490280"/>
          </a:xfrm>
        </p:grpSpPr>
        <p:sp>
          <p:nvSpPr>
            <p:cNvPr id="1416" name="Google Shape;1416;p22"/>
            <p:cNvSpPr/>
            <p:nvPr/>
          </p:nvSpPr>
          <p:spPr>
            <a:xfrm>
              <a:off x="119956"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2"/>
            <p:cNvSpPr/>
            <p:nvPr/>
          </p:nvSpPr>
          <p:spPr>
            <a:xfrm>
              <a:off x="970168"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2"/>
            <p:cNvSpPr/>
            <p:nvPr/>
          </p:nvSpPr>
          <p:spPr>
            <a:xfrm>
              <a:off x="56511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2"/>
            <p:cNvSpPr/>
            <p:nvPr/>
          </p:nvSpPr>
          <p:spPr>
            <a:xfrm>
              <a:off x="1287305"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2"/>
            <p:cNvSpPr/>
            <p:nvPr/>
          </p:nvSpPr>
          <p:spPr>
            <a:xfrm>
              <a:off x="1385318" y="9981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2"/>
            <p:cNvSpPr/>
            <p:nvPr/>
          </p:nvSpPr>
          <p:spPr>
            <a:xfrm>
              <a:off x="1858502"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2"/>
            <p:cNvSpPr/>
            <p:nvPr/>
          </p:nvSpPr>
          <p:spPr>
            <a:xfrm>
              <a:off x="1588432"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2"/>
            <p:cNvSpPr/>
            <p:nvPr/>
          </p:nvSpPr>
          <p:spPr>
            <a:xfrm>
              <a:off x="529898"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2"/>
            <p:cNvSpPr/>
            <p:nvPr/>
          </p:nvSpPr>
          <p:spPr>
            <a:xfrm>
              <a:off x="2088451"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2"/>
            <p:cNvSpPr/>
            <p:nvPr/>
          </p:nvSpPr>
          <p:spPr>
            <a:xfrm>
              <a:off x="2481551"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2"/>
            <p:cNvSpPr/>
            <p:nvPr/>
          </p:nvSpPr>
          <p:spPr>
            <a:xfrm>
              <a:off x="7612290" y="1463610"/>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2"/>
            <p:cNvSpPr/>
            <p:nvPr/>
          </p:nvSpPr>
          <p:spPr>
            <a:xfrm>
              <a:off x="2811385"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2"/>
            <p:cNvSpPr/>
            <p:nvPr/>
          </p:nvSpPr>
          <p:spPr>
            <a:xfrm>
              <a:off x="3956792"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2"/>
            <p:cNvSpPr/>
            <p:nvPr/>
          </p:nvSpPr>
          <p:spPr>
            <a:xfrm>
              <a:off x="7925405" y="86492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2"/>
            <p:cNvSpPr/>
            <p:nvPr/>
          </p:nvSpPr>
          <p:spPr>
            <a:xfrm>
              <a:off x="3390211"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2"/>
            <p:cNvSpPr/>
            <p:nvPr/>
          </p:nvSpPr>
          <p:spPr>
            <a:xfrm>
              <a:off x="5695867" y="808926"/>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2"/>
            <p:cNvSpPr/>
            <p:nvPr/>
          </p:nvSpPr>
          <p:spPr>
            <a:xfrm>
              <a:off x="742137"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2"/>
            <p:cNvSpPr/>
            <p:nvPr/>
          </p:nvSpPr>
          <p:spPr>
            <a:xfrm>
              <a:off x="4719466" y="807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2"/>
            <p:cNvSpPr/>
            <p:nvPr/>
          </p:nvSpPr>
          <p:spPr>
            <a:xfrm>
              <a:off x="4462153"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2"/>
            <p:cNvSpPr/>
            <p:nvPr/>
          </p:nvSpPr>
          <p:spPr>
            <a:xfrm>
              <a:off x="1024013"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2"/>
            <p:cNvSpPr/>
            <p:nvPr/>
          </p:nvSpPr>
          <p:spPr>
            <a:xfrm>
              <a:off x="5960810" y="4463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2"/>
            <p:cNvSpPr/>
            <p:nvPr/>
          </p:nvSpPr>
          <p:spPr>
            <a:xfrm>
              <a:off x="2852806"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2"/>
            <p:cNvSpPr/>
            <p:nvPr/>
          </p:nvSpPr>
          <p:spPr>
            <a:xfrm>
              <a:off x="8233020"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2"/>
            <p:cNvSpPr/>
            <p:nvPr/>
          </p:nvSpPr>
          <p:spPr>
            <a:xfrm>
              <a:off x="398508"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2"/>
            <p:cNvSpPr/>
            <p:nvPr/>
          </p:nvSpPr>
          <p:spPr>
            <a:xfrm>
              <a:off x="5014924" y="302775"/>
              <a:ext cx="43423" cy="27680"/>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2"/>
            <p:cNvSpPr/>
            <p:nvPr/>
          </p:nvSpPr>
          <p:spPr>
            <a:xfrm>
              <a:off x="8323001" y="1775338"/>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2"/>
            <p:cNvSpPr/>
            <p:nvPr/>
          </p:nvSpPr>
          <p:spPr>
            <a:xfrm>
              <a:off x="1750349" y="2269734"/>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2"/>
            <p:cNvSpPr/>
            <p:nvPr/>
          </p:nvSpPr>
          <p:spPr>
            <a:xfrm>
              <a:off x="8723634"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2"/>
            <p:cNvSpPr/>
            <p:nvPr/>
          </p:nvSpPr>
          <p:spPr>
            <a:xfrm>
              <a:off x="263869"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2"/>
            <p:cNvSpPr/>
            <p:nvPr/>
          </p:nvSpPr>
          <p:spPr>
            <a:xfrm>
              <a:off x="6305359"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2"/>
            <p:cNvSpPr/>
            <p:nvPr/>
          </p:nvSpPr>
          <p:spPr>
            <a:xfrm>
              <a:off x="7429505"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2"/>
            <p:cNvSpPr/>
            <p:nvPr/>
          </p:nvSpPr>
          <p:spPr>
            <a:xfrm>
              <a:off x="8838579"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2"/>
            <p:cNvSpPr/>
            <p:nvPr/>
          </p:nvSpPr>
          <p:spPr>
            <a:xfrm>
              <a:off x="7996413" y="23135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2"/>
            <p:cNvSpPr/>
            <p:nvPr/>
          </p:nvSpPr>
          <p:spPr>
            <a:xfrm>
              <a:off x="8720405"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2"/>
            <p:cNvSpPr/>
            <p:nvPr/>
          </p:nvSpPr>
          <p:spPr>
            <a:xfrm>
              <a:off x="8390117" y="25520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2"/>
            <p:cNvSpPr/>
            <p:nvPr/>
          </p:nvSpPr>
          <p:spPr>
            <a:xfrm>
              <a:off x="847652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2"/>
            <p:cNvSpPr/>
            <p:nvPr/>
          </p:nvSpPr>
          <p:spPr>
            <a:xfrm>
              <a:off x="2481224" y="22836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2"/>
            <p:cNvSpPr/>
            <p:nvPr/>
          </p:nvSpPr>
          <p:spPr>
            <a:xfrm>
              <a:off x="6978091" y="864580"/>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2"/>
            <p:cNvSpPr/>
            <p:nvPr/>
          </p:nvSpPr>
          <p:spPr>
            <a:xfrm>
              <a:off x="6824638"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2"/>
            <p:cNvSpPr/>
            <p:nvPr/>
          </p:nvSpPr>
          <p:spPr>
            <a:xfrm>
              <a:off x="7930305"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2"/>
            <p:cNvSpPr/>
            <p:nvPr/>
          </p:nvSpPr>
          <p:spPr>
            <a:xfrm>
              <a:off x="8765551"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2"/>
            <p:cNvSpPr/>
            <p:nvPr/>
          </p:nvSpPr>
          <p:spPr>
            <a:xfrm>
              <a:off x="6302999" y="898112"/>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1">
  <p:cSld name="BLANK_4">
    <p:spTree>
      <p:nvGrpSpPr>
        <p:cNvPr id="1" name="Shape 1458"/>
        <p:cNvGrpSpPr/>
        <p:nvPr/>
      </p:nvGrpSpPr>
      <p:grpSpPr>
        <a:xfrm>
          <a:off x="0" y="0"/>
          <a:ext cx="0" cy="0"/>
          <a:chOff x="0" y="0"/>
          <a:chExt cx="0" cy="0"/>
        </a:xfrm>
      </p:grpSpPr>
      <p:grpSp>
        <p:nvGrpSpPr>
          <p:cNvPr id="1459" name="Google Shape;1459;p23"/>
          <p:cNvGrpSpPr/>
          <p:nvPr/>
        </p:nvGrpSpPr>
        <p:grpSpPr>
          <a:xfrm>
            <a:off x="0" y="4221559"/>
            <a:ext cx="9144000" cy="921943"/>
            <a:chOff x="0" y="3827814"/>
            <a:chExt cx="9144000" cy="921943"/>
          </a:xfrm>
        </p:grpSpPr>
        <p:grpSp>
          <p:nvGrpSpPr>
            <p:cNvPr id="1460" name="Google Shape;1460;p23"/>
            <p:cNvGrpSpPr/>
            <p:nvPr/>
          </p:nvGrpSpPr>
          <p:grpSpPr>
            <a:xfrm>
              <a:off x="5807441" y="3839717"/>
              <a:ext cx="243969" cy="149457"/>
              <a:chOff x="5300460" y="2964804"/>
              <a:chExt cx="271832" cy="225937"/>
            </a:xfrm>
          </p:grpSpPr>
          <p:sp>
            <p:nvSpPr>
              <p:cNvPr id="1461" name="Google Shape;1461;p23"/>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3"/>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3"/>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3"/>
            <p:cNvGrpSpPr/>
            <p:nvPr/>
          </p:nvGrpSpPr>
          <p:grpSpPr>
            <a:xfrm>
              <a:off x="8805122" y="3827814"/>
              <a:ext cx="243969" cy="149457"/>
              <a:chOff x="5300460" y="2964804"/>
              <a:chExt cx="271832" cy="225937"/>
            </a:xfrm>
          </p:grpSpPr>
          <p:sp>
            <p:nvSpPr>
              <p:cNvPr id="1465" name="Google Shape;1465;p23"/>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3"/>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3"/>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 name="Google Shape;1468;p23"/>
            <p:cNvSpPr/>
            <p:nvPr/>
          </p:nvSpPr>
          <p:spPr>
            <a:xfrm>
              <a:off x="0" y="3910657"/>
              <a:ext cx="9144000" cy="839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 name="Google Shape;1469;p23"/>
            <p:cNvGrpSpPr/>
            <p:nvPr/>
          </p:nvGrpSpPr>
          <p:grpSpPr>
            <a:xfrm>
              <a:off x="355317" y="3839717"/>
              <a:ext cx="243969" cy="149457"/>
              <a:chOff x="5300460" y="2964804"/>
              <a:chExt cx="271832" cy="225937"/>
            </a:xfrm>
          </p:grpSpPr>
          <p:sp>
            <p:nvSpPr>
              <p:cNvPr id="1470" name="Google Shape;1470;p23"/>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3"/>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3"/>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23"/>
            <p:cNvGrpSpPr/>
            <p:nvPr/>
          </p:nvGrpSpPr>
          <p:grpSpPr>
            <a:xfrm>
              <a:off x="1590719" y="3839717"/>
              <a:ext cx="243969" cy="149457"/>
              <a:chOff x="5300460" y="2964804"/>
              <a:chExt cx="271832" cy="225937"/>
            </a:xfrm>
          </p:grpSpPr>
          <p:sp>
            <p:nvSpPr>
              <p:cNvPr id="1474" name="Google Shape;1474;p23"/>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3"/>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3"/>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23"/>
            <p:cNvGrpSpPr/>
            <p:nvPr/>
          </p:nvGrpSpPr>
          <p:grpSpPr>
            <a:xfrm>
              <a:off x="3027997" y="3839717"/>
              <a:ext cx="243969" cy="149457"/>
              <a:chOff x="5300460" y="2964804"/>
              <a:chExt cx="271832" cy="225937"/>
            </a:xfrm>
          </p:grpSpPr>
          <p:sp>
            <p:nvSpPr>
              <p:cNvPr id="1478" name="Google Shape;1478;p23"/>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3"/>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3"/>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23"/>
            <p:cNvGrpSpPr/>
            <p:nvPr/>
          </p:nvGrpSpPr>
          <p:grpSpPr>
            <a:xfrm>
              <a:off x="4417713" y="3839717"/>
              <a:ext cx="243969" cy="149457"/>
              <a:chOff x="5300460" y="2964804"/>
              <a:chExt cx="271832" cy="225937"/>
            </a:xfrm>
          </p:grpSpPr>
          <p:sp>
            <p:nvSpPr>
              <p:cNvPr id="1482" name="Google Shape;1482;p23"/>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3"/>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3"/>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85" name="Google Shape;1485;p23"/>
          <p:cNvSpPr txBox="1">
            <a:spLocks noGrp="1"/>
          </p:cNvSpPr>
          <p:nvPr>
            <p:ph type="title"/>
          </p:nvPr>
        </p:nvSpPr>
        <p:spPr>
          <a:xfrm>
            <a:off x="1688425" y="536400"/>
            <a:ext cx="57672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1486" name="Google Shape;1486;p23"/>
          <p:cNvGrpSpPr/>
          <p:nvPr/>
        </p:nvGrpSpPr>
        <p:grpSpPr>
          <a:xfrm>
            <a:off x="341255" y="299658"/>
            <a:ext cx="742482" cy="594924"/>
            <a:chOff x="4458400" y="2657663"/>
            <a:chExt cx="945475" cy="757575"/>
          </a:xfrm>
        </p:grpSpPr>
        <p:sp>
          <p:nvSpPr>
            <p:cNvPr id="1487" name="Google Shape;1487;p23"/>
            <p:cNvSpPr/>
            <p:nvPr/>
          </p:nvSpPr>
          <p:spPr>
            <a:xfrm>
              <a:off x="4458400" y="2657663"/>
              <a:ext cx="945475" cy="757500"/>
            </a:xfrm>
            <a:custGeom>
              <a:avLst/>
              <a:gdLst/>
              <a:ahLst/>
              <a:cxnLst/>
              <a:rect l="l" t="t" r="r" b="b"/>
              <a:pathLst>
                <a:path w="37819" h="30300" extrusionOk="0">
                  <a:moveTo>
                    <a:pt x="17343" y="0"/>
                  </a:moveTo>
                  <a:cubicBezTo>
                    <a:pt x="16535" y="0"/>
                    <a:pt x="15801" y="191"/>
                    <a:pt x="15168" y="558"/>
                  </a:cubicBezTo>
                  <a:lnTo>
                    <a:pt x="11489" y="2696"/>
                  </a:lnTo>
                  <a:cubicBezTo>
                    <a:pt x="11282" y="2549"/>
                    <a:pt x="11075" y="2413"/>
                    <a:pt x="10868" y="2295"/>
                  </a:cubicBezTo>
                  <a:cubicBezTo>
                    <a:pt x="10025" y="1808"/>
                    <a:pt x="9229" y="1578"/>
                    <a:pt x="8526" y="1578"/>
                  </a:cubicBezTo>
                  <a:cubicBezTo>
                    <a:pt x="8017" y="1578"/>
                    <a:pt x="7556" y="1698"/>
                    <a:pt x="7159" y="1929"/>
                  </a:cubicBezTo>
                  <a:lnTo>
                    <a:pt x="1536" y="5198"/>
                  </a:lnTo>
                  <a:lnTo>
                    <a:pt x="1536" y="5198"/>
                  </a:lnTo>
                  <a:cubicBezTo>
                    <a:pt x="1536" y="5197"/>
                    <a:pt x="1536" y="5196"/>
                    <a:pt x="1536" y="5195"/>
                  </a:cubicBezTo>
                  <a:lnTo>
                    <a:pt x="1536" y="5195"/>
                  </a:lnTo>
                  <a:cubicBezTo>
                    <a:pt x="597" y="5738"/>
                    <a:pt x="13" y="6896"/>
                    <a:pt x="7" y="8544"/>
                  </a:cubicBezTo>
                  <a:cubicBezTo>
                    <a:pt x="1" y="11851"/>
                    <a:pt x="2328" y="15879"/>
                    <a:pt x="5204" y="17545"/>
                  </a:cubicBezTo>
                  <a:cubicBezTo>
                    <a:pt x="7035" y="18602"/>
                    <a:pt x="23868" y="28318"/>
                    <a:pt x="25788" y="29428"/>
                  </a:cubicBezTo>
                  <a:cubicBezTo>
                    <a:pt x="26815" y="30020"/>
                    <a:pt x="27784" y="30300"/>
                    <a:pt x="28643" y="30300"/>
                  </a:cubicBezTo>
                  <a:cubicBezTo>
                    <a:pt x="29286" y="30300"/>
                    <a:pt x="29867" y="30143"/>
                    <a:pt x="30365" y="29842"/>
                  </a:cubicBezTo>
                  <a:lnTo>
                    <a:pt x="30365" y="29842"/>
                  </a:lnTo>
                  <a:cubicBezTo>
                    <a:pt x="30353" y="29854"/>
                    <a:pt x="30336" y="29860"/>
                    <a:pt x="30324" y="29871"/>
                  </a:cubicBezTo>
                  <a:lnTo>
                    <a:pt x="35952" y="26599"/>
                  </a:lnTo>
                  <a:cubicBezTo>
                    <a:pt x="37092" y="25938"/>
                    <a:pt x="37801" y="24520"/>
                    <a:pt x="37807" y="22512"/>
                  </a:cubicBezTo>
                  <a:cubicBezTo>
                    <a:pt x="37819" y="18466"/>
                    <a:pt x="34978" y="13540"/>
                    <a:pt x="31458" y="11509"/>
                  </a:cubicBezTo>
                  <a:cubicBezTo>
                    <a:pt x="30436" y="10918"/>
                    <a:pt x="29465" y="10636"/>
                    <a:pt x="28609" y="10636"/>
                  </a:cubicBezTo>
                  <a:cubicBezTo>
                    <a:pt x="28550" y="10636"/>
                    <a:pt x="28492" y="10638"/>
                    <a:pt x="28434" y="10640"/>
                  </a:cubicBezTo>
                  <a:cubicBezTo>
                    <a:pt x="27081" y="6748"/>
                    <a:pt x="24287" y="2998"/>
                    <a:pt x="21051" y="1131"/>
                  </a:cubicBezTo>
                  <a:cubicBezTo>
                    <a:pt x="19719" y="364"/>
                    <a:pt x="18460" y="0"/>
                    <a:pt x="17343" y="0"/>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3"/>
            <p:cNvSpPr/>
            <p:nvPr/>
          </p:nvSpPr>
          <p:spPr>
            <a:xfrm>
              <a:off x="4496650" y="2657663"/>
              <a:ext cx="907225" cy="746800"/>
            </a:xfrm>
            <a:custGeom>
              <a:avLst/>
              <a:gdLst/>
              <a:ahLst/>
              <a:cxnLst/>
              <a:rect l="l" t="t" r="r" b="b"/>
              <a:pathLst>
                <a:path w="36289" h="29872" extrusionOk="0">
                  <a:moveTo>
                    <a:pt x="15813" y="0"/>
                  </a:moveTo>
                  <a:cubicBezTo>
                    <a:pt x="15005" y="0"/>
                    <a:pt x="14271" y="191"/>
                    <a:pt x="13638" y="558"/>
                  </a:cubicBezTo>
                  <a:lnTo>
                    <a:pt x="9959" y="2696"/>
                  </a:lnTo>
                  <a:cubicBezTo>
                    <a:pt x="9752" y="2549"/>
                    <a:pt x="9545" y="2413"/>
                    <a:pt x="9338" y="2295"/>
                  </a:cubicBezTo>
                  <a:cubicBezTo>
                    <a:pt x="8495" y="1808"/>
                    <a:pt x="7699" y="1578"/>
                    <a:pt x="6996" y="1578"/>
                  </a:cubicBezTo>
                  <a:cubicBezTo>
                    <a:pt x="6487" y="1578"/>
                    <a:pt x="6026" y="1698"/>
                    <a:pt x="5629" y="1929"/>
                  </a:cubicBezTo>
                  <a:lnTo>
                    <a:pt x="1" y="5201"/>
                  </a:lnTo>
                  <a:cubicBezTo>
                    <a:pt x="397" y="4970"/>
                    <a:pt x="858" y="4850"/>
                    <a:pt x="1367" y="4850"/>
                  </a:cubicBezTo>
                  <a:cubicBezTo>
                    <a:pt x="2071" y="4850"/>
                    <a:pt x="2866" y="5080"/>
                    <a:pt x="3710" y="5567"/>
                  </a:cubicBezTo>
                  <a:cubicBezTo>
                    <a:pt x="4448" y="5992"/>
                    <a:pt x="5151" y="6571"/>
                    <a:pt x="5783" y="7256"/>
                  </a:cubicBezTo>
                  <a:lnTo>
                    <a:pt x="11411" y="3990"/>
                  </a:lnTo>
                  <a:cubicBezTo>
                    <a:pt x="11187" y="3742"/>
                    <a:pt x="10951" y="3512"/>
                    <a:pt x="10709" y="3299"/>
                  </a:cubicBezTo>
                  <a:lnTo>
                    <a:pt x="10709" y="3299"/>
                  </a:lnTo>
                  <a:cubicBezTo>
                    <a:pt x="11689" y="3393"/>
                    <a:pt x="12764" y="3754"/>
                    <a:pt x="13898" y="4403"/>
                  </a:cubicBezTo>
                  <a:cubicBezTo>
                    <a:pt x="17129" y="6270"/>
                    <a:pt x="19922" y="10014"/>
                    <a:pt x="21275" y="13907"/>
                  </a:cubicBezTo>
                  <a:cubicBezTo>
                    <a:pt x="21326" y="13905"/>
                    <a:pt x="21377" y="13904"/>
                    <a:pt x="21428" y="13904"/>
                  </a:cubicBezTo>
                  <a:cubicBezTo>
                    <a:pt x="22290" y="13904"/>
                    <a:pt x="23268" y="14184"/>
                    <a:pt x="24299" y="14781"/>
                  </a:cubicBezTo>
                  <a:cubicBezTo>
                    <a:pt x="27819" y="16813"/>
                    <a:pt x="30660" y="21738"/>
                    <a:pt x="30654" y="25784"/>
                  </a:cubicBezTo>
                  <a:cubicBezTo>
                    <a:pt x="30648" y="27792"/>
                    <a:pt x="29934" y="29204"/>
                    <a:pt x="28794" y="29871"/>
                  </a:cubicBezTo>
                  <a:lnTo>
                    <a:pt x="34422" y="26599"/>
                  </a:lnTo>
                  <a:cubicBezTo>
                    <a:pt x="35562" y="25938"/>
                    <a:pt x="36271" y="24520"/>
                    <a:pt x="36277" y="22512"/>
                  </a:cubicBezTo>
                  <a:cubicBezTo>
                    <a:pt x="36289" y="18466"/>
                    <a:pt x="33448" y="13540"/>
                    <a:pt x="29928" y="11509"/>
                  </a:cubicBezTo>
                  <a:cubicBezTo>
                    <a:pt x="28906" y="10918"/>
                    <a:pt x="27935" y="10636"/>
                    <a:pt x="27079" y="10636"/>
                  </a:cubicBezTo>
                  <a:cubicBezTo>
                    <a:pt x="27020" y="10636"/>
                    <a:pt x="26962" y="10638"/>
                    <a:pt x="26904" y="10640"/>
                  </a:cubicBezTo>
                  <a:cubicBezTo>
                    <a:pt x="25551" y="6748"/>
                    <a:pt x="22757" y="2998"/>
                    <a:pt x="19521" y="1131"/>
                  </a:cubicBezTo>
                  <a:cubicBezTo>
                    <a:pt x="18189" y="364"/>
                    <a:pt x="16930" y="0"/>
                    <a:pt x="15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3"/>
            <p:cNvSpPr/>
            <p:nvPr/>
          </p:nvSpPr>
          <p:spPr>
            <a:xfrm>
              <a:off x="4458400" y="2739363"/>
              <a:ext cx="804775" cy="675875"/>
            </a:xfrm>
            <a:custGeom>
              <a:avLst/>
              <a:gdLst/>
              <a:ahLst/>
              <a:cxnLst/>
              <a:rect l="l" t="t" r="r" b="b"/>
              <a:pathLst>
                <a:path w="32191" h="27035" extrusionOk="0">
                  <a:moveTo>
                    <a:pt x="11715" y="1"/>
                  </a:moveTo>
                  <a:cubicBezTo>
                    <a:pt x="9498" y="1"/>
                    <a:pt x="7847" y="1436"/>
                    <a:pt x="7313" y="3988"/>
                  </a:cubicBezTo>
                  <a:cubicBezTo>
                    <a:pt x="6681" y="3303"/>
                    <a:pt x="5978" y="2724"/>
                    <a:pt x="5240" y="2299"/>
                  </a:cubicBezTo>
                  <a:cubicBezTo>
                    <a:pt x="4398" y="1812"/>
                    <a:pt x="3602" y="1582"/>
                    <a:pt x="2897" y="1582"/>
                  </a:cubicBezTo>
                  <a:cubicBezTo>
                    <a:pt x="1189" y="1582"/>
                    <a:pt x="15" y="2935"/>
                    <a:pt x="7" y="5276"/>
                  </a:cubicBezTo>
                  <a:cubicBezTo>
                    <a:pt x="1" y="8583"/>
                    <a:pt x="2328" y="12611"/>
                    <a:pt x="5204" y="14277"/>
                  </a:cubicBezTo>
                  <a:cubicBezTo>
                    <a:pt x="7035" y="15334"/>
                    <a:pt x="23868" y="25050"/>
                    <a:pt x="25788" y="26160"/>
                  </a:cubicBezTo>
                  <a:cubicBezTo>
                    <a:pt x="26815" y="26754"/>
                    <a:pt x="27787" y="27035"/>
                    <a:pt x="28648" y="27035"/>
                  </a:cubicBezTo>
                  <a:cubicBezTo>
                    <a:pt x="30737" y="27035"/>
                    <a:pt x="32176" y="25381"/>
                    <a:pt x="32184" y="22516"/>
                  </a:cubicBezTo>
                  <a:cubicBezTo>
                    <a:pt x="32190" y="18470"/>
                    <a:pt x="29349" y="13545"/>
                    <a:pt x="25829" y="11513"/>
                  </a:cubicBezTo>
                  <a:cubicBezTo>
                    <a:pt x="24798" y="10916"/>
                    <a:pt x="23820" y="10636"/>
                    <a:pt x="22958" y="10636"/>
                  </a:cubicBezTo>
                  <a:cubicBezTo>
                    <a:pt x="22907" y="10636"/>
                    <a:pt x="22856" y="10637"/>
                    <a:pt x="22805" y="10639"/>
                  </a:cubicBezTo>
                  <a:cubicBezTo>
                    <a:pt x="21452" y="6746"/>
                    <a:pt x="18659" y="3002"/>
                    <a:pt x="15428" y="1135"/>
                  </a:cubicBezTo>
                  <a:cubicBezTo>
                    <a:pt x="14094" y="365"/>
                    <a:pt x="12833" y="1"/>
                    <a:pt x="1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 name="Google Shape;1490;p23"/>
          <p:cNvGrpSpPr/>
          <p:nvPr/>
        </p:nvGrpSpPr>
        <p:grpSpPr>
          <a:xfrm>
            <a:off x="341250" y="247359"/>
            <a:ext cx="8603950" cy="3810375"/>
            <a:chOff x="341250" y="247359"/>
            <a:chExt cx="8603950" cy="3810375"/>
          </a:xfrm>
        </p:grpSpPr>
        <p:sp>
          <p:nvSpPr>
            <p:cNvPr id="1491" name="Google Shape;1491;p23"/>
            <p:cNvSpPr/>
            <p:nvPr/>
          </p:nvSpPr>
          <p:spPr>
            <a:xfrm>
              <a:off x="8835050" y="1320309"/>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3"/>
            <p:cNvSpPr/>
            <p:nvPr/>
          </p:nvSpPr>
          <p:spPr>
            <a:xfrm>
              <a:off x="5808675" y="247359"/>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3"/>
            <p:cNvSpPr/>
            <p:nvPr/>
          </p:nvSpPr>
          <p:spPr>
            <a:xfrm>
              <a:off x="8618850" y="3837434"/>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3"/>
            <p:cNvSpPr/>
            <p:nvPr/>
          </p:nvSpPr>
          <p:spPr>
            <a:xfrm>
              <a:off x="341250" y="3947584"/>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23"/>
          <p:cNvGrpSpPr/>
          <p:nvPr/>
        </p:nvGrpSpPr>
        <p:grpSpPr>
          <a:xfrm flipH="1">
            <a:off x="8176725" y="383031"/>
            <a:ext cx="509569" cy="306732"/>
            <a:chOff x="5028350" y="1751100"/>
            <a:chExt cx="1007650" cy="606550"/>
          </a:xfrm>
        </p:grpSpPr>
        <p:sp>
          <p:nvSpPr>
            <p:cNvPr id="1496" name="Google Shape;1496;p23"/>
            <p:cNvSpPr/>
            <p:nvPr/>
          </p:nvSpPr>
          <p:spPr>
            <a:xfrm>
              <a:off x="5038525" y="1751100"/>
              <a:ext cx="480950" cy="318825"/>
            </a:xfrm>
            <a:custGeom>
              <a:avLst/>
              <a:gdLst/>
              <a:ahLst/>
              <a:cxnLst/>
              <a:rect l="l" t="t" r="r" b="b"/>
              <a:pathLst>
                <a:path w="19238" h="12753" extrusionOk="0">
                  <a:moveTo>
                    <a:pt x="7435" y="0"/>
                  </a:moveTo>
                  <a:cubicBezTo>
                    <a:pt x="7305" y="0"/>
                    <a:pt x="7192" y="18"/>
                    <a:pt x="7098" y="55"/>
                  </a:cubicBezTo>
                  <a:cubicBezTo>
                    <a:pt x="6755" y="183"/>
                    <a:pt x="6595" y="440"/>
                    <a:pt x="6595" y="794"/>
                  </a:cubicBezTo>
                  <a:lnTo>
                    <a:pt x="6595" y="2132"/>
                  </a:lnTo>
                  <a:cubicBezTo>
                    <a:pt x="6595" y="2860"/>
                    <a:pt x="7312" y="3984"/>
                    <a:pt x="8618" y="5119"/>
                  </a:cubicBezTo>
                  <a:cubicBezTo>
                    <a:pt x="9196" y="5632"/>
                    <a:pt x="9871" y="6178"/>
                    <a:pt x="10577" y="6735"/>
                  </a:cubicBezTo>
                  <a:cubicBezTo>
                    <a:pt x="10406" y="6649"/>
                    <a:pt x="10224" y="6574"/>
                    <a:pt x="10042" y="6489"/>
                  </a:cubicBezTo>
                  <a:cubicBezTo>
                    <a:pt x="6163" y="4741"/>
                    <a:pt x="2462" y="3595"/>
                    <a:pt x="889" y="3595"/>
                  </a:cubicBezTo>
                  <a:cubicBezTo>
                    <a:pt x="573" y="3595"/>
                    <a:pt x="343" y="3641"/>
                    <a:pt x="215" y="3738"/>
                  </a:cubicBezTo>
                  <a:cubicBezTo>
                    <a:pt x="65" y="3855"/>
                    <a:pt x="1" y="4005"/>
                    <a:pt x="11" y="4176"/>
                  </a:cubicBezTo>
                  <a:lnTo>
                    <a:pt x="11" y="5472"/>
                  </a:lnTo>
                  <a:cubicBezTo>
                    <a:pt x="1" y="5996"/>
                    <a:pt x="814" y="6778"/>
                    <a:pt x="2195" y="7570"/>
                  </a:cubicBezTo>
                  <a:cubicBezTo>
                    <a:pt x="2634" y="7827"/>
                    <a:pt x="3137" y="8084"/>
                    <a:pt x="3694" y="8341"/>
                  </a:cubicBezTo>
                  <a:cubicBezTo>
                    <a:pt x="7921" y="10250"/>
                    <a:pt x="14879" y="12753"/>
                    <a:pt x="16678" y="12753"/>
                  </a:cubicBezTo>
                  <a:cubicBezTo>
                    <a:pt x="16857" y="12753"/>
                    <a:pt x="16984" y="12728"/>
                    <a:pt x="17054" y="12676"/>
                  </a:cubicBezTo>
                  <a:cubicBezTo>
                    <a:pt x="17139" y="12623"/>
                    <a:pt x="17171" y="12548"/>
                    <a:pt x="17171" y="12451"/>
                  </a:cubicBezTo>
                  <a:lnTo>
                    <a:pt x="17182" y="11167"/>
                  </a:lnTo>
                  <a:cubicBezTo>
                    <a:pt x="17861" y="11519"/>
                    <a:pt x="18402" y="11720"/>
                    <a:pt x="18727" y="11720"/>
                  </a:cubicBezTo>
                  <a:cubicBezTo>
                    <a:pt x="18797" y="11720"/>
                    <a:pt x="18856" y="11710"/>
                    <a:pt x="18906" y="11691"/>
                  </a:cubicBezTo>
                  <a:cubicBezTo>
                    <a:pt x="19109" y="11616"/>
                    <a:pt x="19216" y="11456"/>
                    <a:pt x="19216" y="11220"/>
                  </a:cubicBezTo>
                  <a:lnTo>
                    <a:pt x="19216" y="9893"/>
                  </a:lnTo>
                  <a:cubicBezTo>
                    <a:pt x="19238" y="8940"/>
                    <a:pt x="17557" y="6767"/>
                    <a:pt x="14913" y="4465"/>
                  </a:cubicBezTo>
                  <a:cubicBezTo>
                    <a:pt x="13339" y="3095"/>
                    <a:pt x="11712" y="1928"/>
                    <a:pt x="10331" y="1126"/>
                  </a:cubicBezTo>
                  <a:cubicBezTo>
                    <a:pt x="9098" y="416"/>
                    <a:pt x="8064" y="0"/>
                    <a:pt x="7435" y="0"/>
                  </a:cubicBezTo>
                  <a:close/>
                </a:path>
              </a:pathLst>
            </a:custGeom>
            <a:solidFill>
              <a:srgbClr val="FEC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3"/>
            <p:cNvSpPr/>
            <p:nvPr/>
          </p:nvSpPr>
          <p:spPr>
            <a:xfrm>
              <a:off x="5203375" y="1770650"/>
              <a:ext cx="315575" cy="273500"/>
            </a:xfrm>
            <a:custGeom>
              <a:avLst/>
              <a:gdLst/>
              <a:ahLst/>
              <a:cxnLst/>
              <a:rect l="l" t="t" r="r" b="b"/>
              <a:pathLst>
                <a:path w="12623" h="10940" extrusionOk="0">
                  <a:moveTo>
                    <a:pt x="1" y="1"/>
                  </a:moveTo>
                  <a:lnTo>
                    <a:pt x="1" y="1350"/>
                  </a:lnTo>
                  <a:cubicBezTo>
                    <a:pt x="1" y="2078"/>
                    <a:pt x="718" y="3202"/>
                    <a:pt x="2024" y="4337"/>
                  </a:cubicBezTo>
                  <a:cubicBezTo>
                    <a:pt x="4144" y="6188"/>
                    <a:pt x="7419" y="8586"/>
                    <a:pt x="9732" y="9925"/>
                  </a:cubicBezTo>
                  <a:cubicBezTo>
                    <a:pt x="10804" y="10544"/>
                    <a:pt x="11677" y="10940"/>
                    <a:pt x="12129" y="10940"/>
                  </a:cubicBezTo>
                  <a:cubicBezTo>
                    <a:pt x="12201" y="10940"/>
                    <a:pt x="12262" y="10930"/>
                    <a:pt x="12312" y="10909"/>
                  </a:cubicBezTo>
                  <a:cubicBezTo>
                    <a:pt x="12515" y="10834"/>
                    <a:pt x="12611" y="10674"/>
                    <a:pt x="12622" y="10438"/>
                  </a:cubicBezTo>
                  <a:lnTo>
                    <a:pt x="12622" y="9100"/>
                  </a:lnTo>
                  <a:cubicBezTo>
                    <a:pt x="12622" y="9325"/>
                    <a:pt x="12526" y="9486"/>
                    <a:pt x="12322" y="9571"/>
                  </a:cubicBezTo>
                  <a:cubicBezTo>
                    <a:pt x="12274" y="9589"/>
                    <a:pt x="12216" y="9598"/>
                    <a:pt x="12149" y="9598"/>
                  </a:cubicBezTo>
                  <a:cubicBezTo>
                    <a:pt x="11695" y="9598"/>
                    <a:pt x="10824" y="9201"/>
                    <a:pt x="9742" y="8576"/>
                  </a:cubicBezTo>
                  <a:cubicBezTo>
                    <a:pt x="7419" y="7238"/>
                    <a:pt x="4144" y="4840"/>
                    <a:pt x="2024" y="2988"/>
                  </a:cubicBezTo>
                  <a:cubicBezTo>
                    <a:pt x="718" y="1853"/>
                    <a:pt x="1" y="7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3"/>
            <p:cNvSpPr/>
            <p:nvPr/>
          </p:nvSpPr>
          <p:spPr>
            <a:xfrm>
              <a:off x="5189725" y="1751100"/>
              <a:ext cx="347950" cy="259500"/>
            </a:xfrm>
            <a:custGeom>
              <a:avLst/>
              <a:gdLst/>
              <a:ahLst/>
              <a:cxnLst/>
              <a:rect l="l" t="t" r="r" b="b"/>
              <a:pathLst>
                <a:path w="13918" h="10380" extrusionOk="0">
                  <a:moveTo>
                    <a:pt x="1387" y="0"/>
                  </a:moveTo>
                  <a:cubicBezTo>
                    <a:pt x="1257" y="0"/>
                    <a:pt x="1144" y="18"/>
                    <a:pt x="1050" y="55"/>
                  </a:cubicBezTo>
                  <a:cubicBezTo>
                    <a:pt x="1" y="451"/>
                    <a:pt x="643" y="2089"/>
                    <a:pt x="2570" y="3770"/>
                  </a:cubicBezTo>
                  <a:cubicBezTo>
                    <a:pt x="4690" y="5622"/>
                    <a:pt x="7965" y="8020"/>
                    <a:pt x="10288" y="9358"/>
                  </a:cubicBezTo>
                  <a:cubicBezTo>
                    <a:pt x="11370" y="9983"/>
                    <a:pt x="12241" y="10380"/>
                    <a:pt x="12695" y="10380"/>
                  </a:cubicBezTo>
                  <a:cubicBezTo>
                    <a:pt x="12762" y="10380"/>
                    <a:pt x="12820" y="10371"/>
                    <a:pt x="12868" y="10353"/>
                  </a:cubicBezTo>
                  <a:cubicBezTo>
                    <a:pt x="13917" y="9946"/>
                    <a:pt x="12130" y="7313"/>
                    <a:pt x="8865" y="4465"/>
                  </a:cubicBezTo>
                  <a:cubicBezTo>
                    <a:pt x="7291" y="3095"/>
                    <a:pt x="5664" y="1928"/>
                    <a:pt x="4283" y="1126"/>
                  </a:cubicBezTo>
                  <a:cubicBezTo>
                    <a:pt x="3050" y="416"/>
                    <a:pt x="2016"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3"/>
            <p:cNvSpPr/>
            <p:nvPr/>
          </p:nvSpPr>
          <p:spPr>
            <a:xfrm>
              <a:off x="5038525" y="1854150"/>
              <a:ext cx="429575" cy="215775"/>
            </a:xfrm>
            <a:custGeom>
              <a:avLst/>
              <a:gdLst/>
              <a:ahLst/>
              <a:cxnLst/>
              <a:rect l="l" t="t" r="r" b="b"/>
              <a:pathLst>
                <a:path w="17183" h="8631" extrusionOk="0">
                  <a:moveTo>
                    <a:pt x="17182" y="6981"/>
                  </a:moveTo>
                  <a:lnTo>
                    <a:pt x="17182" y="6986"/>
                  </a:lnTo>
                  <a:lnTo>
                    <a:pt x="17182" y="6986"/>
                  </a:lnTo>
                  <a:cubicBezTo>
                    <a:pt x="17182" y="6984"/>
                    <a:pt x="17182" y="6982"/>
                    <a:pt x="17182" y="6981"/>
                  </a:cubicBezTo>
                  <a:close/>
                  <a:moveTo>
                    <a:pt x="11" y="1"/>
                  </a:moveTo>
                  <a:lnTo>
                    <a:pt x="11" y="1350"/>
                  </a:lnTo>
                  <a:cubicBezTo>
                    <a:pt x="1" y="1874"/>
                    <a:pt x="814" y="2656"/>
                    <a:pt x="2195" y="3448"/>
                  </a:cubicBezTo>
                  <a:cubicBezTo>
                    <a:pt x="2634" y="3705"/>
                    <a:pt x="3137" y="3962"/>
                    <a:pt x="3694" y="4219"/>
                  </a:cubicBezTo>
                  <a:cubicBezTo>
                    <a:pt x="7921" y="6128"/>
                    <a:pt x="14879" y="8631"/>
                    <a:pt x="16678" y="8631"/>
                  </a:cubicBezTo>
                  <a:cubicBezTo>
                    <a:pt x="16857" y="8631"/>
                    <a:pt x="16984" y="8606"/>
                    <a:pt x="17054" y="8554"/>
                  </a:cubicBezTo>
                  <a:cubicBezTo>
                    <a:pt x="17139" y="8501"/>
                    <a:pt x="17171" y="8426"/>
                    <a:pt x="17171" y="8329"/>
                  </a:cubicBezTo>
                  <a:lnTo>
                    <a:pt x="17182" y="6986"/>
                  </a:lnTo>
                  <a:lnTo>
                    <a:pt x="17182" y="6986"/>
                  </a:lnTo>
                  <a:cubicBezTo>
                    <a:pt x="17181" y="7080"/>
                    <a:pt x="17138" y="7153"/>
                    <a:pt x="17064" y="7205"/>
                  </a:cubicBezTo>
                  <a:cubicBezTo>
                    <a:pt x="16993" y="7259"/>
                    <a:pt x="16862" y="7284"/>
                    <a:pt x="16680" y="7284"/>
                  </a:cubicBezTo>
                  <a:cubicBezTo>
                    <a:pt x="14862" y="7284"/>
                    <a:pt x="7926" y="4777"/>
                    <a:pt x="3694" y="2870"/>
                  </a:cubicBezTo>
                  <a:cubicBezTo>
                    <a:pt x="3137" y="2624"/>
                    <a:pt x="2645" y="2367"/>
                    <a:pt x="2195" y="2110"/>
                  </a:cubicBezTo>
                  <a:cubicBezTo>
                    <a:pt x="825" y="1318"/>
                    <a:pt x="11" y="525"/>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3"/>
            <p:cNvSpPr/>
            <p:nvPr/>
          </p:nvSpPr>
          <p:spPr>
            <a:xfrm>
              <a:off x="5028350" y="1840950"/>
              <a:ext cx="449650" cy="195325"/>
            </a:xfrm>
            <a:custGeom>
              <a:avLst/>
              <a:gdLst/>
              <a:ahLst/>
              <a:cxnLst/>
              <a:rect l="l" t="t" r="r" b="b"/>
              <a:pathLst>
                <a:path w="17986" h="7813" extrusionOk="0">
                  <a:moveTo>
                    <a:pt x="1296" y="1"/>
                  </a:moveTo>
                  <a:cubicBezTo>
                    <a:pt x="980" y="1"/>
                    <a:pt x="750" y="47"/>
                    <a:pt x="622" y="144"/>
                  </a:cubicBezTo>
                  <a:cubicBezTo>
                    <a:pt x="1" y="604"/>
                    <a:pt x="846" y="1621"/>
                    <a:pt x="2602" y="2638"/>
                  </a:cubicBezTo>
                  <a:cubicBezTo>
                    <a:pt x="3052" y="2895"/>
                    <a:pt x="3544" y="3152"/>
                    <a:pt x="4101" y="3398"/>
                  </a:cubicBezTo>
                  <a:cubicBezTo>
                    <a:pt x="8333" y="5305"/>
                    <a:pt x="15269" y="7812"/>
                    <a:pt x="17087" y="7812"/>
                  </a:cubicBezTo>
                  <a:cubicBezTo>
                    <a:pt x="17269" y="7812"/>
                    <a:pt x="17400" y="7787"/>
                    <a:pt x="17471" y="7733"/>
                  </a:cubicBezTo>
                  <a:cubicBezTo>
                    <a:pt x="17985" y="7348"/>
                    <a:pt x="16743" y="6245"/>
                    <a:pt x="14453" y="4918"/>
                  </a:cubicBezTo>
                  <a:cubicBezTo>
                    <a:pt x="13339" y="4276"/>
                    <a:pt x="11969" y="3580"/>
                    <a:pt x="10449" y="2895"/>
                  </a:cubicBezTo>
                  <a:cubicBezTo>
                    <a:pt x="6570" y="1147"/>
                    <a:pt x="2869" y="1"/>
                    <a:pt x="1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3"/>
            <p:cNvSpPr/>
            <p:nvPr/>
          </p:nvSpPr>
          <p:spPr>
            <a:xfrm>
              <a:off x="5591450" y="1897250"/>
              <a:ext cx="77100" cy="76825"/>
            </a:xfrm>
            <a:custGeom>
              <a:avLst/>
              <a:gdLst/>
              <a:ahLst/>
              <a:cxnLst/>
              <a:rect l="l" t="t" r="r" b="b"/>
              <a:pathLst>
                <a:path w="3084" h="3073" extrusionOk="0">
                  <a:moveTo>
                    <a:pt x="1542" y="0"/>
                  </a:moveTo>
                  <a:cubicBezTo>
                    <a:pt x="696" y="0"/>
                    <a:pt x="0" y="686"/>
                    <a:pt x="0" y="1542"/>
                  </a:cubicBezTo>
                  <a:cubicBezTo>
                    <a:pt x="0" y="2388"/>
                    <a:pt x="696" y="3073"/>
                    <a:pt x="1542" y="3073"/>
                  </a:cubicBezTo>
                  <a:cubicBezTo>
                    <a:pt x="2398" y="3073"/>
                    <a:pt x="3083" y="2388"/>
                    <a:pt x="3083" y="1542"/>
                  </a:cubicBezTo>
                  <a:cubicBezTo>
                    <a:pt x="3083" y="686"/>
                    <a:pt x="2398" y="0"/>
                    <a:pt x="1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3"/>
            <p:cNvSpPr/>
            <p:nvPr/>
          </p:nvSpPr>
          <p:spPr>
            <a:xfrm>
              <a:off x="5180375" y="1927900"/>
              <a:ext cx="531250" cy="336625"/>
            </a:xfrm>
            <a:custGeom>
              <a:avLst/>
              <a:gdLst/>
              <a:ahLst/>
              <a:cxnLst/>
              <a:rect l="l" t="t" r="r" b="b"/>
              <a:pathLst>
                <a:path w="21250" h="13465" extrusionOk="0">
                  <a:moveTo>
                    <a:pt x="18860" y="1"/>
                  </a:moveTo>
                  <a:cubicBezTo>
                    <a:pt x="18804" y="1"/>
                    <a:pt x="18744" y="2"/>
                    <a:pt x="18681" y="6"/>
                  </a:cubicBezTo>
                  <a:cubicBezTo>
                    <a:pt x="18284" y="16"/>
                    <a:pt x="17974" y="113"/>
                    <a:pt x="17856" y="155"/>
                  </a:cubicBezTo>
                  <a:cubicBezTo>
                    <a:pt x="17771" y="177"/>
                    <a:pt x="17653" y="220"/>
                    <a:pt x="17567" y="262"/>
                  </a:cubicBezTo>
                  <a:cubicBezTo>
                    <a:pt x="17439" y="316"/>
                    <a:pt x="17267" y="402"/>
                    <a:pt x="17139" y="466"/>
                  </a:cubicBezTo>
                  <a:cubicBezTo>
                    <a:pt x="15747" y="1279"/>
                    <a:pt x="16454" y="1419"/>
                    <a:pt x="15608" y="2157"/>
                  </a:cubicBezTo>
                  <a:cubicBezTo>
                    <a:pt x="15565" y="2152"/>
                    <a:pt x="15501" y="2149"/>
                    <a:pt x="15426" y="2149"/>
                  </a:cubicBezTo>
                  <a:cubicBezTo>
                    <a:pt x="15351" y="2149"/>
                    <a:pt x="15266" y="2152"/>
                    <a:pt x="15180" y="2157"/>
                  </a:cubicBezTo>
                  <a:cubicBezTo>
                    <a:pt x="15084" y="2168"/>
                    <a:pt x="14923" y="2179"/>
                    <a:pt x="14698" y="2211"/>
                  </a:cubicBezTo>
                  <a:cubicBezTo>
                    <a:pt x="14570" y="2232"/>
                    <a:pt x="14356" y="2275"/>
                    <a:pt x="14195" y="2329"/>
                  </a:cubicBezTo>
                  <a:cubicBezTo>
                    <a:pt x="13938" y="2393"/>
                    <a:pt x="13167" y="2607"/>
                    <a:pt x="12225" y="3228"/>
                  </a:cubicBezTo>
                  <a:cubicBezTo>
                    <a:pt x="12108" y="3303"/>
                    <a:pt x="11936" y="3431"/>
                    <a:pt x="11840" y="3517"/>
                  </a:cubicBezTo>
                  <a:cubicBezTo>
                    <a:pt x="11669" y="3645"/>
                    <a:pt x="11605" y="3709"/>
                    <a:pt x="11412" y="3891"/>
                  </a:cubicBezTo>
                  <a:cubicBezTo>
                    <a:pt x="11380" y="3924"/>
                    <a:pt x="11251" y="4041"/>
                    <a:pt x="11101" y="4223"/>
                  </a:cubicBezTo>
                  <a:cubicBezTo>
                    <a:pt x="11016" y="4320"/>
                    <a:pt x="10919" y="4459"/>
                    <a:pt x="10855" y="4555"/>
                  </a:cubicBezTo>
                  <a:cubicBezTo>
                    <a:pt x="10802" y="4619"/>
                    <a:pt x="10748" y="4716"/>
                    <a:pt x="10705" y="4780"/>
                  </a:cubicBezTo>
                  <a:cubicBezTo>
                    <a:pt x="10673" y="4833"/>
                    <a:pt x="10630" y="4908"/>
                    <a:pt x="10609" y="4962"/>
                  </a:cubicBezTo>
                  <a:cubicBezTo>
                    <a:pt x="10566" y="5048"/>
                    <a:pt x="10513" y="5155"/>
                    <a:pt x="10480" y="5240"/>
                  </a:cubicBezTo>
                  <a:cubicBezTo>
                    <a:pt x="10438" y="5337"/>
                    <a:pt x="10395" y="5465"/>
                    <a:pt x="10363" y="5572"/>
                  </a:cubicBezTo>
                  <a:cubicBezTo>
                    <a:pt x="10363" y="5583"/>
                    <a:pt x="10363" y="5594"/>
                    <a:pt x="10352" y="5604"/>
                  </a:cubicBezTo>
                  <a:cubicBezTo>
                    <a:pt x="9956" y="5861"/>
                    <a:pt x="9303" y="6279"/>
                    <a:pt x="8896" y="6546"/>
                  </a:cubicBezTo>
                  <a:cubicBezTo>
                    <a:pt x="8457" y="6835"/>
                    <a:pt x="7644" y="7371"/>
                    <a:pt x="7076" y="7745"/>
                  </a:cubicBezTo>
                  <a:cubicBezTo>
                    <a:pt x="6327" y="8270"/>
                    <a:pt x="6145" y="8388"/>
                    <a:pt x="5438" y="8891"/>
                  </a:cubicBezTo>
                  <a:cubicBezTo>
                    <a:pt x="5203" y="9062"/>
                    <a:pt x="4732" y="9405"/>
                    <a:pt x="4475" y="9597"/>
                  </a:cubicBezTo>
                  <a:cubicBezTo>
                    <a:pt x="4346" y="9704"/>
                    <a:pt x="1456" y="11503"/>
                    <a:pt x="1167" y="11749"/>
                  </a:cubicBezTo>
                  <a:cubicBezTo>
                    <a:pt x="1007" y="11888"/>
                    <a:pt x="739" y="12124"/>
                    <a:pt x="482" y="12391"/>
                  </a:cubicBezTo>
                  <a:cubicBezTo>
                    <a:pt x="257" y="12627"/>
                    <a:pt x="150" y="12787"/>
                    <a:pt x="129" y="12841"/>
                  </a:cubicBezTo>
                  <a:cubicBezTo>
                    <a:pt x="64" y="12937"/>
                    <a:pt x="43" y="13001"/>
                    <a:pt x="32" y="13034"/>
                  </a:cubicBezTo>
                  <a:cubicBezTo>
                    <a:pt x="22" y="13044"/>
                    <a:pt x="22" y="13076"/>
                    <a:pt x="11" y="13087"/>
                  </a:cubicBezTo>
                  <a:cubicBezTo>
                    <a:pt x="11" y="13119"/>
                    <a:pt x="0" y="13151"/>
                    <a:pt x="0" y="13183"/>
                  </a:cubicBezTo>
                  <a:cubicBezTo>
                    <a:pt x="0" y="13237"/>
                    <a:pt x="22" y="13280"/>
                    <a:pt x="43" y="13323"/>
                  </a:cubicBezTo>
                  <a:cubicBezTo>
                    <a:pt x="86" y="13387"/>
                    <a:pt x="139" y="13408"/>
                    <a:pt x="161" y="13419"/>
                  </a:cubicBezTo>
                  <a:cubicBezTo>
                    <a:pt x="236" y="13451"/>
                    <a:pt x="289" y="13451"/>
                    <a:pt x="407" y="13462"/>
                  </a:cubicBezTo>
                  <a:cubicBezTo>
                    <a:pt x="426" y="13464"/>
                    <a:pt x="446" y="13465"/>
                    <a:pt x="465" y="13465"/>
                  </a:cubicBezTo>
                  <a:cubicBezTo>
                    <a:pt x="541" y="13465"/>
                    <a:pt x="617" y="13451"/>
                    <a:pt x="685" y="13451"/>
                  </a:cubicBezTo>
                  <a:cubicBezTo>
                    <a:pt x="846" y="13430"/>
                    <a:pt x="1049" y="13376"/>
                    <a:pt x="1210" y="13333"/>
                  </a:cubicBezTo>
                  <a:cubicBezTo>
                    <a:pt x="1328" y="13301"/>
                    <a:pt x="1488" y="13248"/>
                    <a:pt x="1606" y="13215"/>
                  </a:cubicBezTo>
                  <a:cubicBezTo>
                    <a:pt x="1842" y="13141"/>
                    <a:pt x="2216" y="13001"/>
                    <a:pt x="2484" y="12894"/>
                  </a:cubicBezTo>
                  <a:cubicBezTo>
                    <a:pt x="2655" y="12830"/>
                    <a:pt x="6049" y="10978"/>
                    <a:pt x="7719" y="10165"/>
                  </a:cubicBezTo>
                  <a:cubicBezTo>
                    <a:pt x="9078" y="9501"/>
                    <a:pt x="10331" y="8859"/>
                    <a:pt x="11808" y="8088"/>
                  </a:cubicBezTo>
                  <a:cubicBezTo>
                    <a:pt x="12022" y="8141"/>
                    <a:pt x="12033" y="8141"/>
                    <a:pt x="12268" y="8173"/>
                  </a:cubicBezTo>
                  <a:cubicBezTo>
                    <a:pt x="12370" y="8188"/>
                    <a:pt x="12495" y="8194"/>
                    <a:pt x="12617" y="8194"/>
                  </a:cubicBezTo>
                  <a:cubicBezTo>
                    <a:pt x="12765" y="8194"/>
                    <a:pt x="12908" y="8185"/>
                    <a:pt x="12996" y="8173"/>
                  </a:cubicBezTo>
                  <a:cubicBezTo>
                    <a:pt x="13114" y="8163"/>
                    <a:pt x="13285" y="8141"/>
                    <a:pt x="13403" y="8120"/>
                  </a:cubicBezTo>
                  <a:cubicBezTo>
                    <a:pt x="13638" y="8077"/>
                    <a:pt x="13820" y="8024"/>
                    <a:pt x="13831" y="8013"/>
                  </a:cubicBezTo>
                  <a:cubicBezTo>
                    <a:pt x="14077" y="7949"/>
                    <a:pt x="14152" y="7917"/>
                    <a:pt x="14356" y="7831"/>
                  </a:cubicBezTo>
                  <a:cubicBezTo>
                    <a:pt x="14473" y="7788"/>
                    <a:pt x="14666" y="7702"/>
                    <a:pt x="14795" y="7638"/>
                  </a:cubicBezTo>
                  <a:cubicBezTo>
                    <a:pt x="15169" y="7445"/>
                    <a:pt x="15512" y="7231"/>
                    <a:pt x="15694" y="7092"/>
                  </a:cubicBezTo>
                  <a:cubicBezTo>
                    <a:pt x="15801" y="7028"/>
                    <a:pt x="15961" y="6910"/>
                    <a:pt x="16154" y="6750"/>
                  </a:cubicBezTo>
                  <a:cubicBezTo>
                    <a:pt x="16347" y="6578"/>
                    <a:pt x="16465" y="6461"/>
                    <a:pt x="16561" y="6364"/>
                  </a:cubicBezTo>
                  <a:cubicBezTo>
                    <a:pt x="16604" y="6332"/>
                    <a:pt x="16743" y="6182"/>
                    <a:pt x="16914" y="5979"/>
                  </a:cubicBezTo>
                  <a:cubicBezTo>
                    <a:pt x="17043" y="5818"/>
                    <a:pt x="17128" y="5690"/>
                    <a:pt x="17193" y="5583"/>
                  </a:cubicBezTo>
                  <a:cubicBezTo>
                    <a:pt x="17225" y="5540"/>
                    <a:pt x="17257" y="5486"/>
                    <a:pt x="17289" y="5444"/>
                  </a:cubicBezTo>
                  <a:cubicBezTo>
                    <a:pt x="17321" y="5379"/>
                    <a:pt x="17364" y="5304"/>
                    <a:pt x="17396" y="5240"/>
                  </a:cubicBezTo>
                  <a:cubicBezTo>
                    <a:pt x="17667" y="5144"/>
                    <a:pt x="17854" y="5118"/>
                    <a:pt x="18005" y="5118"/>
                  </a:cubicBezTo>
                  <a:cubicBezTo>
                    <a:pt x="18193" y="5118"/>
                    <a:pt x="18327" y="5159"/>
                    <a:pt x="18498" y="5159"/>
                  </a:cubicBezTo>
                  <a:cubicBezTo>
                    <a:pt x="18729" y="5159"/>
                    <a:pt x="19028" y="5085"/>
                    <a:pt x="19623" y="4737"/>
                  </a:cubicBezTo>
                  <a:cubicBezTo>
                    <a:pt x="19826" y="4609"/>
                    <a:pt x="19954" y="4523"/>
                    <a:pt x="20136" y="4373"/>
                  </a:cubicBezTo>
                  <a:cubicBezTo>
                    <a:pt x="20329" y="4213"/>
                    <a:pt x="20511" y="4009"/>
                    <a:pt x="20533" y="3988"/>
                  </a:cubicBezTo>
                  <a:cubicBezTo>
                    <a:pt x="20607" y="3881"/>
                    <a:pt x="20715" y="3742"/>
                    <a:pt x="20789" y="3635"/>
                  </a:cubicBezTo>
                  <a:cubicBezTo>
                    <a:pt x="20843" y="3560"/>
                    <a:pt x="20907" y="3442"/>
                    <a:pt x="20950" y="3356"/>
                  </a:cubicBezTo>
                  <a:cubicBezTo>
                    <a:pt x="20950" y="3356"/>
                    <a:pt x="21068" y="3131"/>
                    <a:pt x="21153" y="2832"/>
                  </a:cubicBezTo>
                  <a:cubicBezTo>
                    <a:pt x="21250" y="2457"/>
                    <a:pt x="21239" y="2157"/>
                    <a:pt x="21239" y="2125"/>
                  </a:cubicBezTo>
                  <a:cubicBezTo>
                    <a:pt x="21239" y="2082"/>
                    <a:pt x="21239" y="2029"/>
                    <a:pt x="21228" y="1986"/>
                  </a:cubicBezTo>
                  <a:cubicBezTo>
                    <a:pt x="21218" y="1815"/>
                    <a:pt x="21218" y="1815"/>
                    <a:pt x="21196" y="1740"/>
                  </a:cubicBezTo>
                  <a:cubicBezTo>
                    <a:pt x="21153" y="1547"/>
                    <a:pt x="21121" y="1451"/>
                    <a:pt x="21078" y="1344"/>
                  </a:cubicBezTo>
                  <a:cubicBezTo>
                    <a:pt x="21078" y="1344"/>
                    <a:pt x="21046" y="1269"/>
                    <a:pt x="20993" y="1172"/>
                  </a:cubicBezTo>
                  <a:cubicBezTo>
                    <a:pt x="20961" y="1119"/>
                    <a:pt x="20961" y="1119"/>
                    <a:pt x="20897" y="1012"/>
                  </a:cubicBezTo>
                  <a:cubicBezTo>
                    <a:pt x="20854" y="937"/>
                    <a:pt x="20768" y="830"/>
                    <a:pt x="20725" y="787"/>
                  </a:cubicBezTo>
                  <a:cubicBezTo>
                    <a:pt x="20682" y="744"/>
                    <a:pt x="20629" y="680"/>
                    <a:pt x="20586" y="637"/>
                  </a:cubicBezTo>
                  <a:cubicBezTo>
                    <a:pt x="20554" y="616"/>
                    <a:pt x="20522" y="584"/>
                    <a:pt x="20490" y="551"/>
                  </a:cubicBezTo>
                  <a:cubicBezTo>
                    <a:pt x="20458" y="530"/>
                    <a:pt x="20415" y="487"/>
                    <a:pt x="20383" y="466"/>
                  </a:cubicBezTo>
                  <a:cubicBezTo>
                    <a:pt x="20308" y="423"/>
                    <a:pt x="20222" y="359"/>
                    <a:pt x="20147" y="316"/>
                  </a:cubicBezTo>
                  <a:cubicBezTo>
                    <a:pt x="20072" y="273"/>
                    <a:pt x="19954" y="230"/>
                    <a:pt x="19880" y="188"/>
                  </a:cubicBezTo>
                  <a:cubicBezTo>
                    <a:pt x="19826" y="166"/>
                    <a:pt x="19772" y="155"/>
                    <a:pt x="19719" y="134"/>
                  </a:cubicBezTo>
                  <a:cubicBezTo>
                    <a:pt x="19623" y="102"/>
                    <a:pt x="19483" y="70"/>
                    <a:pt x="19387" y="48"/>
                  </a:cubicBezTo>
                  <a:cubicBezTo>
                    <a:pt x="19342" y="39"/>
                    <a:pt x="19148" y="1"/>
                    <a:pt x="18860" y="1"/>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3"/>
            <p:cNvSpPr/>
            <p:nvPr/>
          </p:nvSpPr>
          <p:spPr>
            <a:xfrm>
              <a:off x="5608850" y="1927900"/>
              <a:ext cx="102775" cy="118450"/>
            </a:xfrm>
            <a:custGeom>
              <a:avLst/>
              <a:gdLst/>
              <a:ahLst/>
              <a:cxnLst/>
              <a:rect l="l" t="t" r="r" b="b"/>
              <a:pathLst>
                <a:path w="4111" h="4738" extrusionOk="0">
                  <a:moveTo>
                    <a:pt x="62" y="435"/>
                  </a:moveTo>
                  <a:cubicBezTo>
                    <a:pt x="41" y="445"/>
                    <a:pt x="20" y="455"/>
                    <a:pt x="0" y="466"/>
                  </a:cubicBezTo>
                  <a:cubicBezTo>
                    <a:pt x="20" y="456"/>
                    <a:pt x="40" y="446"/>
                    <a:pt x="62" y="435"/>
                  </a:cubicBezTo>
                  <a:close/>
                  <a:moveTo>
                    <a:pt x="1721" y="1"/>
                  </a:moveTo>
                  <a:cubicBezTo>
                    <a:pt x="1665" y="1"/>
                    <a:pt x="1605" y="2"/>
                    <a:pt x="1542" y="6"/>
                  </a:cubicBezTo>
                  <a:cubicBezTo>
                    <a:pt x="1145" y="16"/>
                    <a:pt x="835" y="113"/>
                    <a:pt x="717" y="155"/>
                  </a:cubicBezTo>
                  <a:cubicBezTo>
                    <a:pt x="632" y="177"/>
                    <a:pt x="514" y="220"/>
                    <a:pt x="428" y="262"/>
                  </a:cubicBezTo>
                  <a:cubicBezTo>
                    <a:pt x="319" y="308"/>
                    <a:pt x="180" y="376"/>
                    <a:pt x="62" y="435"/>
                  </a:cubicBezTo>
                  <a:lnTo>
                    <a:pt x="62" y="435"/>
                  </a:lnTo>
                  <a:cubicBezTo>
                    <a:pt x="179" y="382"/>
                    <a:pt x="311" y="355"/>
                    <a:pt x="454" y="355"/>
                  </a:cubicBezTo>
                  <a:cubicBezTo>
                    <a:pt x="684" y="355"/>
                    <a:pt x="943" y="425"/>
                    <a:pt x="1220" y="573"/>
                  </a:cubicBezTo>
                  <a:cubicBezTo>
                    <a:pt x="2184" y="1119"/>
                    <a:pt x="2976" y="2457"/>
                    <a:pt x="2987" y="3581"/>
                  </a:cubicBezTo>
                  <a:cubicBezTo>
                    <a:pt x="2997" y="4127"/>
                    <a:pt x="2819" y="4515"/>
                    <a:pt x="2519" y="4715"/>
                  </a:cubicBezTo>
                  <a:lnTo>
                    <a:pt x="2519" y="4715"/>
                  </a:lnTo>
                  <a:cubicBezTo>
                    <a:pt x="2702" y="4598"/>
                    <a:pt x="2826" y="4514"/>
                    <a:pt x="2997" y="4373"/>
                  </a:cubicBezTo>
                  <a:cubicBezTo>
                    <a:pt x="3190" y="4213"/>
                    <a:pt x="3372" y="4009"/>
                    <a:pt x="3394" y="3988"/>
                  </a:cubicBezTo>
                  <a:cubicBezTo>
                    <a:pt x="3468" y="3881"/>
                    <a:pt x="3576" y="3742"/>
                    <a:pt x="3650" y="3635"/>
                  </a:cubicBezTo>
                  <a:cubicBezTo>
                    <a:pt x="3704" y="3560"/>
                    <a:pt x="3768" y="3442"/>
                    <a:pt x="3811" y="3356"/>
                  </a:cubicBezTo>
                  <a:cubicBezTo>
                    <a:pt x="3811" y="3356"/>
                    <a:pt x="3929" y="3131"/>
                    <a:pt x="4014" y="2832"/>
                  </a:cubicBezTo>
                  <a:cubicBezTo>
                    <a:pt x="4111" y="2457"/>
                    <a:pt x="4100" y="2157"/>
                    <a:pt x="4100" y="2125"/>
                  </a:cubicBezTo>
                  <a:cubicBezTo>
                    <a:pt x="4100" y="2082"/>
                    <a:pt x="4100" y="2029"/>
                    <a:pt x="4089" y="1986"/>
                  </a:cubicBezTo>
                  <a:cubicBezTo>
                    <a:pt x="4079" y="1815"/>
                    <a:pt x="4079" y="1815"/>
                    <a:pt x="4057" y="1740"/>
                  </a:cubicBezTo>
                  <a:cubicBezTo>
                    <a:pt x="4014" y="1547"/>
                    <a:pt x="3982" y="1451"/>
                    <a:pt x="3939" y="1344"/>
                  </a:cubicBezTo>
                  <a:cubicBezTo>
                    <a:pt x="3939" y="1344"/>
                    <a:pt x="3907" y="1269"/>
                    <a:pt x="3854" y="1172"/>
                  </a:cubicBezTo>
                  <a:cubicBezTo>
                    <a:pt x="3822" y="1119"/>
                    <a:pt x="3822" y="1119"/>
                    <a:pt x="3768" y="1012"/>
                  </a:cubicBezTo>
                  <a:cubicBezTo>
                    <a:pt x="3715" y="937"/>
                    <a:pt x="3629" y="830"/>
                    <a:pt x="3586" y="787"/>
                  </a:cubicBezTo>
                  <a:cubicBezTo>
                    <a:pt x="3543" y="744"/>
                    <a:pt x="3490" y="680"/>
                    <a:pt x="3447" y="637"/>
                  </a:cubicBezTo>
                  <a:cubicBezTo>
                    <a:pt x="3415" y="616"/>
                    <a:pt x="3383" y="584"/>
                    <a:pt x="3351" y="551"/>
                  </a:cubicBezTo>
                  <a:cubicBezTo>
                    <a:pt x="3319" y="530"/>
                    <a:pt x="3276" y="487"/>
                    <a:pt x="3244" y="466"/>
                  </a:cubicBezTo>
                  <a:cubicBezTo>
                    <a:pt x="3169" y="423"/>
                    <a:pt x="3083" y="359"/>
                    <a:pt x="3008" y="316"/>
                  </a:cubicBezTo>
                  <a:cubicBezTo>
                    <a:pt x="2933" y="273"/>
                    <a:pt x="2815" y="230"/>
                    <a:pt x="2741" y="188"/>
                  </a:cubicBezTo>
                  <a:cubicBezTo>
                    <a:pt x="2698" y="166"/>
                    <a:pt x="2633" y="155"/>
                    <a:pt x="2580" y="134"/>
                  </a:cubicBezTo>
                  <a:cubicBezTo>
                    <a:pt x="2484" y="102"/>
                    <a:pt x="2344" y="70"/>
                    <a:pt x="2248" y="48"/>
                  </a:cubicBezTo>
                  <a:cubicBezTo>
                    <a:pt x="2203" y="39"/>
                    <a:pt x="2009" y="1"/>
                    <a:pt x="1721" y="1"/>
                  </a:cubicBezTo>
                  <a:close/>
                  <a:moveTo>
                    <a:pt x="2519" y="4715"/>
                  </a:moveTo>
                  <a:cubicBezTo>
                    <a:pt x="2507" y="4722"/>
                    <a:pt x="2496" y="4730"/>
                    <a:pt x="2484" y="4737"/>
                  </a:cubicBezTo>
                  <a:cubicBezTo>
                    <a:pt x="2496" y="4730"/>
                    <a:pt x="2507" y="4722"/>
                    <a:pt x="2519" y="47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3"/>
            <p:cNvSpPr/>
            <p:nvPr/>
          </p:nvSpPr>
          <p:spPr>
            <a:xfrm>
              <a:off x="5567100" y="1936775"/>
              <a:ext cx="116700" cy="123475"/>
            </a:xfrm>
            <a:custGeom>
              <a:avLst/>
              <a:gdLst/>
              <a:ahLst/>
              <a:cxnLst/>
              <a:rect l="l" t="t" r="r" b="b"/>
              <a:pathLst>
                <a:path w="4668" h="4939" extrusionOk="0">
                  <a:moveTo>
                    <a:pt x="2124" y="0"/>
                  </a:moveTo>
                  <a:cubicBezTo>
                    <a:pt x="1955" y="0"/>
                    <a:pt x="1802" y="38"/>
                    <a:pt x="1670" y="111"/>
                  </a:cubicBezTo>
                  <a:cubicBezTo>
                    <a:pt x="214" y="967"/>
                    <a:pt x="1060" y="1074"/>
                    <a:pt x="0" y="1909"/>
                  </a:cubicBezTo>
                  <a:cubicBezTo>
                    <a:pt x="97" y="1854"/>
                    <a:pt x="209" y="1824"/>
                    <a:pt x="331" y="1824"/>
                  </a:cubicBezTo>
                  <a:cubicBezTo>
                    <a:pt x="492" y="1824"/>
                    <a:pt x="673" y="1875"/>
                    <a:pt x="867" y="1984"/>
                  </a:cubicBezTo>
                  <a:cubicBezTo>
                    <a:pt x="1552" y="2370"/>
                    <a:pt x="2120" y="3322"/>
                    <a:pt x="2130" y="4125"/>
                  </a:cubicBezTo>
                  <a:cubicBezTo>
                    <a:pt x="2130" y="4521"/>
                    <a:pt x="1991" y="4810"/>
                    <a:pt x="1766" y="4939"/>
                  </a:cubicBezTo>
                  <a:cubicBezTo>
                    <a:pt x="2124" y="4794"/>
                    <a:pt x="2353" y="4756"/>
                    <a:pt x="2531" y="4756"/>
                  </a:cubicBezTo>
                  <a:cubicBezTo>
                    <a:pt x="2721" y="4756"/>
                    <a:pt x="2854" y="4799"/>
                    <a:pt x="3029" y="4799"/>
                  </a:cubicBezTo>
                  <a:cubicBezTo>
                    <a:pt x="3259" y="4799"/>
                    <a:pt x="3559" y="4725"/>
                    <a:pt x="4154" y="4382"/>
                  </a:cubicBezTo>
                  <a:cubicBezTo>
                    <a:pt x="4475" y="4189"/>
                    <a:pt x="4667" y="3793"/>
                    <a:pt x="4657" y="3226"/>
                  </a:cubicBezTo>
                  <a:cubicBezTo>
                    <a:pt x="4646" y="2102"/>
                    <a:pt x="3854" y="764"/>
                    <a:pt x="2890" y="218"/>
                  </a:cubicBezTo>
                  <a:cubicBezTo>
                    <a:pt x="2613" y="70"/>
                    <a:pt x="2354" y="0"/>
                    <a:pt x="2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3"/>
            <p:cNvSpPr/>
            <p:nvPr/>
          </p:nvSpPr>
          <p:spPr>
            <a:xfrm>
              <a:off x="5437300" y="1981700"/>
              <a:ext cx="183075" cy="151050"/>
            </a:xfrm>
            <a:custGeom>
              <a:avLst/>
              <a:gdLst/>
              <a:ahLst/>
              <a:cxnLst/>
              <a:rect l="l" t="t" r="r" b="b"/>
              <a:pathLst>
                <a:path w="7323" h="6042" extrusionOk="0">
                  <a:moveTo>
                    <a:pt x="13" y="3720"/>
                  </a:moveTo>
                  <a:cubicBezTo>
                    <a:pt x="8" y="3741"/>
                    <a:pt x="4" y="3762"/>
                    <a:pt x="0" y="3784"/>
                  </a:cubicBezTo>
                  <a:cubicBezTo>
                    <a:pt x="4" y="3764"/>
                    <a:pt x="8" y="3743"/>
                    <a:pt x="13" y="3720"/>
                  </a:cubicBezTo>
                  <a:close/>
                  <a:moveTo>
                    <a:pt x="1188" y="5839"/>
                  </a:moveTo>
                  <a:lnTo>
                    <a:pt x="1188" y="5839"/>
                  </a:lnTo>
                  <a:cubicBezTo>
                    <a:pt x="1210" y="5848"/>
                    <a:pt x="1232" y="5855"/>
                    <a:pt x="1253" y="5861"/>
                  </a:cubicBezTo>
                  <a:lnTo>
                    <a:pt x="1253" y="5861"/>
                  </a:lnTo>
                  <a:cubicBezTo>
                    <a:pt x="1231" y="5854"/>
                    <a:pt x="1209" y="5846"/>
                    <a:pt x="1188" y="5839"/>
                  </a:cubicBezTo>
                  <a:close/>
                  <a:moveTo>
                    <a:pt x="5089" y="0"/>
                  </a:moveTo>
                  <a:cubicBezTo>
                    <a:pt x="5030" y="0"/>
                    <a:pt x="4967" y="2"/>
                    <a:pt x="4903" y="5"/>
                  </a:cubicBezTo>
                  <a:cubicBezTo>
                    <a:pt x="4807" y="16"/>
                    <a:pt x="4646" y="27"/>
                    <a:pt x="4421" y="59"/>
                  </a:cubicBezTo>
                  <a:cubicBezTo>
                    <a:pt x="4293" y="80"/>
                    <a:pt x="4079" y="123"/>
                    <a:pt x="3918" y="177"/>
                  </a:cubicBezTo>
                  <a:cubicBezTo>
                    <a:pt x="3661" y="241"/>
                    <a:pt x="2890" y="455"/>
                    <a:pt x="1959" y="1076"/>
                  </a:cubicBezTo>
                  <a:cubicBezTo>
                    <a:pt x="1831" y="1151"/>
                    <a:pt x="1659" y="1279"/>
                    <a:pt x="1563" y="1365"/>
                  </a:cubicBezTo>
                  <a:cubicBezTo>
                    <a:pt x="1392" y="1493"/>
                    <a:pt x="1328" y="1557"/>
                    <a:pt x="1135" y="1739"/>
                  </a:cubicBezTo>
                  <a:cubicBezTo>
                    <a:pt x="1103" y="1772"/>
                    <a:pt x="974" y="1889"/>
                    <a:pt x="824" y="2071"/>
                  </a:cubicBezTo>
                  <a:cubicBezTo>
                    <a:pt x="749" y="2168"/>
                    <a:pt x="642" y="2307"/>
                    <a:pt x="578" y="2403"/>
                  </a:cubicBezTo>
                  <a:cubicBezTo>
                    <a:pt x="525" y="2467"/>
                    <a:pt x="471" y="2564"/>
                    <a:pt x="428" y="2628"/>
                  </a:cubicBezTo>
                  <a:cubicBezTo>
                    <a:pt x="396" y="2681"/>
                    <a:pt x="364" y="2756"/>
                    <a:pt x="332" y="2810"/>
                  </a:cubicBezTo>
                  <a:cubicBezTo>
                    <a:pt x="289" y="2896"/>
                    <a:pt x="236" y="3003"/>
                    <a:pt x="203" y="3088"/>
                  </a:cubicBezTo>
                  <a:cubicBezTo>
                    <a:pt x="161" y="3185"/>
                    <a:pt x="118" y="3313"/>
                    <a:pt x="86" y="3420"/>
                  </a:cubicBezTo>
                  <a:cubicBezTo>
                    <a:pt x="60" y="3507"/>
                    <a:pt x="34" y="3623"/>
                    <a:pt x="13" y="3720"/>
                  </a:cubicBezTo>
                  <a:lnTo>
                    <a:pt x="13" y="3720"/>
                  </a:lnTo>
                  <a:cubicBezTo>
                    <a:pt x="86" y="3416"/>
                    <a:pt x="290" y="3242"/>
                    <a:pt x="560" y="3242"/>
                  </a:cubicBezTo>
                  <a:cubicBezTo>
                    <a:pt x="695" y="3242"/>
                    <a:pt x="846" y="3285"/>
                    <a:pt x="1006" y="3377"/>
                  </a:cubicBezTo>
                  <a:cubicBezTo>
                    <a:pt x="1574" y="3688"/>
                    <a:pt x="2045" y="4480"/>
                    <a:pt x="2055" y="5144"/>
                  </a:cubicBezTo>
                  <a:cubicBezTo>
                    <a:pt x="2055" y="5621"/>
                    <a:pt x="1818" y="5895"/>
                    <a:pt x="1473" y="5895"/>
                  </a:cubicBezTo>
                  <a:cubicBezTo>
                    <a:pt x="1404" y="5895"/>
                    <a:pt x="1330" y="5884"/>
                    <a:pt x="1253" y="5861"/>
                  </a:cubicBezTo>
                  <a:lnTo>
                    <a:pt x="1253" y="5861"/>
                  </a:lnTo>
                  <a:cubicBezTo>
                    <a:pt x="1338" y="5889"/>
                    <a:pt x="1434" y="5919"/>
                    <a:pt x="1509" y="5936"/>
                  </a:cubicBezTo>
                  <a:cubicBezTo>
                    <a:pt x="1745" y="5989"/>
                    <a:pt x="1745" y="5989"/>
                    <a:pt x="1991" y="6021"/>
                  </a:cubicBezTo>
                  <a:cubicBezTo>
                    <a:pt x="2093" y="6036"/>
                    <a:pt x="2218" y="6042"/>
                    <a:pt x="2340" y="6042"/>
                  </a:cubicBezTo>
                  <a:cubicBezTo>
                    <a:pt x="2488" y="6042"/>
                    <a:pt x="2631" y="6033"/>
                    <a:pt x="2719" y="6021"/>
                  </a:cubicBezTo>
                  <a:cubicBezTo>
                    <a:pt x="2837" y="6011"/>
                    <a:pt x="3008" y="5989"/>
                    <a:pt x="3126" y="5968"/>
                  </a:cubicBezTo>
                  <a:cubicBezTo>
                    <a:pt x="3361" y="5925"/>
                    <a:pt x="3543" y="5872"/>
                    <a:pt x="3554" y="5861"/>
                  </a:cubicBezTo>
                  <a:cubicBezTo>
                    <a:pt x="3800" y="5797"/>
                    <a:pt x="3875" y="5765"/>
                    <a:pt x="4079" y="5679"/>
                  </a:cubicBezTo>
                  <a:cubicBezTo>
                    <a:pt x="4196" y="5636"/>
                    <a:pt x="4389" y="5550"/>
                    <a:pt x="4518" y="5486"/>
                  </a:cubicBezTo>
                  <a:cubicBezTo>
                    <a:pt x="4892" y="5293"/>
                    <a:pt x="5235" y="5079"/>
                    <a:pt x="5417" y="4940"/>
                  </a:cubicBezTo>
                  <a:cubicBezTo>
                    <a:pt x="5524" y="4876"/>
                    <a:pt x="5684" y="4758"/>
                    <a:pt x="5877" y="4598"/>
                  </a:cubicBezTo>
                  <a:cubicBezTo>
                    <a:pt x="6070" y="4426"/>
                    <a:pt x="6188" y="4309"/>
                    <a:pt x="6284" y="4212"/>
                  </a:cubicBezTo>
                  <a:cubicBezTo>
                    <a:pt x="6327" y="4180"/>
                    <a:pt x="6466" y="4030"/>
                    <a:pt x="6637" y="3827"/>
                  </a:cubicBezTo>
                  <a:cubicBezTo>
                    <a:pt x="6766" y="3666"/>
                    <a:pt x="6851" y="3538"/>
                    <a:pt x="6916" y="3431"/>
                  </a:cubicBezTo>
                  <a:cubicBezTo>
                    <a:pt x="6948" y="3388"/>
                    <a:pt x="6980" y="3334"/>
                    <a:pt x="7012" y="3292"/>
                  </a:cubicBezTo>
                  <a:cubicBezTo>
                    <a:pt x="7055" y="3217"/>
                    <a:pt x="7108" y="3120"/>
                    <a:pt x="7140" y="3045"/>
                  </a:cubicBezTo>
                  <a:cubicBezTo>
                    <a:pt x="7183" y="2960"/>
                    <a:pt x="7205" y="2896"/>
                    <a:pt x="7258" y="2767"/>
                  </a:cubicBezTo>
                  <a:cubicBezTo>
                    <a:pt x="7301" y="2639"/>
                    <a:pt x="7322" y="2489"/>
                    <a:pt x="7322" y="2328"/>
                  </a:cubicBezTo>
                  <a:cubicBezTo>
                    <a:pt x="7312" y="1525"/>
                    <a:pt x="6744" y="573"/>
                    <a:pt x="6059" y="187"/>
                  </a:cubicBezTo>
                  <a:cubicBezTo>
                    <a:pt x="5920" y="112"/>
                    <a:pt x="5792" y="69"/>
                    <a:pt x="5674" y="48"/>
                  </a:cubicBezTo>
                  <a:cubicBezTo>
                    <a:pt x="5513" y="16"/>
                    <a:pt x="5395" y="5"/>
                    <a:pt x="5353" y="5"/>
                  </a:cubicBezTo>
                  <a:cubicBezTo>
                    <a:pt x="5303" y="5"/>
                    <a:pt x="5205" y="0"/>
                    <a:pt x="5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3"/>
            <p:cNvSpPr/>
            <p:nvPr/>
          </p:nvSpPr>
          <p:spPr>
            <a:xfrm>
              <a:off x="5180375" y="2062800"/>
              <a:ext cx="308325" cy="201725"/>
            </a:xfrm>
            <a:custGeom>
              <a:avLst/>
              <a:gdLst/>
              <a:ahLst/>
              <a:cxnLst/>
              <a:rect l="l" t="t" r="r" b="b"/>
              <a:pathLst>
                <a:path w="12333" h="8069" extrusionOk="0">
                  <a:moveTo>
                    <a:pt x="10831" y="1"/>
                  </a:moveTo>
                  <a:cubicBezTo>
                    <a:pt x="10722" y="1"/>
                    <a:pt x="10625" y="28"/>
                    <a:pt x="10545" y="80"/>
                  </a:cubicBezTo>
                  <a:cubicBezTo>
                    <a:pt x="10202" y="305"/>
                    <a:pt x="9378" y="829"/>
                    <a:pt x="8896" y="1150"/>
                  </a:cubicBezTo>
                  <a:cubicBezTo>
                    <a:pt x="8457" y="1439"/>
                    <a:pt x="7644" y="1975"/>
                    <a:pt x="7076" y="2349"/>
                  </a:cubicBezTo>
                  <a:cubicBezTo>
                    <a:pt x="6327" y="2874"/>
                    <a:pt x="6145" y="2992"/>
                    <a:pt x="5438" y="3495"/>
                  </a:cubicBezTo>
                  <a:cubicBezTo>
                    <a:pt x="5203" y="3666"/>
                    <a:pt x="1456" y="6107"/>
                    <a:pt x="1167" y="6353"/>
                  </a:cubicBezTo>
                  <a:cubicBezTo>
                    <a:pt x="1007" y="6492"/>
                    <a:pt x="739" y="6728"/>
                    <a:pt x="482" y="6995"/>
                  </a:cubicBezTo>
                  <a:cubicBezTo>
                    <a:pt x="257" y="7231"/>
                    <a:pt x="150" y="7391"/>
                    <a:pt x="129" y="7445"/>
                  </a:cubicBezTo>
                  <a:cubicBezTo>
                    <a:pt x="64" y="7541"/>
                    <a:pt x="43" y="7605"/>
                    <a:pt x="32" y="7638"/>
                  </a:cubicBezTo>
                  <a:cubicBezTo>
                    <a:pt x="22" y="7648"/>
                    <a:pt x="22" y="7680"/>
                    <a:pt x="11" y="7691"/>
                  </a:cubicBezTo>
                  <a:cubicBezTo>
                    <a:pt x="11" y="7723"/>
                    <a:pt x="0" y="7755"/>
                    <a:pt x="0" y="7787"/>
                  </a:cubicBezTo>
                  <a:cubicBezTo>
                    <a:pt x="0" y="7841"/>
                    <a:pt x="22" y="7884"/>
                    <a:pt x="43" y="7927"/>
                  </a:cubicBezTo>
                  <a:cubicBezTo>
                    <a:pt x="86" y="7991"/>
                    <a:pt x="139" y="8012"/>
                    <a:pt x="161" y="8023"/>
                  </a:cubicBezTo>
                  <a:cubicBezTo>
                    <a:pt x="236" y="8044"/>
                    <a:pt x="289" y="8055"/>
                    <a:pt x="407" y="8066"/>
                  </a:cubicBezTo>
                  <a:cubicBezTo>
                    <a:pt x="426" y="8068"/>
                    <a:pt x="446" y="8069"/>
                    <a:pt x="465" y="8069"/>
                  </a:cubicBezTo>
                  <a:cubicBezTo>
                    <a:pt x="541" y="8069"/>
                    <a:pt x="617" y="8055"/>
                    <a:pt x="685" y="8055"/>
                  </a:cubicBezTo>
                  <a:cubicBezTo>
                    <a:pt x="846" y="8034"/>
                    <a:pt x="1049" y="7980"/>
                    <a:pt x="1210" y="7937"/>
                  </a:cubicBezTo>
                  <a:cubicBezTo>
                    <a:pt x="1328" y="7905"/>
                    <a:pt x="1488" y="7852"/>
                    <a:pt x="1606" y="7819"/>
                  </a:cubicBezTo>
                  <a:cubicBezTo>
                    <a:pt x="1842" y="7745"/>
                    <a:pt x="2216" y="7605"/>
                    <a:pt x="2484" y="7498"/>
                  </a:cubicBezTo>
                  <a:cubicBezTo>
                    <a:pt x="2655" y="7434"/>
                    <a:pt x="6049" y="5582"/>
                    <a:pt x="7719" y="4769"/>
                  </a:cubicBezTo>
                  <a:cubicBezTo>
                    <a:pt x="9142" y="4073"/>
                    <a:pt x="10448" y="3398"/>
                    <a:pt x="12011" y="2595"/>
                  </a:cubicBezTo>
                  <a:cubicBezTo>
                    <a:pt x="12204" y="2488"/>
                    <a:pt x="12332" y="2242"/>
                    <a:pt x="12322" y="1900"/>
                  </a:cubicBezTo>
                  <a:cubicBezTo>
                    <a:pt x="12322" y="1236"/>
                    <a:pt x="11851" y="444"/>
                    <a:pt x="11283" y="133"/>
                  </a:cubicBezTo>
                  <a:cubicBezTo>
                    <a:pt x="11122" y="44"/>
                    <a:pt x="10967" y="1"/>
                    <a:pt x="10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3"/>
            <p:cNvSpPr/>
            <p:nvPr/>
          </p:nvSpPr>
          <p:spPr>
            <a:xfrm>
              <a:off x="5624900" y="1922400"/>
              <a:ext cx="77100" cy="77100"/>
            </a:xfrm>
            <a:custGeom>
              <a:avLst/>
              <a:gdLst/>
              <a:ahLst/>
              <a:cxnLst/>
              <a:rect l="l" t="t" r="r" b="b"/>
              <a:pathLst>
                <a:path w="3084" h="3084" extrusionOk="0">
                  <a:moveTo>
                    <a:pt x="1542" y="1"/>
                  </a:moveTo>
                  <a:cubicBezTo>
                    <a:pt x="696" y="1"/>
                    <a:pt x="0" y="686"/>
                    <a:pt x="0" y="1542"/>
                  </a:cubicBezTo>
                  <a:cubicBezTo>
                    <a:pt x="0" y="2388"/>
                    <a:pt x="696" y="3084"/>
                    <a:pt x="1542" y="3084"/>
                  </a:cubicBezTo>
                  <a:cubicBezTo>
                    <a:pt x="2398" y="3084"/>
                    <a:pt x="3083" y="2388"/>
                    <a:pt x="3083" y="1542"/>
                  </a:cubicBezTo>
                  <a:cubicBezTo>
                    <a:pt x="3083" y="686"/>
                    <a:pt x="2398" y="1"/>
                    <a:pt x="1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3"/>
            <p:cNvSpPr/>
            <p:nvPr/>
          </p:nvSpPr>
          <p:spPr>
            <a:xfrm>
              <a:off x="5535775" y="2046200"/>
              <a:ext cx="493800" cy="311425"/>
            </a:xfrm>
            <a:custGeom>
              <a:avLst/>
              <a:gdLst/>
              <a:ahLst/>
              <a:cxnLst/>
              <a:rect l="l" t="t" r="r" b="b"/>
              <a:pathLst>
                <a:path w="19752" h="12457" extrusionOk="0">
                  <a:moveTo>
                    <a:pt x="2654" y="0"/>
                  </a:moveTo>
                  <a:cubicBezTo>
                    <a:pt x="2250" y="0"/>
                    <a:pt x="1967" y="57"/>
                    <a:pt x="1831" y="176"/>
                  </a:cubicBezTo>
                  <a:cubicBezTo>
                    <a:pt x="1790" y="207"/>
                    <a:pt x="1779" y="248"/>
                    <a:pt x="1787" y="298"/>
                  </a:cubicBezTo>
                  <a:lnTo>
                    <a:pt x="1787" y="298"/>
                  </a:lnTo>
                  <a:cubicBezTo>
                    <a:pt x="1784" y="290"/>
                    <a:pt x="1778" y="283"/>
                    <a:pt x="1778" y="283"/>
                  </a:cubicBezTo>
                  <a:lnTo>
                    <a:pt x="1778" y="1450"/>
                  </a:lnTo>
                  <a:cubicBezTo>
                    <a:pt x="1278" y="1279"/>
                    <a:pt x="855" y="1189"/>
                    <a:pt x="536" y="1189"/>
                  </a:cubicBezTo>
                  <a:cubicBezTo>
                    <a:pt x="376" y="1189"/>
                    <a:pt x="243" y="1211"/>
                    <a:pt x="140" y="1258"/>
                  </a:cubicBezTo>
                  <a:cubicBezTo>
                    <a:pt x="44" y="1300"/>
                    <a:pt x="1" y="1375"/>
                    <a:pt x="11" y="1482"/>
                  </a:cubicBezTo>
                  <a:lnTo>
                    <a:pt x="11" y="1482"/>
                  </a:lnTo>
                  <a:lnTo>
                    <a:pt x="1" y="2821"/>
                  </a:lnTo>
                  <a:cubicBezTo>
                    <a:pt x="1" y="3859"/>
                    <a:pt x="4368" y="7884"/>
                    <a:pt x="7676" y="10335"/>
                  </a:cubicBezTo>
                  <a:cubicBezTo>
                    <a:pt x="8104" y="10646"/>
                    <a:pt x="8554" y="10946"/>
                    <a:pt x="8993" y="11192"/>
                  </a:cubicBezTo>
                  <a:cubicBezTo>
                    <a:pt x="10367" y="11983"/>
                    <a:pt x="11728" y="12457"/>
                    <a:pt x="12638" y="12457"/>
                  </a:cubicBezTo>
                  <a:cubicBezTo>
                    <a:pt x="12897" y="12457"/>
                    <a:pt x="13120" y="12418"/>
                    <a:pt x="13296" y="12337"/>
                  </a:cubicBezTo>
                  <a:cubicBezTo>
                    <a:pt x="13457" y="12262"/>
                    <a:pt x="13542" y="12134"/>
                    <a:pt x="13542" y="11952"/>
                  </a:cubicBezTo>
                  <a:lnTo>
                    <a:pt x="13542" y="10614"/>
                  </a:lnTo>
                  <a:cubicBezTo>
                    <a:pt x="13564" y="9779"/>
                    <a:pt x="11840" y="7863"/>
                    <a:pt x="9164" y="5797"/>
                  </a:cubicBezTo>
                  <a:lnTo>
                    <a:pt x="9164" y="5797"/>
                  </a:lnTo>
                  <a:cubicBezTo>
                    <a:pt x="10545" y="6407"/>
                    <a:pt x="11958" y="6985"/>
                    <a:pt x="13211" y="7467"/>
                  </a:cubicBezTo>
                  <a:cubicBezTo>
                    <a:pt x="15168" y="8218"/>
                    <a:pt x="17095" y="8628"/>
                    <a:pt x="18356" y="8628"/>
                  </a:cubicBezTo>
                  <a:cubicBezTo>
                    <a:pt x="18965" y="8628"/>
                    <a:pt x="19418" y="8532"/>
                    <a:pt x="19644" y="8334"/>
                  </a:cubicBezTo>
                  <a:cubicBezTo>
                    <a:pt x="19698" y="8280"/>
                    <a:pt x="19730" y="8216"/>
                    <a:pt x="19730" y="8152"/>
                  </a:cubicBezTo>
                  <a:lnTo>
                    <a:pt x="19730" y="6814"/>
                  </a:lnTo>
                  <a:cubicBezTo>
                    <a:pt x="19751" y="6450"/>
                    <a:pt x="19023" y="5839"/>
                    <a:pt x="17782" y="5122"/>
                  </a:cubicBezTo>
                  <a:cubicBezTo>
                    <a:pt x="16390" y="4319"/>
                    <a:pt x="14367" y="3388"/>
                    <a:pt x="12001" y="2478"/>
                  </a:cubicBezTo>
                  <a:cubicBezTo>
                    <a:pt x="8039" y="962"/>
                    <a:pt x="4319" y="0"/>
                    <a:pt x="2654" y="0"/>
                  </a:cubicBezTo>
                  <a:close/>
                </a:path>
              </a:pathLst>
            </a:custGeom>
            <a:solidFill>
              <a:srgbClr val="FEC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3"/>
            <p:cNvSpPr/>
            <p:nvPr/>
          </p:nvSpPr>
          <p:spPr>
            <a:xfrm>
              <a:off x="5580200" y="2053275"/>
              <a:ext cx="448825" cy="208625"/>
            </a:xfrm>
            <a:custGeom>
              <a:avLst/>
              <a:gdLst/>
              <a:ahLst/>
              <a:cxnLst/>
              <a:rect l="l" t="t" r="r" b="b"/>
              <a:pathLst>
                <a:path w="17953" h="8345" extrusionOk="0">
                  <a:moveTo>
                    <a:pt x="1" y="0"/>
                  </a:moveTo>
                  <a:lnTo>
                    <a:pt x="1" y="1349"/>
                  </a:lnTo>
                  <a:cubicBezTo>
                    <a:pt x="1" y="1606"/>
                    <a:pt x="686" y="2109"/>
                    <a:pt x="1767" y="2741"/>
                  </a:cubicBezTo>
                  <a:cubicBezTo>
                    <a:pt x="4079" y="4079"/>
                    <a:pt x="8233" y="5963"/>
                    <a:pt x="11434" y="7184"/>
                  </a:cubicBezTo>
                  <a:cubicBezTo>
                    <a:pt x="13398" y="7935"/>
                    <a:pt x="15323" y="8345"/>
                    <a:pt x="16582" y="8345"/>
                  </a:cubicBezTo>
                  <a:cubicBezTo>
                    <a:pt x="17189" y="8345"/>
                    <a:pt x="17641" y="8249"/>
                    <a:pt x="17867" y="8051"/>
                  </a:cubicBezTo>
                  <a:cubicBezTo>
                    <a:pt x="17921" y="7997"/>
                    <a:pt x="17953" y="7933"/>
                    <a:pt x="17953" y="7869"/>
                  </a:cubicBezTo>
                  <a:lnTo>
                    <a:pt x="17953" y="6520"/>
                  </a:lnTo>
                  <a:cubicBezTo>
                    <a:pt x="17953" y="6595"/>
                    <a:pt x="17932" y="6648"/>
                    <a:pt x="17867" y="6702"/>
                  </a:cubicBezTo>
                  <a:cubicBezTo>
                    <a:pt x="17641" y="6904"/>
                    <a:pt x="17189" y="7001"/>
                    <a:pt x="16582" y="7001"/>
                  </a:cubicBezTo>
                  <a:cubicBezTo>
                    <a:pt x="15324" y="7001"/>
                    <a:pt x="13401" y="6586"/>
                    <a:pt x="11444" y="5835"/>
                  </a:cubicBezTo>
                  <a:cubicBezTo>
                    <a:pt x="8243" y="4614"/>
                    <a:pt x="4090" y="2730"/>
                    <a:pt x="1767" y="1392"/>
                  </a:cubicBezTo>
                  <a:cubicBezTo>
                    <a:pt x="686" y="761"/>
                    <a:pt x="1" y="25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3"/>
            <p:cNvSpPr/>
            <p:nvPr/>
          </p:nvSpPr>
          <p:spPr>
            <a:xfrm>
              <a:off x="5575375" y="2046200"/>
              <a:ext cx="460625" cy="182100"/>
            </a:xfrm>
            <a:custGeom>
              <a:avLst/>
              <a:gdLst/>
              <a:ahLst/>
              <a:cxnLst/>
              <a:rect l="l" t="t" r="r" b="b"/>
              <a:pathLst>
                <a:path w="18425" h="7284" extrusionOk="0">
                  <a:moveTo>
                    <a:pt x="1070" y="0"/>
                  </a:moveTo>
                  <a:cubicBezTo>
                    <a:pt x="666" y="0"/>
                    <a:pt x="383" y="57"/>
                    <a:pt x="247" y="176"/>
                  </a:cubicBezTo>
                  <a:cubicBezTo>
                    <a:pt x="1" y="391"/>
                    <a:pt x="718" y="958"/>
                    <a:pt x="1960" y="1675"/>
                  </a:cubicBezTo>
                  <a:cubicBezTo>
                    <a:pt x="4283" y="3013"/>
                    <a:pt x="8436" y="4897"/>
                    <a:pt x="11637" y="6118"/>
                  </a:cubicBezTo>
                  <a:cubicBezTo>
                    <a:pt x="13594" y="6869"/>
                    <a:pt x="15517" y="7284"/>
                    <a:pt x="16775" y="7284"/>
                  </a:cubicBezTo>
                  <a:cubicBezTo>
                    <a:pt x="17382" y="7284"/>
                    <a:pt x="17834" y="7187"/>
                    <a:pt x="18060" y="6985"/>
                  </a:cubicBezTo>
                  <a:cubicBezTo>
                    <a:pt x="18424" y="6674"/>
                    <a:pt x="17675" y="5979"/>
                    <a:pt x="16198" y="5122"/>
                  </a:cubicBezTo>
                  <a:cubicBezTo>
                    <a:pt x="14806" y="4319"/>
                    <a:pt x="12783" y="3388"/>
                    <a:pt x="10417" y="2478"/>
                  </a:cubicBezTo>
                  <a:cubicBezTo>
                    <a:pt x="6455" y="962"/>
                    <a:pt x="2735" y="0"/>
                    <a:pt x="1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3"/>
            <p:cNvSpPr/>
            <p:nvPr/>
          </p:nvSpPr>
          <p:spPr>
            <a:xfrm>
              <a:off x="5535775" y="2082975"/>
              <a:ext cx="338575" cy="274675"/>
            </a:xfrm>
            <a:custGeom>
              <a:avLst/>
              <a:gdLst/>
              <a:ahLst/>
              <a:cxnLst/>
              <a:rect l="l" t="t" r="r" b="b"/>
              <a:pathLst>
                <a:path w="13543" h="10987" extrusionOk="0">
                  <a:moveTo>
                    <a:pt x="11" y="1"/>
                  </a:moveTo>
                  <a:lnTo>
                    <a:pt x="11" y="1"/>
                  </a:lnTo>
                  <a:cubicBezTo>
                    <a:pt x="11" y="1"/>
                    <a:pt x="11" y="2"/>
                    <a:pt x="11" y="2"/>
                  </a:cubicBezTo>
                  <a:lnTo>
                    <a:pt x="11" y="2"/>
                  </a:lnTo>
                  <a:lnTo>
                    <a:pt x="11" y="1"/>
                  </a:lnTo>
                  <a:close/>
                  <a:moveTo>
                    <a:pt x="11" y="2"/>
                  </a:moveTo>
                  <a:lnTo>
                    <a:pt x="1" y="1350"/>
                  </a:lnTo>
                  <a:cubicBezTo>
                    <a:pt x="1" y="2388"/>
                    <a:pt x="4368" y="6413"/>
                    <a:pt x="7676" y="8864"/>
                  </a:cubicBezTo>
                  <a:cubicBezTo>
                    <a:pt x="8104" y="9175"/>
                    <a:pt x="8554" y="9475"/>
                    <a:pt x="8993" y="9721"/>
                  </a:cubicBezTo>
                  <a:cubicBezTo>
                    <a:pt x="10363" y="10518"/>
                    <a:pt x="11721" y="10987"/>
                    <a:pt x="12631" y="10987"/>
                  </a:cubicBezTo>
                  <a:cubicBezTo>
                    <a:pt x="12893" y="10987"/>
                    <a:pt x="13119" y="10948"/>
                    <a:pt x="13296" y="10866"/>
                  </a:cubicBezTo>
                  <a:cubicBezTo>
                    <a:pt x="13457" y="10791"/>
                    <a:pt x="13542" y="10663"/>
                    <a:pt x="13542" y="10481"/>
                  </a:cubicBezTo>
                  <a:lnTo>
                    <a:pt x="13542" y="9132"/>
                  </a:lnTo>
                  <a:cubicBezTo>
                    <a:pt x="13542" y="9314"/>
                    <a:pt x="13468" y="9443"/>
                    <a:pt x="13296" y="9517"/>
                  </a:cubicBezTo>
                  <a:cubicBezTo>
                    <a:pt x="13118" y="9599"/>
                    <a:pt x="12893" y="9638"/>
                    <a:pt x="12630" y="9638"/>
                  </a:cubicBezTo>
                  <a:cubicBezTo>
                    <a:pt x="11720" y="9638"/>
                    <a:pt x="10365" y="9171"/>
                    <a:pt x="9003" y="8383"/>
                  </a:cubicBezTo>
                  <a:cubicBezTo>
                    <a:pt x="8554" y="8126"/>
                    <a:pt x="8115" y="7837"/>
                    <a:pt x="7676" y="7516"/>
                  </a:cubicBezTo>
                  <a:cubicBezTo>
                    <a:pt x="4370" y="5066"/>
                    <a:pt x="5" y="1044"/>
                    <a:pt x="11"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3"/>
            <p:cNvSpPr/>
            <p:nvPr/>
          </p:nvSpPr>
          <p:spPr>
            <a:xfrm>
              <a:off x="5514375" y="2075925"/>
              <a:ext cx="378700" cy="248025"/>
            </a:xfrm>
            <a:custGeom>
              <a:avLst/>
              <a:gdLst/>
              <a:ahLst/>
              <a:cxnLst/>
              <a:rect l="l" t="t" r="r" b="b"/>
              <a:pathLst>
                <a:path w="15148" h="9921" extrusionOk="0">
                  <a:moveTo>
                    <a:pt x="1382" y="1"/>
                  </a:moveTo>
                  <a:cubicBezTo>
                    <a:pt x="1227" y="1"/>
                    <a:pt x="1097" y="23"/>
                    <a:pt x="996" y="69"/>
                  </a:cubicBezTo>
                  <a:cubicBezTo>
                    <a:pt x="0" y="518"/>
                    <a:pt x="4903" y="5111"/>
                    <a:pt x="8532" y="7798"/>
                  </a:cubicBezTo>
                  <a:cubicBezTo>
                    <a:pt x="8971" y="8119"/>
                    <a:pt x="9410" y="8408"/>
                    <a:pt x="9859" y="8665"/>
                  </a:cubicBezTo>
                  <a:cubicBezTo>
                    <a:pt x="11221" y="9453"/>
                    <a:pt x="12576" y="9920"/>
                    <a:pt x="13486" y="9920"/>
                  </a:cubicBezTo>
                  <a:cubicBezTo>
                    <a:pt x="13749" y="9920"/>
                    <a:pt x="13974" y="9881"/>
                    <a:pt x="14152" y="9799"/>
                  </a:cubicBezTo>
                  <a:cubicBezTo>
                    <a:pt x="15148" y="9350"/>
                    <a:pt x="13017" y="6802"/>
                    <a:pt x="9378" y="4115"/>
                  </a:cubicBezTo>
                  <a:cubicBezTo>
                    <a:pt x="8190" y="3237"/>
                    <a:pt x="6980" y="2445"/>
                    <a:pt x="5867" y="1803"/>
                  </a:cubicBezTo>
                  <a:cubicBezTo>
                    <a:pt x="3924" y="686"/>
                    <a:pt x="2251" y="1"/>
                    <a:pt x="1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23"/>
          <p:cNvGrpSpPr/>
          <p:nvPr/>
        </p:nvGrpSpPr>
        <p:grpSpPr>
          <a:xfrm>
            <a:off x="211250" y="4796137"/>
            <a:ext cx="271885" cy="159973"/>
            <a:chOff x="1566275" y="4812212"/>
            <a:chExt cx="271885" cy="159973"/>
          </a:xfrm>
        </p:grpSpPr>
        <p:sp>
          <p:nvSpPr>
            <p:cNvPr id="1514" name="Google Shape;1514;p23"/>
            <p:cNvSpPr/>
            <p:nvPr/>
          </p:nvSpPr>
          <p:spPr>
            <a:xfrm>
              <a:off x="1636142" y="4812712"/>
              <a:ext cx="196571" cy="119771"/>
            </a:xfrm>
            <a:custGeom>
              <a:avLst/>
              <a:gdLst/>
              <a:ahLst/>
              <a:cxnLst/>
              <a:rect l="l" t="t" r="r" b="b"/>
              <a:pathLst>
                <a:path w="27932" h="17019" extrusionOk="0">
                  <a:moveTo>
                    <a:pt x="26536" y="0"/>
                  </a:moveTo>
                  <a:cubicBezTo>
                    <a:pt x="22997" y="0"/>
                    <a:pt x="13107" y="341"/>
                    <a:pt x="6899" y="3923"/>
                  </a:cubicBezTo>
                  <a:cubicBezTo>
                    <a:pt x="30" y="7892"/>
                    <a:pt x="1" y="14489"/>
                    <a:pt x="65" y="15813"/>
                  </a:cubicBezTo>
                  <a:cubicBezTo>
                    <a:pt x="36" y="16551"/>
                    <a:pt x="83" y="17000"/>
                    <a:pt x="83" y="17000"/>
                  </a:cubicBezTo>
                  <a:cubicBezTo>
                    <a:pt x="83" y="17000"/>
                    <a:pt x="563" y="17018"/>
                    <a:pt x="1394" y="17018"/>
                  </a:cubicBezTo>
                  <a:cubicBezTo>
                    <a:pt x="4931" y="17018"/>
                    <a:pt x="14828" y="16677"/>
                    <a:pt x="21033" y="13090"/>
                  </a:cubicBezTo>
                  <a:cubicBezTo>
                    <a:pt x="27902" y="9127"/>
                    <a:pt x="27931" y="2535"/>
                    <a:pt x="27866" y="1206"/>
                  </a:cubicBezTo>
                  <a:cubicBezTo>
                    <a:pt x="27896" y="468"/>
                    <a:pt x="27849" y="19"/>
                    <a:pt x="27849" y="19"/>
                  </a:cubicBezTo>
                  <a:cubicBezTo>
                    <a:pt x="27849" y="19"/>
                    <a:pt x="27368" y="0"/>
                    <a:pt x="26536" y="0"/>
                  </a:cubicBezTo>
                  <a:close/>
                </a:path>
              </a:pathLst>
            </a:custGeom>
            <a:solidFill>
              <a:srgbClr val="9CDD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3"/>
            <p:cNvSpPr/>
            <p:nvPr/>
          </p:nvSpPr>
          <p:spPr>
            <a:xfrm>
              <a:off x="1630737" y="4812712"/>
              <a:ext cx="207423" cy="113079"/>
            </a:xfrm>
            <a:custGeom>
              <a:avLst/>
              <a:gdLst/>
              <a:ahLst/>
              <a:cxnLst/>
              <a:rect l="l" t="t" r="r" b="b"/>
              <a:pathLst>
                <a:path w="29474" h="16068" extrusionOk="0">
                  <a:moveTo>
                    <a:pt x="27304" y="0"/>
                  </a:moveTo>
                  <a:cubicBezTo>
                    <a:pt x="23765" y="0"/>
                    <a:pt x="13875" y="341"/>
                    <a:pt x="7667" y="3923"/>
                  </a:cubicBezTo>
                  <a:cubicBezTo>
                    <a:pt x="1" y="8353"/>
                    <a:pt x="851" y="16049"/>
                    <a:pt x="851" y="16049"/>
                  </a:cubicBezTo>
                  <a:cubicBezTo>
                    <a:pt x="851" y="16049"/>
                    <a:pt x="1331" y="16068"/>
                    <a:pt x="2162" y="16068"/>
                  </a:cubicBezTo>
                  <a:cubicBezTo>
                    <a:pt x="5699" y="16068"/>
                    <a:pt x="15596" y="15727"/>
                    <a:pt x="21801" y="12139"/>
                  </a:cubicBezTo>
                  <a:cubicBezTo>
                    <a:pt x="29473" y="7715"/>
                    <a:pt x="28617" y="19"/>
                    <a:pt x="28617" y="19"/>
                  </a:cubicBezTo>
                  <a:cubicBezTo>
                    <a:pt x="28617" y="19"/>
                    <a:pt x="28136" y="0"/>
                    <a:pt x="27304" y="0"/>
                  </a:cubicBezTo>
                  <a:close/>
                </a:path>
              </a:pathLst>
            </a:custGeom>
            <a:solidFill>
              <a:srgbClr val="B3FA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3"/>
            <p:cNvSpPr/>
            <p:nvPr/>
          </p:nvSpPr>
          <p:spPr>
            <a:xfrm>
              <a:off x="1634115" y="4918236"/>
              <a:ext cx="10380" cy="13266"/>
            </a:xfrm>
            <a:custGeom>
              <a:avLst/>
              <a:gdLst/>
              <a:ahLst/>
              <a:cxnLst/>
              <a:rect l="l" t="t" r="r" b="b"/>
              <a:pathLst>
                <a:path w="1475" h="1885" extrusionOk="0">
                  <a:moveTo>
                    <a:pt x="412" y="0"/>
                  </a:moveTo>
                  <a:cubicBezTo>
                    <a:pt x="167" y="0"/>
                    <a:pt x="1" y="198"/>
                    <a:pt x="5" y="533"/>
                  </a:cubicBezTo>
                  <a:cubicBezTo>
                    <a:pt x="11" y="1006"/>
                    <a:pt x="348" y="1567"/>
                    <a:pt x="749" y="1791"/>
                  </a:cubicBezTo>
                  <a:cubicBezTo>
                    <a:pt x="864" y="1854"/>
                    <a:pt x="971" y="1884"/>
                    <a:pt x="1066" y="1884"/>
                  </a:cubicBezTo>
                  <a:cubicBezTo>
                    <a:pt x="1310" y="1884"/>
                    <a:pt x="1474" y="1688"/>
                    <a:pt x="1470" y="1348"/>
                  </a:cubicBezTo>
                  <a:cubicBezTo>
                    <a:pt x="1464" y="881"/>
                    <a:pt x="1133" y="320"/>
                    <a:pt x="731" y="96"/>
                  </a:cubicBezTo>
                  <a:cubicBezTo>
                    <a:pt x="616" y="31"/>
                    <a:pt x="508" y="0"/>
                    <a:pt x="412"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3"/>
            <p:cNvSpPr/>
            <p:nvPr/>
          </p:nvSpPr>
          <p:spPr>
            <a:xfrm>
              <a:off x="1566310" y="4921986"/>
              <a:ext cx="76737" cy="50198"/>
            </a:xfrm>
            <a:custGeom>
              <a:avLst/>
              <a:gdLst/>
              <a:ahLst/>
              <a:cxnLst/>
              <a:rect l="l" t="t" r="r" b="b"/>
              <a:pathLst>
                <a:path w="10904" h="7133" extrusionOk="0">
                  <a:moveTo>
                    <a:pt x="10904" y="1293"/>
                  </a:moveTo>
                  <a:cubicBezTo>
                    <a:pt x="10903" y="1294"/>
                    <a:pt x="10901" y="1295"/>
                    <a:pt x="10900" y="1296"/>
                  </a:cubicBezTo>
                  <a:lnTo>
                    <a:pt x="10900" y="1296"/>
                  </a:lnTo>
                  <a:cubicBezTo>
                    <a:pt x="10901" y="1295"/>
                    <a:pt x="10903" y="1294"/>
                    <a:pt x="10904" y="1293"/>
                  </a:cubicBezTo>
                  <a:close/>
                  <a:moveTo>
                    <a:pt x="9640" y="0"/>
                  </a:moveTo>
                  <a:lnTo>
                    <a:pt x="1" y="5316"/>
                  </a:lnTo>
                  <a:cubicBezTo>
                    <a:pt x="7" y="5948"/>
                    <a:pt x="456" y="6704"/>
                    <a:pt x="999" y="7005"/>
                  </a:cubicBezTo>
                  <a:cubicBezTo>
                    <a:pt x="1152" y="7091"/>
                    <a:pt x="1297" y="7133"/>
                    <a:pt x="1426" y="7133"/>
                  </a:cubicBezTo>
                  <a:cubicBezTo>
                    <a:pt x="1527" y="7133"/>
                    <a:pt x="1618" y="7107"/>
                    <a:pt x="1696" y="7058"/>
                  </a:cubicBezTo>
                  <a:cubicBezTo>
                    <a:pt x="4766" y="5139"/>
                    <a:pt x="7830" y="3221"/>
                    <a:pt x="10900" y="1296"/>
                  </a:cubicBezTo>
                  <a:lnTo>
                    <a:pt x="10900" y="1296"/>
                  </a:lnTo>
                  <a:cubicBezTo>
                    <a:pt x="10843" y="1331"/>
                    <a:pt x="10776" y="1350"/>
                    <a:pt x="10701" y="1350"/>
                  </a:cubicBezTo>
                  <a:cubicBezTo>
                    <a:pt x="10606" y="1350"/>
                    <a:pt x="10499" y="1320"/>
                    <a:pt x="10384" y="1258"/>
                  </a:cubicBezTo>
                  <a:cubicBezTo>
                    <a:pt x="9983" y="1034"/>
                    <a:pt x="9646" y="473"/>
                    <a:pt x="9640"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3"/>
            <p:cNvSpPr/>
            <p:nvPr/>
          </p:nvSpPr>
          <p:spPr>
            <a:xfrm>
              <a:off x="1566275" y="4918531"/>
              <a:ext cx="69460" cy="40867"/>
            </a:xfrm>
            <a:custGeom>
              <a:avLst/>
              <a:gdLst/>
              <a:ahLst/>
              <a:cxnLst/>
              <a:rect l="l" t="t" r="r" b="b"/>
              <a:pathLst>
                <a:path w="9870" h="5807" extrusionOk="0">
                  <a:moveTo>
                    <a:pt x="9869" y="1"/>
                  </a:moveTo>
                  <a:lnTo>
                    <a:pt x="9869" y="1"/>
                  </a:lnTo>
                  <a:cubicBezTo>
                    <a:pt x="6680" y="1720"/>
                    <a:pt x="3497" y="3432"/>
                    <a:pt x="307" y="5151"/>
                  </a:cubicBezTo>
                  <a:cubicBezTo>
                    <a:pt x="118" y="5251"/>
                    <a:pt x="0" y="5482"/>
                    <a:pt x="6" y="5807"/>
                  </a:cubicBezTo>
                  <a:lnTo>
                    <a:pt x="9645" y="491"/>
                  </a:lnTo>
                  <a:cubicBezTo>
                    <a:pt x="9645" y="249"/>
                    <a:pt x="9728" y="78"/>
                    <a:pt x="9869" y="1"/>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3"/>
            <p:cNvSpPr/>
            <p:nvPr/>
          </p:nvSpPr>
          <p:spPr>
            <a:xfrm>
              <a:off x="1568435" y="4918222"/>
              <a:ext cx="76068" cy="53443"/>
            </a:xfrm>
            <a:custGeom>
              <a:avLst/>
              <a:gdLst/>
              <a:ahLst/>
              <a:cxnLst/>
              <a:rect l="l" t="t" r="r" b="b"/>
              <a:pathLst>
                <a:path w="10809" h="7594" extrusionOk="0">
                  <a:moveTo>
                    <a:pt x="8" y="5191"/>
                  </a:moveTo>
                  <a:lnTo>
                    <a:pt x="8" y="5191"/>
                  </a:lnTo>
                  <a:cubicBezTo>
                    <a:pt x="6" y="5192"/>
                    <a:pt x="3" y="5194"/>
                    <a:pt x="0" y="5195"/>
                  </a:cubicBezTo>
                  <a:cubicBezTo>
                    <a:pt x="3" y="5194"/>
                    <a:pt x="6" y="5192"/>
                    <a:pt x="8" y="5191"/>
                  </a:cubicBezTo>
                  <a:close/>
                  <a:moveTo>
                    <a:pt x="9744" y="1"/>
                  </a:moveTo>
                  <a:cubicBezTo>
                    <a:pt x="9677" y="1"/>
                    <a:pt x="9616" y="16"/>
                    <a:pt x="9562" y="45"/>
                  </a:cubicBezTo>
                  <a:cubicBezTo>
                    <a:pt x="6376" y="1762"/>
                    <a:pt x="3195" y="3473"/>
                    <a:pt x="8" y="5191"/>
                  </a:cubicBezTo>
                  <a:lnTo>
                    <a:pt x="8" y="5191"/>
                  </a:lnTo>
                  <a:cubicBezTo>
                    <a:pt x="78" y="5154"/>
                    <a:pt x="159" y="5134"/>
                    <a:pt x="247" y="5134"/>
                  </a:cubicBezTo>
                  <a:cubicBezTo>
                    <a:pt x="374" y="5134"/>
                    <a:pt x="517" y="5174"/>
                    <a:pt x="668" y="5260"/>
                  </a:cubicBezTo>
                  <a:cubicBezTo>
                    <a:pt x="1211" y="5561"/>
                    <a:pt x="1660" y="6317"/>
                    <a:pt x="1666" y="6949"/>
                  </a:cubicBezTo>
                  <a:cubicBezTo>
                    <a:pt x="1672" y="7261"/>
                    <a:pt x="1566" y="7485"/>
                    <a:pt x="1396" y="7592"/>
                  </a:cubicBezTo>
                  <a:lnTo>
                    <a:pt x="1396" y="7592"/>
                  </a:lnTo>
                  <a:cubicBezTo>
                    <a:pt x="4467" y="5673"/>
                    <a:pt x="7531" y="3753"/>
                    <a:pt x="10602" y="1834"/>
                  </a:cubicBezTo>
                  <a:cubicBezTo>
                    <a:pt x="10732" y="1752"/>
                    <a:pt x="10809" y="1586"/>
                    <a:pt x="10803" y="1350"/>
                  </a:cubicBezTo>
                  <a:cubicBezTo>
                    <a:pt x="10797" y="883"/>
                    <a:pt x="10466" y="322"/>
                    <a:pt x="10064" y="98"/>
                  </a:cubicBezTo>
                  <a:cubicBezTo>
                    <a:pt x="9950" y="32"/>
                    <a:pt x="9841" y="1"/>
                    <a:pt x="9744" y="1"/>
                  </a:cubicBezTo>
                  <a:close/>
                  <a:moveTo>
                    <a:pt x="1396" y="7592"/>
                  </a:moveTo>
                  <a:cubicBezTo>
                    <a:pt x="1396" y="7592"/>
                    <a:pt x="1395" y="7593"/>
                    <a:pt x="1394" y="7593"/>
                  </a:cubicBezTo>
                  <a:cubicBezTo>
                    <a:pt x="1395" y="7593"/>
                    <a:pt x="1396" y="7592"/>
                    <a:pt x="1396" y="7592"/>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3"/>
            <p:cNvSpPr/>
            <p:nvPr/>
          </p:nvSpPr>
          <p:spPr>
            <a:xfrm>
              <a:off x="1566282" y="4954356"/>
              <a:ext cx="13941" cy="17826"/>
            </a:xfrm>
            <a:custGeom>
              <a:avLst/>
              <a:gdLst/>
              <a:ahLst/>
              <a:cxnLst/>
              <a:rect l="l" t="t" r="r" b="b"/>
              <a:pathLst>
                <a:path w="1981" h="2533" extrusionOk="0">
                  <a:moveTo>
                    <a:pt x="551" y="1"/>
                  </a:moveTo>
                  <a:cubicBezTo>
                    <a:pt x="223" y="1"/>
                    <a:pt x="1" y="265"/>
                    <a:pt x="5" y="716"/>
                  </a:cubicBezTo>
                  <a:cubicBezTo>
                    <a:pt x="11" y="1348"/>
                    <a:pt x="460" y="2104"/>
                    <a:pt x="1003" y="2405"/>
                  </a:cubicBezTo>
                  <a:cubicBezTo>
                    <a:pt x="1157" y="2492"/>
                    <a:pt x="1302" y="2533"/>
                    <a:pt x="1430" y="2533"/>
                  </a:cubicBezTo>
                  <a:cubicBezTo>
                    <a:pt x="1758" y="2533"/>
                    <a:pt x="1980" y="2268"/>
                    <a:pt x="1972" y="1814"/>
                  </a:cubicBezTo>
                  <a:cubicBezTo>
                    <a:pt x="1966" y="1182"/>
                    <a:pt x="1517" y="426"/>
                    <a:pt x="974" y="125"/>
                  </a:cubicBezTo>
                  <a:cubicBezTo>
                    <a:pt x="821" y="41"/>
                    <a:pt x="678" y="1"/>
                    <a:pt x="551" y="1"/>
                  </a:cubicBezTo>
                  <a:close/>
                </a:path>
              </a:pathLst>
            </a:custGeom>
            <a:solidFill>
              <a:srgbClr val="86B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3"/>
            <p:cNvSpPr/>
            <p:nvPr/>
          </p:nvSpPr>
          <p:spPr>
            <a:xfrm>
              <a:off x="1641293" y="4930670"/>
              <a:ext cx="2252" cy="1795"/>
            </a:xfrm>
            <a:custGeom>
              <a:avLst/>
              <a:gdLst/>
              <a:ahLst/>
              <a:cxnLst/>
              <a:rect l="l" t="t" r="r" b="b"/>
              <a:pathLst>
                <a:path w="320" h="255" extrusionOk="0">
                  <a:moveTo>
                    <a:pt x="267" y="0"/>
                  </a:moveTo>
                  <a:cubicBezTo>
                    <a:pt x="255" y="12"/>
                    <a:pt x="249" y="18"/>
                    <a:pt x="237" y="24"/>
                  </a:cubicBezTo>
                  <a:lnTo>
                    <a:pt x="1" y="254"/>
                  </a:lnTo>
                  <a:lnTo>
                    <a:pt x="261" y="101"/>
                  </a:lnTo>
                  <a:lnTo>
                    <a:pt x="273" y="95"/>
                  </a:lnTo>
                  <a:cubicBezTo>
                    <a:pt x="290" y="83"/>
                    <a:pt x="302" y="71"/>
                    <a:pt x="320" y="59"/>
                  </a:cubicBezTo>
                  <a:lnTo>
                    <a:pt x="26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3"/>
            <p:cNvSpPr/>
            <p:nvPr/>
          </p:nvSpPr>
          <p:spPr>
            <a:xfrm>
              <a:off x="1635726" y="4812846"/>
              <a:ext cx="196403" cy="114022"/>
            </a:xfrm>
            <a:custGeom>
              <a:avLst/>
              <a:gdLst/>
              <a:ahLst/>
              <a:cxnLst/>
              <a:rect l="l" t="t" r="r" b="b"/>
              <a:pathLst>
                <a:path w="27908" h="16202" extrusionOk="0">
                  <a:moveTo>
                    <a:pt x="27908" y="0"/>
                  </a:moveTo>
                  <a:lnTo>
                    <a:pt x="27908" y="0"/>
                  </a:lnTo>
                  <a:cubicBezTo>
                    <a:pt x="18605" y="5003"/>
                    <a:pt x="9303" y="10011"/>
                    <a:pt x="0" y="15020"/>
                  </a:cubicBezTo>
                  <a:cubicBezTo>
                    <a:pt x="6" y="15020"/>
                    <a:pt x="12" y="15014"/>
                    <a:pt x="18" y="15014"/>
                  </a:cubicBezTo>
                  <a:cubicBezTo>
                    <a:pt x="30" y="15008"/>
                    <a:pt x="42" y="15002"/>
                    <a:pt x="54" y="14996"/>
                  </a:cubicBezTo>
                  <a:lnTo>
                    <a:pt x="71" y="14996"/>
                  </a:lnTo>
                  <a:cubicBezTo>
                    <a:pt x="77" y="14990"/>
                    <a:pt x="89" y="14990"/>
                    <a:pt x="95" y="14984"/>
                  </a:cubicBezTo>
                  <a:cubicBezTo>
                    <a:pt x="107" y="14984"/>
                    <a:pt x="119" y="14978"/>
                    <a:pt x="136" y="14978"/>
                  </a:cubicBezTo>
                  <a:lnTo>
                    <a:pt x="178" y="14978"/>
                  </a:lnTo>
                  <a:cubicBezTo>
                    <a:pt x="278" y="14978"/>
                    <a:pt x="384" y="15008"/>
                    <a:pt x="502" y="15073"/>
                  </a:cubicBezTo>
                  <a:cubicBezTo>
                    <a:pt x="514" y="15079"/>
                    <a:pt x="526" y="15085"/>
                    <a:pt x="538" y="15091"/>
                  </a:cubicBezTo>
                  <a:cubicBezTo>
                    <a:pt x="703" y="15197"/>
                    <a:pt x="762" y="16012"/>
                    <a:pt x="880" y="16201"/>
                  </a:cubicBezTo>
                  <a:lnTo>
                    <a:pt x="27908"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3"/>
            <p:cNvSpPr/>
            <p:nvPr/>
          </p:nvSpPr>
          <p:spPr>
            <a:xfrm>
              <a:off x="1669850" y="4900700"/>
              <a:ext cx="54914" cy="7284"/>
            </a:xfrm>
            <a:custGeom>
              <a:avLst/>
              <a:gdLst/>
              <a:ahLst/>
              <a:cxnLst/>
              <a:rect l="l" t="t" r="r" b="b"/>
              <a:pathLst>
                <a:path w="7803" h="1035" extrusionOk="0">
                  <a:moveTo>
                    <a:pt x="1223" y="1"/>
                  </a:moveTo>
                  <a:lnTo>
                    <a:pt x="1" y="887"/>
                  </a:lnTo>
                  <a:lnTo>
                    <a:pt x="7803" y="1035"/>
                  </a:lnTo>
                  <a:lnTo>
                    <a:pt x="1223"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3"/>
            <p:cNvSpPr/>
            <p:nvPr/>
          </p:nvSpPr>
          <p:spPr>
            <a:xfrm>
              <a:off x="1668190" y="4862589"/>
              <a:ext cx="7861" cy="39994"/>
            </a:xfrm>
            <a:custGeom>
              <a:avLst/>
              <a:gdLst/>
              <a:ahLst/>
              <a:cxnLst/>
              <a:rect l="l" t="t" r="r" b="b"/>
              <a:pathLst>
                <a:path w="1117" h="5683" extrusionOk="0">
                  <a:moveTo>
                    <a:pt x="910" y="1"/>
                  </a:moveTo>
                  <a:lnTo>
                    <a:pt x="0" y="5683"/>
                  </a:lnTo>
                  <a:lnTo>
                    <a:pt x="0" y="5683"/>
                  </a:lnTo>
                  <a:lnTo>
                    <a:pt x="1117" y="5370"/>
                  </a:lnTo>
                  <a:lnTo>
                    <a:pt x="910"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3"/>
            <p:cNvSpPr/>
            <p:nvPr/>
          </p:nvSpPr>
          <p:spPr>
            <a:xfrm>
              <a:off x="1702398" y="4881834"/>
              <a:ext cx="52042" cy="10359"/>
            </a:xfrm>
            <a:custGeom>
              <a:avLst/>
              <a:gdLst/>
              <a:ahLst/>
              <a:cxnLst/>
              <a:rect l="l" t="t" r="r" b="b"/>
              <a:pathLst>
                <a:path w="7395" h="1472" extrusionOk="0">
                  <a:moveTo>
                    <a:pt x="1134" y="1"/>
                  </a:moveTo>
                  <a:lnTo>
                    <a:pt x="0" y="816"/>
                  </a:lnTo>
                  <a:lnTo>
                    <a:pt x="7395" y="1471"/>
                  </a:lnTo>
                  <a:lnTo>
                    <a:pt x="1134"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3"/>
            <p:cNvSpPr/>
            <p:nvPr/>
          </p:nvSpPr>
          <p:spPr>
            <a:xfrm>
              <a:off x="1700857" y="4846467"/>
              <a:ext cx="7284" cy="37081"/>
            </a:xfrm>
            <a:custGeom>
              <a:avLst/>
              <a:gdLst/>
              <a:ahLst/>
              <a:cxnLst/>
              <a:rect l="l" t="t" r="r" b="b"/>
              <a:pathLst>
                <a:path w="1035" h="5269" extrusionOk="0">
                  <a:moveTo>
                    <a:pt x="839" y="0"/>
                  </a:moveTo>
                  <a:lnTo>
                    <a:pt x="1" y="5269"/>
                  </a:lnTo>
                  <a:lnTo>
                    <a:pt x="1" y="5269"/>
                  </a:lnTo>
                  <a:lnTo>
                    <a:pt x="1034" y="4979"/>
                  </a:lnTo>
                  <a:lnTo>
                    <a:pt x="839"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3"/>
            <p:cNvSpPr/>
            <p:nvPr/>
          </p:nvSpPr>
          <p:spPr>
            <a:xfrm>
              <a:off x="1734608" y="4864545"/>
              <a:ext cx="45899" cy="5201"/>
            </a:xfrm>
            <a:custGeom>
              <a:avLst/>
              <a:gdLst/>
              <a:ahLst/>
              <a:cxnLst/>
              <a:rect l="l" t="t" r="r" b="b"/>
              <a:pathLst>
                <a:path w="6522" h="739" extrusionOk="0">
                  <a:moveTo>
                    <a:pt x="1028" y="0"/>
                  </a:moveTo>
                  <a:lnTo>
                    <a:pt x="1" y="739"/>
                  </a:lnTo>
                  <a:lnTo>
                    <a:pt x="6521" y="739"/>
                  </a:lnTo>
                  <a:lnTo>
                    <a:pt x="1028"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3"/>
            <p:cNvSpPr/>
            <p:nvPr/>
          </p:nvSpPr>
          <p:spPr>
            <a:xfrm>
              <a:off x="1733235" y="4832668"/>
              <a:ext cx="6573" cy="33428"/>
            </a:xfrm>
            <a:custGeom>
              <a:avLst/>
              <a:gdLst/>
              <a:ahLst/>
              <a:cxnLst/>
              <a:rect l="l" t="t" r="r" b="b"/>
              <a:pathLst>
                <a:path w="934" h="4750" extrusionOk="0">
                  <a:moveTo>
                    <a:pt x="757" y="0"/>
                  </a:moveTo>
                  <a:lnTo>
                    <a:pt x="1" y="4749"/>
                  </a:lnTo>
                  <a:lnTo>
                    <a:pt x="1" y="4749"/>
                  </a:lnTo>
                  <a:lnTo>
                    <a:pt x="934" y="4489"/>
                  </a:lnTo>
                  <a:lnTo>
                    <a:pt x="75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3"/>
            <p:cNvSpPr/>
            <p:nvPr/>
          </p:nvSpPr>
          <p:spPr>
            <a:xfrm>
              <a:off x="1765241" y="4847460"/>
              <a:ext cx="34463" cy="3920"/>
            </a:xfrm>
            <a:custGeom>
              <a:avLst/>
              <a:gdLst/>
              <a:ahLst/>
              <a:cxnLst/>
              <a:rect l="l" t="t" r="r" b="b"/>
              <a:pathLst>
                <a:path w="4897" h="557" extrusionOk="0">
                  <a:moveTo>
                    <a:pt x="768" y="1"/>
                  </a:moveTo>
                  <a:lnTo>
                    <a:pt x="0" y="556"/>
                  </a:lnTo>
                  <a:lnTo>
                    <a:pt x="4897" y="556"/>
                  </a:lnTo>
                  <a:lnTo>
                    <a:pt x="768"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3"/>
            <p:cNvSpPr/>
            <p:nvPr/>
          </p:nvSpPr>
          <p:spPr>
            <a:xfrm>
              <a:off x="1765241" y="4824316"/>
              <a:ext cx="4954" cy="25110"/>
            </a:xfrm>
            <a:custGeom>
              <a:avLst/>
              <a:gdLst/>
              <a:ahLst/>
              <a:cxnLst/>
              <a:rect l="l" t="t" r="r" b="b"/>
              <a:pathLst>
                <a:path w="704" h="3568" extrusionOk="0">
                  <a:moveTo>
                    <a:pt x="567" y="0"/>
                  </a:moveTo>
                  <a:lnTo>
                    <a:pt x="0" y="3568"/>
                  </a:lnTo>
                  <a:lnTo>
                    <a:pt x="703" y="3373"/>
                  </a:lnTo>
                  <a:lnTo>
                    <a:pt x="56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3"/>
            <p:cNvSpPr/>
            <p:nvPr/>
          </p:nvSpPr>
          <p:spPr>
            <a:xfrm>
              <a:off x="1636142" y="4812212"/>
              <a:ext cx="196571" cy="122516"/>
            </a:xfrm>
            <a:custGeom>
              <a:avLst/>
              <a:gdLst/>
              <a:ahLst/>
              <a:cxnLst/>
              <a:rect l="l" t="t" r="r" b="b"/>
              <a:pathLst>
                <a:path w="27932" h="17409" extrusionOk="0">
                  <a:moveTo>
                    <a:pt x="26539" y="0"/>
                  </a:moveTo>
                  <a:cubicBezTo>
                    <a:pt x="23002" y="0"/>
                    <a:pt x="13108" y="341"/>
                    <a:pt x="6899" y="3929"/>
                  </a:cubicBezTo>
                  <a:cubicBezTo>
                    <a:pt x="30" y="7898"/>
                    <a:pt x="1" y="14490"/>
                    <a:pt x="65" y="15813"/>
                  </a:cubicBezTo>
                  <a:cubicBezTo>
                    <a:pt x="36" y="16557"/>
                    <a:pt x="83" y="17390"/>
                    <a:pt x="83" y="17390"/>
                  </a:cubicBezTo>
                  <a:cubicBezTo>
                    <a:pt x="83" y="17390"/>
                    <a:pt x="563" y="17408"/>
                    <a:pt x="1394" y="17408"/>
                  </a:cubicBezTo>
                  <a:cubicBezTo>
                    <a:pt x="4931" y="17408"/>
                    <a:pt x="14828" y="17067"/>
                    <a:pt x="21033" y="13480"/>
                  </a:cubicBezTo>
                  <a:cubicBezTo>
                    <a:pt x="27902" y="9517"/>
                    <a:pt x="27931" y="2925"/>
                    <a:pt x="27866" y="1596"/>
                  </a:cubicBezTo>
                  <a:cubicBezTo>
                    <a:pt x="27896" y="858"/>
                    <a:pt x="27849" y="19"/>
                    <a:pt x="27849" y="19"/>
                  </a:cubicBezTo>
                  <a:cubicBezTo>
                    <a:pt x="27849" y="19"/>
                    <a:pt x="27369" y="0"/>
                    <a:pt x="265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3"/>
            <p:cNvSpPr/>
            <p:nvPr/>
          </p:nvSpPr>
          <p:spPr>
            <a:xfrm>
              <a:off x="1630737" y="4812212"/>
              <a:ext cx="207423" cy="113079"/>
            </a:xfrm>
            <a:custGeom>
              <a:avLst/>
              <a:gdLst/>
              <a:ahLst/>
              <a:cxnLst/>
              <a:rect l="l" t="t" r="r" b="b"/>
              <a:pathLst>
                <a:path w="29474" h="16068" extrusionOk="0">
                  <a:moveTo>
                    <a:pt x="27307" y="0"/>
                  </a:moveTo>
                  <a:cubicBezTo>
                    <a:pt x="23770" y="0"/>
                    <a:pt x="13876" y="341"/>
                    <a:pt x="7667" y="3929"/>
                  </a:cubicBezTo>
                  <a:cubicBezTo>
                    <a:pt x="1" y="8353"/>
                    <a:pt x="851" y="16049"/>
                    <a:pt x="851" y="16049"/>
                  </a:cubicBezTo>
                  <a:cubicBezTo>
                    <a:pt x="851" y="16049"/>
                    <a:pt x="1332" y="16068"/>
                    <a:pt x="2164" y="16068"/>
                  </a:cubicBezTo>
                  <a:cubicBezTo>
                    <a:pt x="5704" y="16068"/>
                    <a:pt x="15598" y="15727"/>
                    <a:pt x="21801" y="12145"/>
                  </a:cubicBezTo>
                  <a:cubicBezTo>
                    <a:pt x="29473" y="7715"/>
                    <a:pt x="28617" y="19"/>
                    <a:pt x="28617" y="19"/>
                  </a:cubicBezTo>
                  <a:cubicBezTo>
                    <a:pt x="28617" y="19"/>
                    <a:pt x="28137" y="0"/>
                    <a:pt x="273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3"/>
            <p:cNvSpPr/>
            <p:nvPr/>
          </p:nvSpPr>
          <p:spPr>
            <a:xfrm>
              <a:off x="1634115" y="4918236"/>
              <a:ext cx="10380" cy="13266"/>
            </a:xfrm>
            <a:custGeom>
              <a:avLst/>
              <a:gdLst/>
              <a:ahLst/>
              <a:cxnLst/>
              <a:rect l="l" t="t" r="r" b="b"/>
              <a:pathLst>
                <a:path w="1475" h="1885" extrusionOk="0">
                  <a:moveTo>
                    <a:pt x="412" y="0"/>
                  </a:moveTo>
                  <a:cubicBezTo>
                    <a:pt x="167" y="0"/>
                    <a:pt x="1" y="198"/>
                    <a:pt x="5" y="533"/>
                  </a:cubicBezTo>
                  <a:cubicBezTo>
                    <a:pt x="11" y="1006"/>
                    <a:pt x="348" y="1567"/>
                    <a:pt x="749" y="1791"/>
                  </a:cubicBezTo>
                  <a:cubicBezTo>
                    <a:pt x="864" y="1854"/>
                    <a:pt x="971" y="1884"/>
                    <a:pt x="1066" y="1884"/>
                  </a:cubicBezTo>
                  <a:cubicBezTo>
                    <a:pt x="1310" y="1884"/>
                    <a:pt x="1474" y="1688"/>
                    <a:pt x="1470" y="1348"/>
                  </a:cubicBezTo>
                  <a:cubicBezTo>
                    <a:pt x="1464" y="881"/>
                    <a:pt x="1133" y="320"/>
                    <a:pt x="731" y="96"/>
                  </a:cubicBezTo>
                  <a:cubicBezTo>
                    <a:pt x="616" y="31"/>
                    <a:pt x="508" y="0"/>
                    <a:pt x="412"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3"/>
            <p:cNvSpPr/>
            <p:nvPr/>
          </p:nvSpPr>
          <p:spPr>
            <a:xfrm>
              <a:off x="1566310" y="4921986"/>
              <a:ext cx="76737" cy="50198"/>
            </a:xfrm>
            <a:custGeom>
              <a:avLst/>
              <a:gdLst/>
              <a:ahLst/>
              <a:cxnLst/>
              <a:rect l="l" t="t" r="r" b="b"/>
              <a:pathLst>
                <a:path w="10904" h="7133" extrusionOk="0">
                  <a:moveTo>
                    <a:pt x="10904" y="1293"/>
                  </a:moveTo>
                  <a:cubicBezTo>
                    <a:pt x="10903" y="1294"/>
                    <a:pt x="10901" y="1295"/>
                    <a:pt x="10900" y="1296"/>
                  </a:cubicBezTo>
                  <a:lnTo>
                    <a:pt x="10900" y="1296"/>
                  </a:lnTo>
                  <a:cubicBezTo>
                    <a:pt x="10901" y="1295"/>
                    <a:pt x="10903" y="1294"/>
                    <a:pt x="10904" y="1293"/>
                  </a:cubicBezTo>
                  <a:close/>
                  <a:moveTo>
                    <a:pt x="9640" y="0"/>
                  </a:moveTo>
                  <a:lnTo>
                    <a:pt x="1" y="5316"/>
                  </a:lnTo>
                  <a:cubicBezTo>
                    <a:pt x="7" y="5948"/>
                    <a:pt x="456" y="6704"/>
                    <a:pt x="999" y="7005"/>
                  </a:cubicBezTo>
                  <a:cubicBezTo>
                    <a:pt x="1152" y="7091"/>
                    <a:pt x="1297" y="7133"/>
                    <a:pt x="1426" y="7133"/>
                  </a:cubicBezTo>
                  <a:cubicBezTo>
                    <a:pt x="1527" y="7133"/>
                    <a:pt x="1618" y="7107"/>
                    <a:pt x="1696" y="7058"/>
                  </a:cubicBezTo>
                  <a:cubicBezTo>
                    <a:pt x="4766" y="5139"/>
                    <a:pt x="7830" y="3221"/>
                    <a:pt x="10900" y="1296"/>
                  </a:cubicBezTo>
                  <a:lnTo>
                    <a:pt x="10900" y="1296"/>
                  </a:lnTo>
                  <a:cubicBezTo>
                    <a:pt x="10843" y="1331"/>
                    <a:pt x="10776" y="1350"/>
                    <a:pt x="10701" y="1350"/>
                  </a:cubicBezTo>
                  <a:cubicBezTo>
                    <a:pt x="10606" y="1350"/>
                    <a:pt x="10499" y="1320"/>
                    <a:pt x="10384" y="1258"/>
                  </a:cubicBezTo>
                  <a:cubicBezTo>
                    <a:pt x="9983" y="1034"/>
                    <a:pt x="9646" y="473"/>
                    <a:pt x="9640"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3"/>
            <p:cNvSpPr/>
            <p:nvPr/>
          </p:nvSpPr>
          <p:spPr>
            <a:xfrm>
              <a:off x="1566275" y="4918531"/>
              <a:ext cx="69460" cy="40867"/>
            </a:xfrm>
            <a:custGeom>
              <a:avLst/>
              <a:gdLst/>
              <a:ahLst/>
              <a:cxnLst/>
              <a:rect l="l" t="t" r="r" b="b"/>
              <a:pathLst>
                <a:path w="9870" h="5807" extrusionOk="0">
                  <a:moveTo>
                    <a:pt x="9869" y="1"/>
                  </a:moveTo>
                  <a:lnTo>
                    <a:pt x="9869" y="1"/>
                  </a:lnTo>
                  <a:cubicBezTo>
                    <a:pt x="6680" y="1720"/>
                    <a:pt x="3497" y="3432"/>
                    <a:pt x="307" y="5151"/>
                  </a:cubicBezTo>
                  <a:cubicBezTo>
                    <a:pt x="118" y="5251"/>
                    <a:pt x="0" y="5482"/>
                    <a:pt x="6" y="5807"/>
                  </a:cubicBezTo>
                  <a:lnTo>
                    <a:pt x="9645" y="491"/>
                  </a:lnTo>
                  <a:cubicBezTo>
                    <a:pt x="9645" y="249"/>
                    <a:pt x="9728" y="78"/>
                    <a:pt x="9869" y="1"/>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3"/>
            <p:cNvSpPr/>
            <p:nvPr/>
          </p:nvSpPr>
          <p:spPr>
            <a:xfrm>
              <a:off x="1568435" y="4918222"/>
              <a:ext cx="76068" cy="53443"/>
            </a:xfrm>
            <a:custGeom>
              <a:avLst/>
              <a:gdLst/>
              <a:ahLst/>
              <a:cxnLst/>
              <a:rect l="l" t="t" r="r" b="b"/>
              <a:pathLst>
                <a:path w="10809" h="7594" extrusionOk="0">
                  <a:moveTo>
                    <a:pt x="8" y="5191"/>
                  </a:moveTo>
                  <a:lnTo>
                    <a:pt x="8" y="5191"/>
                  </a:lnTo>
                  <a:cubicBezTo>
                    <a:pt x="6" y="5192"/>
                    <a:pt x="3" y="5194"/>
                    <a:pt x="0" y="5195"/>
                  </a:cubicBezTo>
                  <a:cubicBezTo>
                    <a:pt x="3" y="5194"/>
                    <a:pt x="6" y="5192"/>
                    <a:pt x="8" y="5191"/>
                  </a:cubicBezTo>
                  <a:close/>
                  <a:moveTo>
                    <a:pt x="9744" y="1"/>
                  </a:moveTo>
                  <a:cubicBezTo>
                    <a:pt x="9677" y="1"/>
                    <a:pt x="9616" y="16"/>
                    <a:pt x="9562" y="45"/>
                  </a:cubicBezTo>
                  <a:cubicBezTo>
                    <a:pt x="6376" y="1762"/>
                    <a:pt x="3195" y="3473"/>
                    <a:pt x="8" y="5191"/>
                  </a:cubicBezTo>
                  <a:lnTo>
                    <a:pt x="8" y="5191"/>
                  </a:lnTo>
                  <a:cubicBezTo>
                    <a:pt x="78" y="5154"/>
                    <a:pt x="159" y="5134"/>
                    <a:pt x="247" y="5134"/>
                  </a:cubicBezTo>
                  <a:cubicBezTo>
                    <a:pt x="374" y="5134"/>
                    <a:pt x="517" y="5174"/>
                    <a:pt x="668" y="5260"/>
                  </a:cubicBezTo>
                  <a:cubicBezTo>
                    <a:pt x="1211" y="5561"/>
                    <a:pt x="1660" y="6317"/>
                    <a:pt x="1666" y="6949"/>
                  </a:cubicBezTo>
                  <a:cubicBezTo>
                    <a:pt x="1672" y="7261"/>
                    <a:pt x="1566" y="7485"/>
                    <a:pt x="1396" y="7592"/>
                  </a:cubicBezTo>
                  <a:lnTo>
                    <a:pt x="1396" y="7592"/>
                  </a:lnTo>
                  <a:cubicBezTo>
                    <a:pt x="4467" y="5673"/>
                    <a:pt x="7531" y="3753"/>
                    <a:pt x="10602" y="1834"/>
                  </a:cubicBezTo>
                  <a:cubicBezTo>
                    <a:pt x="10732" y="1752"/>
                    <a:pt x="10809" y="1586"/>
                    <a:pt x="10803" y="1350"/>
                  </a:cubicBezTo>
                  <a:cubicBezTo>
                    <a:pt x="10797" y="883"/>
                    <a:pt x="10466" y="322"/>
                    <a:pt x="10064" y="98"/>
                  </a:cubicBezTo>
                  <a:cubicBezTo>
                    <a:pt x="9950" y="32"/>
                    <a:pt x="9841" y="1"/>
                    <a:pt x="9744" y="1"/>
                  </a:cubicBezTo>
                  <a:close/>
                  <a:moveTo>
                    <a:pt x="1396" y="7592"/>
                  </a:moveTo>
                  <a:cubicBezTo>
                    <a:pt x="1396" y="7592"/>
                    <a:pt x="1395" y="7593"/>
                    <a:pt x="1394" y="7593"/>
                  </a:cubicBezTo>
                  <a:cubicBezTo>
                    <a:pt x="1395" y="7593"/>
                    <a:pt x="1396" y="7592"/>
                    <a:pt x="1396" y="75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3"/>
            <p:cNvSpPr/>
            <p:nvPr/>
          </p:nvSpPr>
          <p:spPr>
            <a:xfrm>
              <a:off x="1566282" y="4954356"/>
              <a:ext cx="13941" cy="17826"/>
            </a:xfrm>
            <a:custGeom>
              <a:avLst/>
              <a:gdLst/>
              <a:ahLst/>
              <a:cxnLst/>
              <a:rect l="l" t="t" r="r" b="b"/>
              <a:pathLst>
                <a:path w="1981" h="2533" extrusionOk="0">
                  <a:moveTo>
                    <a:pt x="551" y="1"/>
                  </a:moveTo>
                  <a:cubicBezTo>
                    <a:pt x="223" y="1"/>
                    <a:pt x="1" y="265"/>
                    <a:pt x="5" y="716"/>
                  </a:cubicBezTo>
                  <a:cubicBezTo>
                    <a:pt x="11" y="1348"/>
                    <a:pt x="460" y="2104"/>
                    <a:pt x="1003" y="2405"/>
                  </a:cubicBezTo>
                  <a:cubicBezTo>
                    <a:pt x="1157" y="2492"/>
                    <a:pt x="1302" y="2533"/>
                    <a:pt x="1430" y="2533"/>
                  </a:cubicBezTo>
                  <a:cubicBezTo>
                    <a:pt x="1758" y="2533"/>
                    <a:pt x="1980" y="2268"/>
                    <a:pt x="1972" y="1814"/>
                  </a:cubicBezTo>
                  <a:cubicBezTo>
                    <a:pt x="1966" y="1182"/>
                    <a:pt x="1517" y="426"/>
                    <a:pt x="974" y="125"/>
                  </a:cubicBezTo>
                  <a:cubicBezTo>
                    <a:pt x="821" y="41"/>
                    <a:pt x="678"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3"/>
            <p:cNvSpPr/>
            <p:nvPr/>
          </p:nvSpPr>
          <p:spPr>
            <a:xfrm>
              <a:off x="1635726" y="4824316"/>
              <a:ext cx="174375" cy="102550"/>
            </a:xfrm>
            <a:custGeom>
              <a:avLst/>
              <a:gdLst/>
              <a:ahLst/>
              <a:cxnLst/>
              <a:rect l="l" t="t" r="r" b="b"/>
              <a:pathLst>
                <a:path w="24778" h="14572" extrusionOk="0">
                  <a:moveTo>
                    <a:pt x="18971" y="0"/>
                  </a:moveTo>
                  <a:lnTo>
                    <a:pt x="18416" y="3479"/>
                  </a:lnTo>
                  <a:cubicBezTo>
                    <a:pt x="17176" y="4146"/>
                    <a:pt x="15971" y="4796"/>
                    <a:pt x="14778" y="5434"/>
                  </a:cubicBezTo>
                  <a:lnTo>
                    <a:pt x="14613" y="1187"/>
                  </a:lnTo>
                  <a:lnTo>
                    <a:pt x="13857" y="5930"/>
                  </a:lnTo>
                  <a:cubicBezTo>
                    <a:pt x="12664" y="6574"/>
                    <a:pt x="11476" y="7212"/>
                    <a:pt x="10277" y="7856"/>
                  </a:cubicBezTo>
                  <a:lnTo>
                    <a:pt x="10094" y="3148"/>
                  </a:lnTo>
                  <a:lnTo>
                    <a:pt x="9256" y="8411"/>
                  </a:lnTo>
                  <a:cubicBezTo>
                    <a:pt x="8098" y="9031"/>
                    <a:pt x="6923" y="9663"/>
                    <a:pt x="5712" y="10318"/>
                  </a:cubicBezTo>
                  <a:lnTo>
                    <a:pt x="5523" y="5440"/>
                  </a:lnTo>
                  <a:lnTo>
                    <a:pt x="4649" y="10891"/>
                  </a:lnTo>
                  <a:cubicBezTo>
                    <a:pt x="3172" y="11683"/>
                    <a:pt x="1636" y="12510"/>
                    <a:pt x="0" y="13390"/>
                  </a:cubicBezTo>
                  <a:cubicBezTo>
                    <a:pt x="6" y="13390"/>
                    <a:pt x="12" y="13384"/>
                    <a:pt x="18" y="13384"/>
                  </a:cubicBezTo>
                  <a:cubicBezTo>
                    <a:pt x="30" y="13378"/>
                    <a:pt x="42" y="13372"/>
                    <a:pt x="54" y="13366"/>
                  </a:cubicBezTo>
                  <a:lnTo>
                    <a:pt x="71" y="13366"/>
                  </a:lnTo>
                  <a:cubicBezTo>
                    <a:pt x="77" y="13360"/>
                    <a:pt x="89" y="13360"/>
                    <a:pt x="95" y="13354"/>
                  </a:cubicBezTo>
                  <a:cubicBezTo>
                    <a:pt x="107" y="13354"/>
                    <a:pt x="119" y="13354"/>
                    <a:pt x="136" y="13348"/>
                  </a:cubicBezTo>
                  <a:lnTo>
                    <a:pt x="178" y="13348"/>
                  </a:lnTo>
                  <a:cubicBezTo>
                    <a:pt x="278" y="13348"/>
                    <a:pt x="384" y="13378"/>
                    <a:pt x="502" y="13443"/>
                  </a:cubicBezTo>
                  <a:cubicBezTo>
                    <a:pt x="514" y="13449"/>
                    <a:pt x="526" y="13455"/>
                    <a:pt x="538" y="13461"/>
                  </a:cubicBezTo>
                  <a:cubicBezTo>
                    <a:pt x="703" y="13567"/>
                    <a:pt x="762" y="14382"/>
                    <a:pt x="880" y="14571"/>
                  </a:cubicBezTo>
                  <a:lnTo>
                    <a:pt x="5517" y="11754"/>
                  </a:lnTo>
                  <a:lnTo>
                    <a:pt x="12652" y="11890"/>
                  </a:lnTo>
                  <a:lnTo>
                    <a:pt x="6805" y="10974"/>
                  </a:lnTo>
                  <a:lnTo>
                    <a:pt x="9988" y="9037"/>
                  </a:lnTo>
                  <a:lnTo>
                    <a:pt x="16869" y="9645"/>
                  </a:lnTo>
                  <a:lnTo>
                    <a:pt x="16869" y="9645"/>
                  </a:lnTo>
                  <a:lnTo>
                    <a:pt x="11187" y="8310"/>
                  </a:lnTo>
                  <a:lnTo>
                    <a:pt x="14235" y="6456"/>
                  </a:lnTo>
                  <a:lnTo>
                    <a:pt x="20572" y="6456"/>
                  </a:lnTo>
                  <a:lnTo>
                    <a:pt x="15386" y="5759"/>
                  </a:lnTo>
                  <a:lnTo>
                    <a:pt x="18540" y="3845"/>
                  </a:lnTo>
                  <a:lnTo>
                    <a:pt x="23301" y="3845"/>
                  </a:lnTo>
                  <a:lnTo>
                    <a:pt x="19403" y="3320"/>
                  </a:lnTo>
                  <a:lnTo>
                    <a:pt x="24777" y="53"/>
                  </a:lnTo>
                  <a:lnTo>
                    <a:pt x="24777" y="53"/>
                  </a:lnTo>
                  <a:cubicBezTo>
                    <a:pt x="22757" y="1140"/>
                    <a:pt x="20885" y="2150"/>
                    <a:pt x="19096" y="3113"/>
                  </a:cubicBezTo>
                  <a:lnTo>
                    <a:pt x="189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23"/>
          <p:cNvGrpSpPr/>
          <p:nvPr/>
        </p:nvGrpSpPr>
        <p:grpSpPr>
          <a:xfrm>
            <a:off x="657075" y="4447137"/>
            <a:ext cx="271885" cy="159973"/>
            <a:chOff x="1566275" y="4812212"/>
            <a:chExt cx="271885" cy="159973"/>
          </a:xfrm>
        </p:grpSpPr>
        <p:sp>
          <p:nvSpPr>
            <p:cNvPr id="1540" name="Google Shape;1540;p23"/>
            <p:cNvSpPr/>
            <p:nvPr/>
          </p:nvSpPr>
          <p:spPr>
            <a:xfrm>
              <a:off x="1636142" y="4812712"/>
              <a:ext cx="196571" cy="119771"/>
            </a:xfrm>
            <a:custGeom>
              <a:avLst/>
              <a:gdLst/>
              <a:ahLst/>
              <a:cxnLst/>
              <a:rect l="l" t="t" r="r" b="b"/>
              <a:pathLst>
                <a:path w="27932" h="17019" extrusionOk="0">
                  <a:moveTo>
                    <a:pt x="26536" y="0"/>
                  </a:moveTo>
                  <a:cubicBezTo>
                    <a:pt x="22997" y="0"/>
                    <a:pt x="13107" y="341"/>
                    <a:pt x="6899" y="3923"/>
                  </a:cubicBezTo>
                  <a:cubicBezTo>
                    <a:pt x="30" y="7892"/>
                    <a:pt x="1" y="14489"/>
                    <a:pt x="65" y="15813"/>
                  </a:cubicBezTo>
                  <a:cubicBezTo>
                    <a:pt x="36" y="16551"/>
                    <a:pt x="83" y="17000"/>
                    <a:pt x="83" y="17000"/>
                  </a:cubicBezTo>
                  <a:cubicBezTo>
                    <a:pt x="83" y="17000"/>
                    <a:pt x="563" y="17018"/>
                    <a:pt x="1394" y="17018"/>
                  </a:cubicBezTo>
                  <a:cubicBezTo>
                    <a:pt x="4931" y="17018"/>
                    <a:pt x="14828" y="16677"/>
                    <a:pt x="21033" y="13090"/>
                  </a:cubicBezTo>
                  <a:cubicBezTo>
                    <a:pt x="27902" y="9127"/>
                    <a:pt x="27931" y="2535"/>
                    <a:pt x="27866" y="1206"/>
                  </a:cubicBezTo>
                  <a:cubicBezTo>
                    <a:pt x="27896" y="468"/>
                    <a:pt x="27849" y="19"/>
                    <a:pt x="27849" y="19"/>
                  </a:cubicBezTo>
                  <a:cubicBezTo>
                    <a:pt x="27849" y="19"/>
                    <a:pt x="27368" y="0"/>
                    <a:pt x="26536" y="0"/>
                  </a:cubicBezTo>
                  <a:close/>
                </a:path>
              </a:pathLst>
            </a:custGeom>
            <a:solidFill>
              <a:srgbClr val="9CDD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3"/>
            <p:cNvSpPr/>
            <p:nvPr/>
          </p:nvSpPr>
          <p:spPr>
            <a:xfrm>
              <a:off x="1630737" y="4812712"/>
              <a:ext cx="207423" cy="113079"/>
            </a:xfrm>
            <a:custGeom>
              <a:avLst/>
              <a:gdLst/>
              <a:ahLst/>
              <a:cxnLst/>
              <a:rect l="l" t="t" r="r" b="b"/>
              <a:pathLst>
                <a:path w="29474" h="16068" extrusionOk="0">
                  <a:moveTo>
                    <a:pt x="27304" y="0"/>
                  </a:moveTo>
                  <a:cubicBezTo>
                    <a:pt x="23765" y="0"/>
                    <a:pt x="13875" y="341"/>
                    <a:pt x="7667" y="3923"/>
                  </a:cubicBezTo>
                  <a:cubicBezTo>
                    <a:pt x="1" y="8353"/>
                    <a:pt x="851" y="16049"/>
                    <a:pt x="851" y="16049"/>
                  </a:cubicBezTo>
                  <a:cubicBezTo>
                    <a:pt x="851" y="16049"/>
                    <a:pt x="1331" y="16068"/>
                    <a:pt x="2162" y="16068"/>
                  </a:cubicBezTo>
                  <a:cubicBezTo>
                    <a:pt x="5699" y="16068"/>
                    <a:pt x="15596" y="15727"/>
                    <a:pt x="21801" y="12139"/>
                  </a:cubicBezTo>
                  <a:cubicBezTo>
                    <a:pt x="29473" y="7715"/>
                    <a:pt x="28617" y="19"/>
                    <a:pt x="28617" y="19"/>
                  </a:cubicBezTo>
                  <a:cubicBezTo>
                    <a:pt x="28617" y="19"/>
                    <a:pt x="28136" y="0"/>
                    <a:pt x="27304" y="0"/>
                  </a:cubicBezTo>
                  <a:close/>
                </a:path>
              </a:pathLst>
            </a:custGeom>
            <a:solidFill>
              <a:srgbClr val="B3FA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3"/>
            <p:cNvSpPr/>
            <p:nvPr/>
          </p:nvSpPr>
          <p:spPr>
            <a:xfrm>
              <a:off x="1634115" y="4918236"/>
              <a:ext cx="10380" cy="13266"/>
            </a:xfrm>
            <a:custGeom>
              <a:avLst/>
              <a:gdLst/>
              <a:ahLst/>
              <a:cxnLst/>
              <a:rect l="l" t="t" r="r" b="b"/>
              <a:pathLst>
                <a:path w="1475" h="1885" extrusionOk="0">
                  <a:moveTo>
                    <a:pt x="412" y="0"/>
                  </a:moveTo>
                  <a:cubicBezTo>
                    <a:pt x="167" y="0"/>
                    <a:pt x="1" y="198"/>
                    <a:pt x="5" y="533"/>
                  </a:cubicBezTo>
                  <a:cubicBezTo>
                    <a:pt x="11" y="1006"/>
                    <a:pt x="348" y="1567"/>
                    <a:pt x="749" y="1791"/>
                  </a:cubicBezTo>
                  <a:cubicBezTo>
                    <a:pt x="864" y="1854"/>
                    <a:pt x="971" y="1884"/>
                    <a:pt x="1066" y="1884"/>
                  </a:cubicBezTo>
                  <a:cubicBezTo>
                    <a:pt x="1310" y="1884"/>
                    <a:pt x="1474" y="1688"/>
                    <a:pt x="1470" y="1348"/>
                  </a:cubicBezTo>
                  <a:cubicBezTo>
                    <a:pt x="1464" y="881"/>
                    <a:pt x="1133" y="320"/>
                    <a:pt x="731" y="96"/>
                  </a:cubicBezTo>
                  <a:cubicBezTo>
                    <a:pt x="616" y="31"/>
                    <a:pt x="508" y="0"/>
                    <a:pt x="412"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3"/>
            <p:cNvSpPr/>
            <p:nvPr/>
          </p:nvSpPr>
          <p:spPr>
            <a:xfrm>
              <a:off x="1566310" y="4921986"/>
              <a:ext cx="76737" cy="50198"/>
            </a:xfrm>
            <a:custGeom>
              <a:avLst/>
              <a:gdLst/>
              <a:ahLst/>
              <a:cxnLst/>
              <a:rect l="l" t="t" r="r" b="b"/>
              <a:pathLst>
                <a:path w="10904" h="7133" extrusionOk="0">
                  <a:moveTo>
                    <a:pt x="10904" y="1293"/>
                  </a:moveTo>
                  <a:cubicBezTo>
                    <a:pt x="10903" y="1294"/>
                    <a:pt x="10901" y="1295"/>
                    <a:pt x="10900" y="1296"/>
                  </a:cubicBezTo>
                  <a:lnTo>
                    <a:pt x="10900" y="1296"/>
                  </a:lnTo>
                  <a:cubicBezTo>
                    <a:pt x="10901" y="1295"/>
                    <a:pt x="10903" y="1294"/>
                    <a:pt x="10904" y="1293"/>
                  </a:cubicBezTo>
                  <a:close/>
                  <a:moveTo>
                    <a:pt x="9640" y="0"/>
                  </a:moveTo>
                  <a:lnTo>
                    <a:pt x="1" y="5316"/>
                  </a:lnTo>
                  <a:cubicBezTo>
                    <a:pt x="7" y="5948"/>
                    <a:pt x="456" y="6704"/>
                    <a:pt x="999" y="7005"/>
                  </a:cubicBezTo>
                  <a:cubicBezTo>
                    <a:pt x="1152" y="7091"/>
                    <a:pt x="1297" y="7133"/>
                    <a:pt x="1426" y="7133"/>
                  </a:cubicBezTo>
                  <a:cubicBezTo>
                    <a:pt x="1527" y="7133"/>
                    <a:pt x="1618" y="7107"/>
                    <a:pt x="1696" y="7058"/>
                  </a:cubicBezTo>
                  <a:cubicBezTo>
                    <a:pt x="4766" y="5139"/>
                    <a:pt x="7830" y="3221"/>
                    <a:pt x="10900" y="1296"/>
                  </a:cubicBezTo>
                  <a:lnTo>
                    <a:pt x="10900" y="1296"/>
                  </a:lnTo>
                  <a:cubicBezTo>
                    <a:pt x="10843" y="1331"/>
                    <a:pt x="10776" y="1350"/>
                    <a:pt x="10701" y="1350"/>
                  </a:cubicBezTo>
                  <a:cubicBezTo>
                    <a:pt x="10606" y="1350"/>
                    <a:pt x="10499" y="1320"/>
                    <a:pt x="10384" y="1258"/>
                  </a:cubicBezTo>
                  <a:cubicBezTo>
                    <a:pt x="9983" y="1034"/>
                    <a:pt x="9646" y="473"/>
                    <a:pt x="9640"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3"/>
            <p:cNvSpPr/>
            <p:nvPr/>
          </p:nvSpPr>
          <p:spPr>
            <a:xfrm>
              <a:off x="1566275" y="4918531"/>
              <a:ext cx="69460" cy="40867"/>
            </a:xfrm>
            <a:custGeom>
              <a:avLst/>
              <a:gdLst/>
              <a:ahLst/>
              <a:cxnLst/>
              <a:rect l="l" t="t" r="r" b="b"/>
              <a:pathLst>
                <a:path w="9870" h="5807" extrusionOk="0">
                  <a:moveTo>
                    <a:pt x="9869" y="1"/>
                  </a:moveTo>
                  <a:lnTo>
                    <a:pt x="9869" y="1"/>
                  </a:lnTo>
                  <a:cubicBezTo>
                    <a:pt x="6680" y="1720"/>
                    <a:pt x="3497" y="3432"/>
                    <a:pt x="307" y="5151"/>
                  </a:cubicBezTo>
                  <a:cubicBezTo>
                    <a:pt x="118" y="5251"/>
                    <a:pt x="0" y="5482"/>
                    <a:pt x="6" y="5807"/>
                  </a:cubicBezTo>
                  <a:lnTo>
                    <a:pt x="9645" y="491"/>
                  </a:lnTo>
                  <a:cubicBezTo>
                    <a:pt x="9645" y="249"/>
                    <a:pt x="9728" y="78"/>
                    <a:pt x="9869" y="1"/>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3"/>
            <p:cNvSpPr/>
            <p:nvPr/>
          </p:nvSpPr>
          <p:spPr>
            <a:xfrm>
              <a:off x="1568435" y="4918222"/>
              <a:ext cx="76068" cy="53443"/>
            </a:xfrm>
            <a:custGeom>
              <a:avLst/>
              <a:gdLst/>
              <a:ahLst/>
              <a:cxnLst/>
              <a:rect l="l" t="t" r="r" b="b"/>
              <a:pathLst>
                <a:path w="10809" h="7594" extrusionOk="0">
                  <a:moveTo>
                    <a:pt x="8" y="5191"/>
                  </a:moveTo>
                  <a:lnTo>
                    <a:pt x="8" y="5191"/>
                  </a:lnTo>
                  <a:cubicBezTo>
                    <a:pt x="6" y="5192"/>
                    <a:pt x="3" y="5194"/>
                    <a:pt x="0" y="5195"/>
                  </a:cubicBezTo>
                  <a:cubicBezTo>
                    <a:pt x="3" y="5194"/>
                    <a:pt x="6" y="5192"/>
                    <a:pt x="8" y="5191"/>
                  </a:cubicBezTo>
                  <a:close/>
                  <a:moveTo>
                    <a:pt x="9744" y="1"/>
                  </a:moveTo>
                  <a:cubicBezTo>
                    <a:pt x="9677" y="1"/>
                    <a:pt x="9616" y="16"/>
                    <a:pt x="9562" y="45"/>
                  </a:cubicBezTo>
                  <a:cubicBezTo>
                    <a:pt x="6376" y="1762"/>
                    <a:pt x="3195" y="3473"/>
                    <a:pt x="8" y="5191"/>
                  </a:cubicBezTo>
                  <a:lnTo>
                    <a:pt x="8" y="5191"/>
                  </a:lnTo>
                  <a:cubicBezTo>
                    <a:pt x="78" y="5154"/>
                    <a:pt x="159" y="5134"/>
                    <a:pt x="247" y="5134"/>
                  </a:cubicBezTo>
                  <a:cubicBezTo>
                    <a:pt x="374" y="5134"/>
                    <a:pt x="517" y="5174"/>
                    <a:pt x="668" y="5260"/>
                  </a:cubicBezTo>
                  <a:cubicBezTo>
                    <a:pt x="1211" y="5561"/>
                    <a:pt x="1660" y="6317"/>
                    <a:pt x="1666" y="6949"/>
                  </a:cubicBezTo>
                  <a:cubicBezTo>
                    <a:pt x="1672" y="7261"/>
                    <a:pt x="1566" y="7485"/>
                    <a:pt x="1396" y="7592"/>
                  </a:cubicBezTo>
                  <a:lnTo>
                    <a:pt x="1396" y="7592"/>
                  </a:lnTo>
                  <a:cubicBezTo>
                    <a:pt x="4467" y="5673"/>
                    <a:pt x="7531" y="3753"/>
                    <a:pt x="10602" y="1834"/>
                  </a:cubicBezTo>
                  <a:cubicBezTo>
                    <a:pt x="10732" y="1752"/>
                    <a:pt x="10809" y="1586"/>
                    <a:pt x="10803" y="1350"/>
                  </a:cubicBezTo>
                  <a:cubicBezTo>
                    <a:pt x="10797" y="883"/>
                    <a:pt x="10466" y="322"/>
                    <a:pt x="10064" y="98"/>
                  </a:cubicBezTo>
                  <a:cubicBezTo>
                    <a:pt x="9950" y="32"/>
                    <a:pt x="9841" y="1"/>
                    <a:pt x="9744" y="1"/>
                  </a:cubicBezTo>
                  <a:close/>
                  <a:moveTo>
                    <a:pt x="1396" y="7592"/>
                  </a:moveTo>
                  <a:cubicBezTo>
                    <a:pt x="1396" y="7592"/>
                    <a:pt x="1395" y="7593"/>
                    <a:pt x="1394" y="7593"/>
                  </a:cubicBezTo>
                  <a:cubicBezTo>
                    <a:pt x="1395" y="7593"/>
                    <a:pt x="1396" y="7592"/>
                    <a:pt x="1396" y="7592"/>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3"/>
            <p:cNvSpPr/>
            <p:nvPr/>
          </p:nvSpPr>
          <p:spPr>
            <a:xfrm>
              <a:off x="1566282" y="4954356"/>
              <a:ext cx="13941" cy="17826"/>
            </a:xfrm>
            <a:custGeom>
              <a:avLst/>
              <a:gdLst/>
              <a:ahLst/>
              <a:cxnLst/>
              <a:rect l="l" t="t" r="r" b="b"/>
              <a:pathLst>
                <a:path w="1981" h="2533" extrusionOk="0">
                  <a:moveTo>
                    <a:pt x="551" y="1"/>
                  </a:moveTo>
                  <a:cubicBezTo>
                    <a:pt x="223" y="1"/>
                    <a:pt x="1" y="265"/>
                    <a:pt x="5" y="716"/>
                  </a:cubicBezTo>
                  <a:cubicBezTo>
                    <a:pt x="11" y="1348"/>
                    <a:pt x="460" y="2104"/>
                    <a:pt x="1003" y="2405"/>
                  </a:cubicBezTo>
                  <a:cubicBezTo>
                    <a:pt x="1157" y="2492"/>
                    <a:pt x="1302" y="2533"/>
                    <a:pt x="1430" y="2533"/>
                  </a:cubicBezTo>
                  <a:cubicBezTo>
                    <a:pt x="1758" y="2533"/>
                    <a:pt x="1980" y="2268"/>
                    <a:pt x="1972" y="1814"/>
                  </a:cubicBezTo>
                  <a:cubicBezTo>
                    <a:pt x="1966" y="1182"/>
                    <a:pt x="1517" y="426"/>
                    <a:pt x="974" y="125"/>
                  </a:cubicBezTo>
                  <a:cubicBezTo>
                    <a:pt x="821" y="41"/>
                    <a:pt x="678" y="1"/>
                    <a:pt x="551" y="1"/>
                  </a:cubicBezTo>
                  <a:close/>
                </a:path>
              </a:pathLst>
            </a:custGeom>
            <a:solidFill>
              <a:srgbClr val="86B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3"/>
            <p:cNvSpPr/>
            <p:nvPr/>
          </p:nvSpPr>
          <p:spPr>
            <a:xfrm>
              <a:off x="1641293" y="4930670"/>
              <a:ext cx="2252" cy="1795"/>
            </a:xfrm>
            <a:custGeom>
              <a:avLst/>
              <a:gdLst/>
              <a:ahLst/>
              <a:cxnLst/>
              <a:rect l="l" t="t" r="r" b="b"/>
              <a:pathLst>
                <a:path w="320" h="255" extrusionOk="0">
                  <a:moveTo>
                    <a:pt x="267" y="0"/>
                  </a:moveTo>
                  <a:cubicBezTo>
                    <a:pt x="255" y="12"/>
                    <a:pt x="249" y="18"/>
                    <a:pt x="237" y="24"/>
                  </a:cubicBezTo>
                  <a:lnTo>
                    <a:pt x="1" y="254"/>
                  </a:lnTo>
                  <a:lnTo>
                    <a:pt x="261" y="101"/>
                  </a:lnTo>
                  <a:lnTo>
                    <a:pt x="273" y="95"/>
                  </a:lnTo>
                  <a:cubicBezTo>
                    <a:pt x="290" y="83"/>
                    <a:pt x="302" y="71"/>
                    <a:pt x="320" y="59"/>
                  </a:cubicBezTo>
                  <a:lnTo>
                    <a:pt x="26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3"/>
            <p:cNvSpPr/>
            <p:nvPr/>
          </p:nvSpPr>
          <p:spPr>
            <a:xfrm>
              <a:off x="1635726" y="4812846"/>
              <a:ext cx="196403" cy="114022"/>
            </a:xfrm>
            <a:custGeom>
              <a:avLst/>
              <a:gdLst/>
              <a:ahLst/>
              <a:cxnLst/>
              <a:rect l="l" t="t" r="r" b="b"/>
              <a:pathLst>
                <a:path w="27908" h="16202" extrusionOk="0">
                  <a:moveTo>
                    <a:pt x="27908" y="0"/>
                  </a:moveTo>
                  <a:lnTo>
                    <a:pt x="27908" y="0"/>
                  </a:lnTo>
                  <a:cubicBezTo>
                    <a:pt x="18605" y="5003"/>
                    <a:pt x="9303" y="10011"/>
                    <a:pt x="0" y="15020"/>
                  </a:cubicBezTo>
                  <a:cubicBezTo>
                    <a:pt x="6" y="15020"/>
                    <a:pt x="12" y="15014"/>
                    <a:pt x="18" y="15014"/>
                  </a:cubicBezTo>
                  <a:cubicBezTo>
                    <a:pt x="30" y="15008"/>
                    <a:pt x="42" y="15002"/>
                    <a:pt x="54" y="14996"/>
                  </a:cubicBezTo>
                  <a:lnTo>
                    <a:pt x="71" y="14996"/>
                  </a:lnTo>
                  <a:cubicBezTo>
                    <a:pt x="77" y="14990"/>
                    <a:pt x="89" y="14990"/>
                    <a:pt x="95" y="14984"/>
                  </a:cubicBezTo>
                  <a:cubicBezTo>
                    <a:pt x="107" y="14984"/>
                    <a:pt x="119" y="14978"/>
                    <a:pt x="136" y="14978"/>
                  </a:cubicBezTo>
                  <a:lnTo>
                    <a:pt x="178" y="14978"/>
                  </a:lnTo>
                  <a:cubicBezTo>
                    <a:pt x="278" y="14978"/>
                    <a:pt x="384" y="15008"/>
                    <a:pt x="502" y="15073"/>
                  </a:cubicBezTo>
                  <a:cubicBezTo>
                    <a:pt x="514" y="15079"/>
                    <a:pt x="526" y="15085"/>
                    <a:pt x="538" y="15091"/>
                  </a:cubicBezTo>
                  <a:cubicBezTo>
                    <a:pt x="703" y="15197"/>
                    <a:pt x="762" y="16012"/>
                    <a:pt x="880" y="16201"/>
                  </a:cubicBezTo>
                  <a:lnTo>
                    <a:pt x="27908"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3"/>
            <p:cNvSpPr/>
            <p:nvPr/>
          </p:nvSpPr>
          <p:spPr>
            <a:xfrm>
              <a:off x="1669850" y="4900700"/>
              <a:ext cx="54914" cy="7284"/>
            </a:xfrm>
            <a:custGeom>
              <a:avLst/>
              <a:gdLst/>
              <a:ahLst/>
              <a:cxnLst/>
              <a:rect l="l" t="t" r="r" b="b"/>
              <a:pathLst>
                <a:path w="7803" h="1035" extrusionOk="0">
                  <a:moveTo>
                    <a:pt x="1223" y="1"/>
                  </a:moveTo>
                  <a:lnTo>
                    <a:pt x="1" y="887"/>
                  </a:lnTo>
                  <a:lnTo>
                    <a:pt x="7803" y="1035"/>
                  </a:lnTo>
                  <a:lnTo>
                    <a:pt x="1223"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3"/>
            <p:cNvSpPr/>
            <p:nvPr/>
          </p:nvSpPr>
          <p:spPr>
            <a:xfrm>
              <a:off x="1668190" y="4862589"/>
              <a:ext cx="7861" cy="39994"/>
            </a:xfrm>
            <a:custGeom>
              <a:avLst/>
              <a:gdLst/>
              <a:ahLst/>
              <a:cxnLst/>
              <a:rect l="l" t="t" r="r" b="b"/>
              <a:pathLst>
                <a:path w="1117" h="5683" extrusionOk="0">
                  <a:moveTo>
                    <a:pt x="910" y="1"/>
                  </a:moveTo>
                  <a:lnTo>
                    <a:pt x="0" y="5683"/>
                  </a:lnTo>
                  <a:lnTo>
                    <a:pt x="0" y="5683"/>
                  </a:lnTo>
                  <a:lnTo>
                    <a:pt x="1117" y="5370"/>
                  </a:lnTo>
                  <a:lnTo>
                    <a:pt x="910"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3"/>
            <p:cNvSpPr/>
            <p:nvPr/>
          </p:nvSpPr>
          <p:spPr>
            <a:xfrm>
              <a:off x="1702398" y="4881834"/>
              <a:ext cx="52042" cy="10359"/>
            </a:xfrm>
            <a:custGeom>
              <a:avLst/>
              <a:gdLst/>
              <a:ahLst/>
              <a:cxnLst/>
              <a:rect l="l" t="t" r="r" b="b"/>
              <a:pathLst>
                <a:path w="7395" h="1472" extrusionOk="0">
                  <a:moveTo>
                    <a:pt x="1134" y="1"/>
                  </a:moveTo>
                  <a:lnTo>
                    <a:pt x="0" y="816"/>
                  </a:lnTo>
                  <a:lnTo>
                    <a:pt x="7395" y="1471"/>
                  </a:lnTo>
                  <a:lnTo>
                    <a:pt x="1134"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3"/>
            <p:cNvSpPr/>
            <p:nvPr/>
          </p:nvSpPr>
          <p:spPr>
            <a:xfrm>
              <a:off x="1700857" y="4846467"/>
              <a:ext cx="7284" cy="37081"/>
            </a:xfrm>
            <a:custGeom>
              <a:avLst/>
              <a:gdLst/>
              <a:ahLst/>
              <a:cxnLst/>
              <a:rect l="l" t="t" r="r" b="b"/>
              <a:pathLst>
                <a:path w="1035" h="5269" extrusionOk="0">
                  <a:moveTo>
                    <a:pt x="839" y="0"/>
                  </a:moveTo>
                  <a:lnTo>
                    <a:pt x="1" y="5269"/>
                  </a:lnTo>
                  <a:lnTo>
                    <a:pt x="1" y="5269"/>
                  </a:lnTo>
                  <a:lnTo>
                    <a:pt x="1034" y="4979"/>
                  </a:lnTo>
                  <a:lnTo>
                    <a:pt x="839"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3"/>
            <p:cNvSpPr/>
            <p:nvPr/>
          </p:nvSpPr>
          <p:spPr>
            <a:xfrm>
              <a:off x="1734608" y="4864545"/>
              <a:ext cx="45899" cy="5201"/>
            </a:xfrm>
            <a:custGeom>
              <a:avLst/>
              <a:gdLst/>
              <a:ahLst/>
              <a:cxnLst/>
              <a:rect l="l" t="t" r="r" b="b"/>
              <a:pathLst>
                <a:path w="6522" h="739" extrusionOk="0">
                  <a:moveTo>
                    <a:pt x="1028" y="0"/>
                  </a:moveTo>
                  <a:lnTo>
                    <a:pt x="1" y="739"/>
                  </a:lnTo>
                  <a:lnTo>
                    <a:pt x="6521" y="739"/>
                  </a:lnTo>
                  <a:lnTo>
                    <a:pt x="1028"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3"/>
            <p:cNvSpPr/>
            <p:nvPr/>
          </p:nvSpPr>
          <p:spPr>
            <a:xfrm>
              <a:off x="1733235" y="4832668"/>
              <a:ext cx="6573" cy="33428"/>
            </a:xfrm>
            <a:custGeom>
              <a:avLst/>
              <a:gdLst/>
              <a:ahLst/>
              <a:cxnLst/>
              <a:rect l="l" t="t" r="r" b="b"/>
              <a:pathLst>
                <a:path w="934" h="4750" extrusionOk="0">
                  <a:moveTo>
                    <a:pt x="757" y="0"/>
                  </a:moveTo>
                  <a:lnTo>
                    <a:pt x="1" y="4749"/>
                  </a:lnTo>
                  <a:lnTo>
                    <a:pt x="1" y="4749"/>
                  </a:lnTo>
                  <a:lnTo>
                    <a:pt x="934" y="4489"/>
                  </a:lnTo>
                  <a:lnTo>
                    <a:pt x="75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3"/>
            <p:cNvSpPr/>
            <p:nvPr/>
          </p:nvSpPr>
          <p:spPr>
            <a:xfrm>
              <a:off x="1765241" y="4847460"/>
              <a:ext cx="34463" cy="3920"/>
            </a:xfrm>
            <a:custGeom>
              <a:avLst/>
              <a:gdLst/>
              <a:ahLst/>
              <a:cxnLst/>
              <a:rect l="l" t="t" r="r" b="b"/>
              <a:pathLst>
                <a:path w="4897" h="557" extrusionOk="0">
                  <a:moveTo>
                    <a:pt x="768" y="1"/>
                  </a:moveTo>
                  <a:lnTo>
                    <a:pt x="0" y="556"/>
                  </a:lnTo>
                  <a:lnTo>
                    <a:pt x="4897" y="556"/>
                  </a:lnTo>
                  <a:lnTo>
                    <a:pt x="768"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3"/>
            <p:cNvSpPr/>
            <p:nvPr/>
          </p:nvSpPr>
          <p:spPr>
            <a:xfrm>
              <a:off x="1765241" y="4824316"/>
              <a:ext cx="4954" cy="25110"/>
            </a:xfrm>
            <a:custGeom>
              <a:avLst/>
              <a:gdLst/>
              <a:ahLst/>
              <a:cxnLst/>
              <a:rect l="l" t="t" r="r" b="b"/>
              <a:pathLst>
                <a:path w="704" h="3568" extrusionOk="0">
                  <a:moveTo>
                    <a:pt x="567" y="0"/>
                  </a:moveTo>
                  <a:lnTo>
                    <a:pt x="0" y="3568"/>
                  </a:lnTo>
                  <a:lnTo>
                    <a:pt x="703" y="3373"/>
                  </a:lnTo>
                  <a:lnTo>
                    <a:pt x="56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3"/>
            <p:cNvSpPr/>
            <p:nvPr/>
          </p:nvSpPr>
          <p:spPr>
            <a:xfrm>
              <a:off x="1636142" y="4812212"/>
              <a:ext cx="196571" cy="122516"/>
            </a:xfrm>
            <a:custGeom>
              <a:avLst/>
              <a:gdLst/>
              <a:ahLst/>
              <a:cxnLst/>
              <a:rect l="l" t="t" r="r" b="b"/>
              <a:pathLst>
                <a:path w="27932" h="17409" extrusionOk="0">
                  <a:moveTo>
                    <a:pt x="26539" y="0"/>
                  </a:moveTo>
                  <a:cubicBezTo>
                    <a:pt x="23002" y="0"/>
                    <a:pt x="13108" y="341"/>
                    <a:pt x="6899" y="3929"/>
                  </a:cubicBezTo>
                  <a:cubicBezTo>
                    <a:pt x="30" y="7898"/>
                    <a:pt x="1" y="14490"/>
                    <a:pt x="65" y="15813"/>
                  </a:cubicBezTo>
                  <a:cubicBezTo>
                    <a:pt x="36" y="16557"/>
                    <a:pt x="83" y="17390"/>
                    <a:pt x="83" y="17390"/>
                  </a:cubicBezTo>
                  <a:cubicBezTo>
                    <a:pt x="83" y="17390"/>
                    <a:pt x="563" y="17408"/>
                    <a:pt x="1394" y="17408"/>
                  </a:cubicBezTo>
                  <a:cubicBezTo>
                    <a:pt x="4931" y="17408"/>
                    <a:pt x="14828" y="17067"/>
                    <a:pt x="21033" y="13480"/>
                  </a:cubicBezTo>
                  <a:cubicBezTo>
                    <a:pt x="27902" y="9517"/>
                    <a:pt x="27931" y="2925"/>
                    <a:pt x="27866" y="1596"/>
                  </a:cubicBezTo>
                  <a:cubicBezTo>
                    <a:pt x="27896" y="858"/>
                    <a:pt x="27849" y="19"/>
                    <a:pt x="27849" y="19"/>
                  </a:cubicBezTo>
                  <a:cubicBezTo>
                    <a:pt x="27849" y="19"/>
                    <a:pt x="27369" y="0"/>
                    <a:pt x="265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3"/>
            <p:cNvSpPr/>
            <p:nvPr/>
          </p:nvSpPr>
          <p:spPr>
            <a:xfrm>
              <a:off x="1630737" y="4812212"/>
              <a:ext cx="207423" cy="113079"/>
            </a:xfrm>
            <a:custGeom>
              <a:avLst/>
              <a:gdLst/>
              <a:ahLst/>
              <a:cxnLst/>
              <a:rect l="l" t="t" r="r" b="b"/>
              <a:pathLst>
                <a:path w="29474" h="16068" extrusionOk="0">
                  <a:moveTo>
                    <a:pt x="27307" y="0"/>
                  </a:moveTo>
                  <a:cubicBezTo>
                    <a:pt x="23770" y="0"/>
                    <a:pt x="13876" y="341"/>
                    <a:pt x="7667" y="3929"/>
                  </a:cubicBezTo>
                  <a:cubicBezTo>
                    <a:pt x="1" y="8353"/>
                    <a:pt x="851" y="16049"/>
                    <a:pt x="851" y="16049"/>
                  </a:cubicBezTo>
                  <a:cubicBezTo>
                    <a:pt x="851" y="16049"/>
                    <a:pt x="1332" y="16068"/>
                    <a:pt x="2164" y="16068"/>
                  </a:cubicBezTo>
                  <a:cubicBezTo>
                    <a:pt x="5704" y="16068"/>
                    <a:pt x="15598" y="15727"/>
                    <a:pt x="21801" y="12145"/>
                  </a:cubicBezTo>
                  <a:cubicBezTo>
                    <a:pt x="29473" y="7715"/>
                    <a:pt x="28617" y="19"/>
                    <a:pt x="28617" y="19"/>
                  </a:cubicBezTo>
                  <a:cubicBezTo>
                    <a:pt x="28617" y="19"/>
                    <a:pt x="28137" y="0"/>
                    <a:pt x="273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3"/>
            <p:cNvSpPr/>
            <p:nvPr/>
          </p:nvSpPr>
          <p:spPr>
            <a:xfrm>
              <a:off x="1634115" y="4918236"/>
              <a:ext cx="10380" cy="13266"/>
            </a:xfrm>
            <a:custGeom>
              <a:avLst/>
              <a:gdLst/>
              <a:ahLst/>
              <a:cxnLst/>
              <a:rect l="l" t="t" r="r" b="b"/>
              <a:pathLst>
                <a:path w="1475" h="1885" extrusionOk="0">
                  <a:moveTo>
                    <a:pt x="412" y="0"/>
                  </a:moveTo>
                  <a:cubicBezTo>
                    <a:pt x="167" y="0"/>
                    <a:pt x="1" y="198"/>
                    <a:pt x="5" y="533"/>
                  </a:cubicBezTo>
                  <a:cubicBezTo>
                    <a:pt x="11" y="1006"/>
                    <a:pt x="348" y="1567"/>
                    <a:pt x="749" y="1791"/>
                  </a:cubicBezTo>
                  <a:cubicBezTo>
                    <a:pt x="864" y="1854"/>
                    <a:pt x="971" y="1884"/>
                    <a:pt x="1066" y="1884"/>
                  </a:cubicBezTo>
                  <a:cubicBezTo>
                    <a:pt x="1310" y="1884"/>
                    <a:pt x="1474" y="1688"/>
                    <a:pt x="1470" y="1348"/>
                  </a:cubicBezTo>
                  <a:cubicBezTo>
                    <a:pt x="1464" y="881"/>
                    <a:pt x="1133" y="320"/>
                    <a:pt x="731" y="96"/>
                  </a:cubicBezTo>
                  <a:cubicBezTo>
                    <a:pt x="616" y="31"/>
                    <a:pt x="508" y="0"/>
                    <a:pt x="412"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3"/>
            <p:cNvSpPr/>
            <p:nvPr/>
          </p:nvSpPr>
          <p:spPr>
            <a:xfrm>
              <a:off x="1566310" y="4921986"/>
              <a:ext cx="76737" cy="50198"/>
            </a:xfrm>
            <a:custGeom>
              <a:avLst/>
              <a:gdLst/>
              <a:ahLst/>
              <a:cxnLst/>
              <a:rect l="l" t="t" r="r" b="b"/>
              <a:pathLst>
                <a:path w="10904" h="7133" extrusionOk="0">
                  <a:moveTo>
                    <a:pt x="10904" y="1293"/>
                  </a:moveTo>
                  <a:cubicBezTo>
                    <a:pt x="10903" y="1294"/>
                    <a:pt x="10901" y="1295"/>
                    <a:pt x="10900" y="1296"/>
                  </a:cubicBezTo>
                  <a:lnTo>
                    <a:pt x="10900" y="1296"/>
                  </a:lnTo>
                  <a:cubicBezTo>
                    <a:pt x="10901" y="1295"/>
                    <a:pt x="10903" y="1294"/>
                    <a:pt x="10904" y="1293"/>
                  </a:cubicBezTo>
                  <a:close/>
                  <a:moveTo>
                    <a:pt x="9640" y="0"/>
                  </a:moveTo>
                  <a:lnTo>
                    <a:pt x="1" y="5316"/>
                  </a:lnTo>
                  <a:cubicBezTo>
                    <a:pt x="7" y="5948"/>
                    <a:pt x="456" y="6704"/>
                    <a:pt x="999" y="7005"/>
                  </a:cubicBezTo>
                  <a:cubicBezTo>
                    <a:pt x="1152" y="7091"/>
                    <a:pt x="1297" y="7133"/>
                    <a:pt x="1426" y="7133"/>
                  </a:cubicBezTo>
                  <a:cubicBezTo>
                    <a:pt x="1527" y="7133"/>
                    <a:pt x="1618" y="7107"/>
                    <a:pt x="1696" y="7058"/>
                  </a:cubicBezTo>
                  <a:cubicBezTo>
                    <a:pt x="4766" y="5139"/>
                    <a:pt x="7830" y="3221"/>
                    <a:pt x="10900" y="1296"/>
                  </a:cubicBezTo>
                  <a:lnTo>
                    <a:pt x="10900" y="1296"/>
                  </a:lnTo>
                  <a:cubicBezTo>
                    <a:pt x="10843" y="1331"/>
                    <a:pt x="10776" y="1350"/>
                    <a:pt x="10701" y="1350"/>
                  </a:cubicBezTo>
                  <a:cubicBezTo>
                    <a:pt x="10606" y="1350"/>
                    <a:pt x="10499" y="1320"/>
                    <a:pt x="10384" y="1258"/>
                  </a:cubicBezTo>
                  <a:cubicBezTo>
                    <a:pt x="9983" y="1034"/>
                    <a:pt x="9646" y="473"/>
                    <a:pt x="9640"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3"/>
            <p:cNvSpPr/>
            <p:nvPr/>
          </p:nvSpPr>
          <p:spPr>
            <a:xfrm>
              <a:off x="1566275" y="4918531"/>
              <a:ext cx="69460" cy="40867"/>
            </a:xfrm>
            <a:custGeom>
              <a:avLst/>
              <a:gdLst/>
              <a:ahLst/>
              <a:cxnLst/>
              <a:rect l="l" t="t" r="r" b="b"/>
              <a:pathLst>
                <a:path w="9870" h="5807" extrusionOk="0">
                  <a:moveTo>
                    <a:pt x="9869" y="1"/>
                  </a:moveTo>
                  <a:lnTo>
                    <a:pt x="9869" y="1"/>
                  </a:lnTo>
                  <a:cubicBezTo>
                    <a:pt x="6680" y="1720"/>
                    <a:pt x="3497" y="3432"/>
                    <a:pt x="307" y="5151"/>
                  </a:cubicBezTo>
                  <a:cubicBezTo>
                    <a:pt x="118" y="5251"/>
                    <a:pt x="0" y="5482"/>
                    <a:pt x="6" y="5807"/>
                  </a:cubicBezTo>
                  <a:lnTo>
                    <a:pt x="9645" y="491"/>
                  </a:lnTo>
                  <a:cubicBezTo>
                    <a:pt x="9645" y="249"/>
                    <a:pt x="9728" y="78"/>
                    <a:pt x="9869" y="1"/>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3"/>
            <p:cNvSpPr/>
            <p:nvPr/>
          </p:nvSpPr>
          <p:spPr>
            <a:xfrm>
              <a:off x="1568435" y="4918222"/>
              <a:ext cx="76068" cy="53443"/>
            </a:xfrm>
            <a:custGeom>
              <a:avLst/>
              <a:gdLst/>
              <a:ahLst/>
              <a:cxnLst/>
              <a:rect l="l" t="t" r="r" b="b"/>
              <a:pathLst>
                <a:path w="10809" h="7594" extrusionOk="0">
                  <a:moveTo>
                    <a:pt x="8" y="5191"/>
                  </a:moveTo>
                  <a:lnTo>
                    <a:pt x="8" y="5191"/>
                  </a:lnTo>
                  <a:cubicBezTo>
                    <a:pt x="6" y="5192"/>
                    <a:pt x="3" y="5194"/>
                    <a:pt x="0" y="5195"/>
                  </a:cubicBezTo>
                  <a:cubicBezTo>
                    <a:pt x="3" y="5194"/>
                    <a:pt x="6" y="5192"/>
                    <a:pt x="8" y="5191"/>
                  </a:cubicBezTo>
                  <a:close/>
                  <a:moveTo>
                    <a:pt x="9744" y="1"/>
                  </a:moveTo>
                  <a:cubicBezTo>
                    <a:pt x="9677" y="1"/>
                    <a:pt x="9616" y="16"/>
                    <a:pt x="9562" y="45"/>
                  </a:cubicBezTo>
                  <a:cubicBezTo>
                    <a:pt x="6376" y="1762"/>
                    <a:pt x="3195" y="3473"/>
                    <a:pt x="8" y="5191"/>
                  </a:cubicBezTo>
                  <a:lnTo>
                    <a:pt x="8" y="5191"/>
                  </a:lnTo>
                  <a:cubicBezTo>
                    <a:pt x="78" y="5154"/>
                    <a:pt x="159" y="5134"/>
                    <a:pt x="247" y="5134"/>
                  </a:cubicBezTo>
                  <a:cubicBezTo>
                    <a:pt x="374" y="5134"/>
                    <a:pt x="517" y="5174"/>
                    <a:pt x="668" y="5260"/>
                  </a:cubicBezTo>
                  <a:cubicBezTo>
                    <a:pt x="1211" y="5561"/>
                    <a:pt x="1660" y="6317"/>
                    <a:pt x="1666" y="6949"/>
                  </a:cubicBezTo>
                  <a:cubicBezTo>
                    <a:pt x="1672" y="7261"/>
                    <a:pt x="1566" y="7485"/>
                    <a:pt x="1396" y="7592"/>
                  </a:cubicBezTo>
                  <a:lnTo>
                    <a:pt x="1396" y="7592"/>
                  </a:lnTo>
                  <a:cubicBezTo>
                    <a:pt x="4467" y="5673"/>
                    <a:pt x="7531" y="3753"/>
                    <a:pt x="10602" y="1834"/>
                  </a:cubicBezTo>
                  <a:cubicBezTo>
                    <a:pt x="10732" y="1752"/>
                    <a:pt x="10809" y="1586"/>
                    <a:pt x="10803" y="1350"/>
                  </a:cubicBezTo>
                  <a:cubicBezTo>
                    <a:pt x="10797" y="883"/>
                    <a:pt x="10466" y="322"/>
                    <a:pt x="10064" y="98"/>
                  </a:cubicBezTo>
                  <a:cubicBezTo>
                    <a:pt x="9950" y="32"/>
                    <a:pt x="9841" y="1"/>
                    <a:pt x="9744" y="1"/>
                  </a:cubicBezTo>
                  <a:close/>
                  <a:moveTo>
                    <a:pt x="1396" y="7592"/>
                  </a:moveTo>
                  <a:cubicBezTo>
                    <a:pt x="1396" y="7592"/>
                    <a:pt x="1395" y="7593"/>
                    <a:pt x="1394" y="7593"/>
                  </a:cubicBezTo>
                  <a:cubicBezTo>
                    <a:pt x="1395" y="7593"/>
                    <a:pt x="1396" y="7592"/>
                    <a:pt x="1396" y="75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3"/>
            <p:cNvSpPr/>
            <p:nvPr/>
          </p:nvSpPr>
          <p:spPr>
            <a:xfrm>
              <a:off x="1566282" y="4954356"/>
              <a:ext cx="13941" cy="17826"/>
            </a:xfrm>
            <a:custGeom>
              <a:avLst/>
              <a:gdLst/>
              <a:ahLst/>
              <a:cxnLst/>
              <a:rect l="l" t="t" r="r" b="b"/>
              <a:pathLst>
                <a:path w="1981" h="2533" extrusionOk="0">
                  <a:moveTo>
                    <a:pt x="551" y="1"/>
                  </a:moveTo>
                  <a:cubicBezTo>
                    <a:pt x="223" y="1"/>
                    <a:pt x="1" y="265"/>
                    <a:pt x="5" y="716"/>
                  </a:cubicBezTo>
                  <a:cubicBezTo>
                    <a:pt x="11" y="1348"/>
                    <a:pt x="460" y="2104"/>
                    <a:pt x="1003" y="2405"/>
                  </a:cubicBezTo>
                  <a:cubicBezTo>
                    <a:pt x="1157" y="2492"/>
                    <a:pt x="1302" y="2533"/>
                    <a:pt x="1430" y="2533"/>
                  </a:cubicBezTo>
                  <a:cubicBezTo>
                    <a:pt x="1758" y="2533"/>
                    <a:pt x="1980" y="2268"/>
                    <a:pt x="1972" y="1814"/>
                  </a:cubicBezTo>
                  <a:cubicBezTo>
                    <a:pt x="1966" y="1182"/>
                    <a:pt x="1517" y="426"/>
                    <a:pt x="974" y="125"/>
                  </a:cubicBezTo>
                  <a:cubicBezTo>
                    <a:pt x="821" y="41"/>
                    <a:pt x="678"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3"/>
            <p:cNvSpPr/>
            <p:nvPr/>
          </p:nvSpPr>
          <p:spPr>
            <a:xfrm>
              <a:off x="1635726" y="4824316"/>
              <a:ext cx="174375" cy="102550"/>
            </a:xfrm>
            <a:custGeom>
              <a:avLst/>
              <a:gdLst/>
              <a:ahLst/>
              <a:cxnLst/>
              <a:rect l="l" t="t" r="r" b="b"/>
              <a:pathLst>
                <a:path w="24778" h="14572" extrusionOk="0">
                  <a:moveTo>
                    <a:pt x="18971" y="0"/>
                  </a:moveTo>
                  <a:lnTo>
                    <a:pt x="18416" y="3479"/>
                  </a:lnTo>
                  <a:cubicBezTo>
                    <a:pt x="17176" y="4146"/>
                    <a:pt x="15971" y="4796"/>
                    <a:pt x="14778" y="5434"/>
                  </a:cubicBezTo>
                  <a:lnTo>
                    <a:pt x="14613" y="1187"/>
                  </a:lnTo>
                  <a:lnTo>
                    <a:pt x="13857" y="5930"/>
                  </a:lnTo>
                  <a:cubicBezTo>
                    <a:pt x="12664" y="6574"/>
                    <a:pt x="11476" y="7212"/>
                    <a:pt x="10277" y="7856"/>
                  </a:cubicBezTo>
                  <a:lnTo>
                    <a:pt x="10094" y="3148"/>
                  </a:lnTo>
                  <a:lnTo>
                    <a:pt x="9256" y="8411"/>
                  </a:lnTo>
                  <a:cubicBezTo>
                    <a:pt x="8098" y="9031"/>
                    <a:pt x="6923" y="9663"/>
                    <a:pt x="5712" y="10318"/>
                  </a:cubicBezTo>
                  <a:lnTo>
                    <a:pt x="5523" y="5440"/>
                  </a:lnTo>
                  <a:lnTo>
                    <a:pt x="4649" y="10891"/>
                  </a:lnTo>
                  <a:cubicBezTo>
                    <a:pt x="3172" y="11683"/>
                    <a:pt x="1636" y="12510"/>
                    <a:pt x="0" y="13390"/>
                  </a:cubicBezTo>
                  <a:cubicBezTo>
                    <a:pt x="6" y="13390"/>
                    <a:pt x="12" y="13384"/>
                    <a:pt x="18" y="13384"/>
                  </a:cubicBezTo>
                  <a:cubicBezTo>
                    <a:pt x="30" y="13378"/>
                    <a:pt x="42" y="13372"/>
                    <a:pt x="54" y="13366"/>
                  </a:cubicBezTo>
                  <a:lnTo>
                    <a:pt x="71" y="13366"/>
                  </a:lnTo>
                  <a:cubicBezTo>
                    <a:pt x="77" y="13360"/>
                    <a:pt x="89" y="13360"/>
                    <a:pt x="95" y="13354"/>
                  </a:cubicBezTo>
                  <a:cubicBezTo>
                    <a:pt x="107" y="13354"/>
                    <a:pt x="119" y="13354"/>
                    <a:pt x="136" y="13348"/>
                  </a:cubicBezTo>
                  <a:lnTo>
                    <a:pt x="178" y="13348"/>
                  </a:lnTo>
                  <a:cubicBezTo>
                    <a:pt x="278" y="13348"/>
                    <a:pt x="384" y="13378"/>
                    <a:pt x="502" y="13443"/>
                  </a:cubicBezTo>
                  <a:cubicBezTo>
                    <a:pt x="514" y="13449"/>
                    <a:pt x="526" y="13455"/>
                    <a:pt x="538" y="13461"/>
                  </a:cubicBezTo>
                  <a:cubicBezTo>
                    <a:pt x="703" y="13567"/>
                    <a:pt x="762" y="14382"/>
                    <a:pt x="880" y="14571"/>
                  </a:cubicBezTo>
                  <a:lnTo>
                    <a:pt x="5517" y="11754"/>
                  </a:lnTo>
                  <a:lnTo>
                    <a:pt x="12652" y="11890"/>
                  </a:lnTo>
                  <a:lnTo>
                    <a:pt x="6805" y="10974"/>
                  </a:lnTo>
                  <a:lnTo>
                    <a:pt x="9988" y="9037"/>
                  </a:lnTo>
                  <a:lnTo>
                    <a:pt x="16869" y="9645"/>
                  </a:lnTo>
                  <a:lnTo>
                    <a:pt x="16869" y="9645"/>
                  </a:lnTo>
                  <a:lnTo>
                    <a:pt x="11187" y="8310"/>
                  </a:lnTo>
                  <a:lnTo>
                    <a:pt x="14235" y="6456"/>
                  </a:lnTo>
                  <a:lnTo>
                    <a:pt x="20572" y="6456"/>
                  </a:lnTo>
                  <a:lnTo>
                    <a:pt x="15386" y="5759"/>
                  </a:lnTo>
                  <a:lnTo>
                    <a:pt x="18540" y="3845"/>
                  </a:lnTo>
                  <a:lnTo>
                    <a:pt x="23301" y="3845"/>
                  </a:lnTo>
                  <a:lnTo>
                    <a:pt x="19403" y="3320"/>
                  </a:lnTo>
                  <a:lnTo>
                    <a:pt x="24777" y="53"/>
                  </a:lnTo>
                  <a:lnTo>
                    <a:pt x="24777" y="53"/>
                  </a:lnTo>
                  <a:cubicBezTo>
                    <a:pt x="22757" y="1140"/>
                    <a:pt x="20885" y="2150"/>
                    <a:pt x="19096" y="3113"/>
                  </a:cubicBezTo>
                  <a:lnTo>
                    <a:pt x="189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23"/>
          <p:cNvGrpSpPr/>
          <p:nvPr/>
        </p:nvGrpSpPr>
        <p:grpSpPr>
          <a:xfrm>
            <a:off x="8717846" y="4414352"/>
            <a:ext cx="243970" cy="457795"/>
            <a:chOff x="3171550" y="3868750"/>
            <a:chExt cx="317050" cy="594925"/>
          </a:xfrm>
        </p:grpSpPr>
        <p:sp>
          <p:nvSpPr>
            <p:cNvPr id="1566" name="Google Shape;1566;p23"/>
            <p:cNvSpPr/>
            <p:nvPr/>
          </p:nvSpPr>
          <p:spPr>
            <a:xfrm>
              <a:off x="3171550" y="4024675"/>
              <a:ext cx="153450" cy="165100"/>
            </a:xfrm>
            <a:custGeom>
              <a:avLst/>
              <a:gdLst/>
              <a:ahLst/>
              <a:cxnLst/>
              <a:rect l="l" t="t" r="r" b="b"/>
              <a:pathLst>
                <a:path w="6138" h="6604" extrusionOk="0">
                  <a:moveTo>
                    <a:pt x="1" y="0"/>
                  </a:moveTo>
                  <a:cubicBezTo>
                    <a:pt x="1" y="0"/>
                    <a:pt x="686" y="2894"/>
                    <a:pt x="2381" y="4719"/>
                  </a:cubicBezTo>
                  <a:cubicBezTo>
                    <a:pt x="2842" y="5216"/>
                    <a:pt x="3332" y="5582"/>
                    <a:pt x="3798" y="5853"/>
                  </a:cubicBezTo>
                  <a:cubicBezTo>
                    <a:pt x="5045" y="6574"/>
                    <a:pt x="6137" y="6604"/>
                    <a:pt x="6137" y="6604"/>
                  </a:cubicBezTo>
                  <a:cubicBezTo>
                    <a:pt x="6137" y="6604"/>
                    <a:pt x="5452" y="3709"/>
                    <a:pt x="3757" y="1884"/>
                  </a:cubicBezTo>
                  <a:cubicBezTo>
                    <a:pt x="3290" y="1388"/>
                    <a:pt x="2806" y="1022"/>
                    <a:pt x="2334" y="750"/>
                  </a:cubicBezTo>
                  <a:cubicBezTo>
                    <a:pt x="1088" y="36"/>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3"/>
            <p:cNvSpPr/>
            <p:nvPr/>
          </p:nvSpPr>
          <p:spPr>
            <a:xfrm>
              <a:off x="3205675" y="3934750"/>
              <a:ext cx="120500" cy="129525"/>
            </a:xfrm>
            <a:custGeom>
              <a:avLst/>
              <a:gdLst/>
              <a:ahLst/>
              <a:cxnLst/>
              <a:rect l="l" t="t" r="r" b="b"/>
              <a:pathLst>
                <a:path w="4820" h="5181" extrusionOk="0">
                  <a:moveTo>
                    <a:pt x="0" y="0"/>
                  </a:moveTo>
                  <a:cubicBezTo>
                    <a:pt x="0" y="0"/>
                    <a:pt x="543" y="2274"/>
                    <a:pt x="1872" y="3704"/>
                  </a:cubicBezTo>
                  <a:cubicBezTo>
                    <a:pt x="2233" y="4093"/>
                    <a:pt x="2617" y="4383"/>
                    <a:pt x="2983" y="4595"/>
                  </a:cubicBezTo>
                  <a:cubicBezTo>
                    <a:pt x="3963" y="5157"/>
                    <a:pt x="4820" y="5180"/>
                    <a:pt x="4820" y="5180"/>
                  </a:cubicBezTo>
                  <a:cubicBezTo>
                    <a:pt x="4820" y="5180"/>
                    <a:pt x="4276" y="2912"/>
                    <a:pt x="2947" y="1483"/>
                  </a:cubicBezTo>
                  <a:cubicBezTo>
                    <a:pt x="2587" y="1093"/>
                    <a:pt x="2203" y="804"/>
                    <a:pt x="1837" y="591"/>
                  </a:cubicBezTo>
                  <a:cubicBezTo>
                    <a:pt x="857" y="30"/>
                    <a:pt x="0"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3"/>
            <p:cNvSpPr/>
            <p:nvPr/>
          </p:nvSpPr>
          <p:spPr>
            <a:xfrm>
              <a:off x="3285100" y="4414825"/>
              <a:ext cx="92600" cy="48850"/>
            </a:xfrm>
            <a:custGeom>
              <a:avLst/>
              <a:gdLst/>
              <a:ahLst/>
              <a:cxnLst/>
              <a:rect l="l" t="t" r="r" b="b"/>
              <a:pathLst>
                <a:path w="3704" h="1954" extrusionOk="0">
                  <a:moveTo>
                    <a:pt x="1847" y="0"/>
                  </a:moveTo>
                  <a:cubicBezTo>
                    <a:pt x="1415" y="0"/>
                    <a:pt x="984" y="96"/>
                    <a:pt x="656" y="288"/>
                  </a:cubicBezTo>
                  <a:cubicBezTo>
                    <a:pt x="1" y="666"/>
                    <a:pt x="7" y="1286"/>
                    <a:pt x="668" y="1670"/>
                  </a:cubicBezTo>
                  <a:cubicBezTo>
                    <a:pt x="996" y="1859"/>
                    <a:pt x="1427" y="1954"/>
                    <a:pt x="1858" y="1954"/>
                  </a:cubicBezTo>
                  <a:cubicBezTo>
                    <a:pt x="2289" y="1954"/>
                    <a:pt x="2720" y="1859"/>
                    <a:pt x="3048" y="1670"/>
                  </a:cubicBezTo>
                  <a:cubicBezTo>
                    <a:pt x="3704" y="1286"/>
                    <a:pt x="3704" y="666"/>
                    <a:pt x="3042" y="288"/>
                  </a:cubicBezTo>
                  <a:cubicBezTo>
                    <a:pt x="2712" y="96"/>
                    <a:pt x="2279" y="0"/>
                    <a:pt x="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3"/>
            <p:cNvSpPr/>
            <p:nvPr/>
          </p:nvSpPr>
          <p:spPr>
            <a:xfrm>
              <a:off x="3318775" y="3976675"/>
              <a:ext cx="20400" cy="469775"/>
            </a:xfrm>
            <a:custGeom>
              <a:avLst/>
              <a:gdLst/>
              <a:ahLst/>
              <a:cxnLst/>
              <a:rect l="l" t="t" r="r" b="b"/>
              <a:pathLst>
                <a:path w="816" h="18791" extrusionOk="0">
                  <a:moveTo>
                    <a:pt x="403" y="1"/>
                  </a:moveTo>
                  <a:cubicBezTo>
                    <a:pt x="299" y="1"/>
                    <a:pt x="195" y="24"/>
                    <a:pt x="118" y="72"/>
                  </a:cubicBezTo>
                  <a:cubicBezTo>
                    <a:pt x="36" y="113"/>
                    <a:pt x="0" y="178"/>
                    <a:pt x="0" y="237"/>
                  </a:cubicBezTo>
                  <a:lnTo>
                    <a:pt x="0" y="18552"/>
                  </a:lnTo>
                  <a:cubicBezTo>
                    <a:pt x="0" y="18617"/>
                    <a:pt x="36" y="18677"/>
                    <a:pt x="118" y="18724"/>
                  </a:cubicBezTo>
                  <a:cubicBezTo>
                    <a:pt x="198" y="18768"/>
                    <a:pt x="301" y="18790"/>
                    <a:pt x="405" y="18790"/>
                  </a:cubicBezTo>
                  <a:cubicBezTo>
                    <a:pt x="508" y="18790"/>
                    <a:pt x="612" y="18768"/>
                    <a:pt x="691" y="18724"/>
                  </a:cubicBezTo>
                  <a:cubicBezTo>
                    <a:pt x="774" y="18677"/>
                    <a:pt x="809" y="18617"/>
                    <a:pt x="809" y="18558"/>
                  </a:cubicBezTo>
                  <a:lnTo>
                    <a:pt x="809" y="243"/>
                  </a:lnTo>
                  <a:cubicBezTo>
                    <a:pt x="815" y="178"/>
                    <a:pt x="774" y="119"/>
                    <a:pt x="691" y="72"/>
                  </a:cubicBezTo>
                  <a:cubicBezTo>
                    <a:pt x="612" y="24"/>
                    <a:pt x="507" y="1"/>
                    <a:pt x="403" y="1"/>
                  </a:cubicBezTo>
                  <a:close/>
                </a:path>
              </a:pathLst>
            </a:custGeom>
            <a:solidFill>
              <a:srgbClr val="B3FA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3"/>
            <p:cNvSpPr/>
            <p:nvPr/>
          </p:nvSpPr>
          <p:spPr>
            <a:xfrm>
              <a:off x="3317725" y="3976675"/>
              <a:ext cx="22325" cy="11850"/>
            </a:xfrm>
            <a:custGeom>
              <a:avLst/>
              <a:gdLst/>
              <a:ahLst/>
              <a:cxnLst/>
              <a:rect l="l" t="t" r="r" b="b"/>
              <a:pathLst>
                <a:path w="893" h="474" extrusionOk="0">
                  <a:moveTo>
                    <a:pt x="445" y="1"/>
                  </a:moveTo>
                  <a:cubicBezTo>
                    <a:pt x="341" y="1"/>
                    <a:pt x="237" y="24"/>
                    <a:pt x="160" y="72"/>
                  </a:cubicBezTo>
                  <a:cubicBezTo>
                    <a:pt x="1" y="160"/>
                    <a:pt x="1" y="308"/>
                    <a:pt x="160" y="402"/>
                  </a:cubicBezTo>
                  <a:cubicBezTo>
                    <a:pt x="240" y="450"/>
                    <a:pt x="343" y="473"/>
                    <a:pt x="447" y="473"/>
                  </a:cubicBezTo>
                  <a:cubicBezTo>
                    <a:pt x="550" y="473"/>
                    <a:pt x="654" y="450"/>
                    <a:pt x="733" y="402"/>
                  </a:cubicBezTo>
                  <a:cubicBezTo>
                    <a:pt x="893" y="308"/>
                    <a:pt x="893" y="160"/>
                    <a:pt x="733" y="72"/>
                  </a:cubicBezTo>
                  <a:cubicBezTo>
                    <a:pt x="654" y="24"/>
                    <a:pt x="549" y="1"/>
                    <a:pt x="445" y="1"/>
                  </a:cubicBezTo>
                  <a:close/>
                </a:path>
              </a:pathLst>
            </a:custGeom>
            <a:solidFill>
              <a:srgbClr val="B3FA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3"/>
            <p:cNvSpPr/>
            <p:nvPr/>
          </p:nvSpPr>
          <p:spPr>
            <a:xfrm>
              <a:off x="3318775" y="3982600"/>
              <a:ext cx="20250" cy="463850"/>
            </a:xfrm>
            <a:custGeom>
              <a:avLst/>
              <a:gdLst/>
              <a:ahLst/>
              <a:cxnLst/>
              <a:rect l="l" t="t" r="r" b="b"/>
              <a:pathLst>
                <a:path w="810" h="18554" extrusionOk="0">
                  <a:moveTo>
                    <a:pt x="0" y="0"/>
                  </a:moveTo>
                  <a:lnTo>
                    <a:pt x="0" y="18315"/>
                  </a:lnTo>
                  <a:cubicBezTo>
                    <a:pt x="0" y="18380"/>
                    <a:pt x="36" y="18440"/>
                    <a:pt x="118" y="18487"/>
                  </a:cubicBezTo>
                  <a:cubicBezTo>
                    <a:pt x="198" y="18531"/>
                    <a:pt x="301" y="18553"/>
                    <a:pt x="405" y="18553"/>
                  </a:cubicBezTo>
                  <a:cubicBezTo>
                    <a:pt x="508" y="18553"/>
                    <a:pt x="612" y="18531"/>
                    <a:pt x="691" y="18487"/>
                  </a:cubicBezTo>
                  <a:cubicBezTo>
                    <a:pt x="774" y="18440"/>
                    <a:pt x="809" y="18380"/>
                    <a:pt x="809" y="18321"/>
                  </a:cubicBezTo>
                  <a:lnTo>
                    <a:pt x="809" y="0"/>
                  </a:lnTo>
                  <a:cubicBezTo>
                    <a:pt x="809" y="59"/>
                    <a:pt x="774" y="118"/>
                    <a:pt x="691" y="165"/>
                  </a:cubicBezTo>
                  <a:cubicBezTo>
                    <a:pt x="612" y="213"/>
                    <a:pt x="508" y="236"/>
                    <a:pt x="405" y="236"/>
                  </a:cubicBezTo>
                  <a:cubicBezTo>
                    <a:pt x="301" y="236"/>
                    <a:pt x="198" y="213"/>
                    <a:pt x="118" y="165"/>
                  </a:cubicBezTo>
                  <a:cubicBezTo>
                    <a:pt x="36" y="118"/>
                    <a:pt x="0" y="59"/>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3"/>
            <p:cNvSpPr/>
            <p:nvPr/>
          </p:nvSpPr>
          <p:spPr>
            <a:xfrm>
              <a:off x="3333675" y="4025000"/>
              <a:ext cx="120675" cy="86800"/>
            </a:xfrm>
            <a:custGeom>
              <a:avLst/>
              <a:gdLst/>
              <a:ahLst/>
              <a:cxnLst/>
              <a:rect l="l" t="t" r="r" b="b"/>
              <a:pathLst>
                <a:path w="4827" h="3472" extrusionOk="0">
                  <a:moveTo>
                    <a:pt x="1762" y="0"/>
                  </a:moveTo>
                  <a:cubicBezTo>
                    <a:pt x="516" y="0"/>
                    <a:pt x="1" y="1541"/>
                    <a:pt x="1" y="1541"/>
                  </a:cubicBezTo>
                  <a:cubicBezTo>
                    <a:pt x="1" y="1541"/>
                    <a:pt x="851" y="2503"/>
                    <a:pt x="1832" y="3065"/>
                  </a:cubicBezTo>
                  <a:cubicBezTo>
                    <a:pt x="2198" y="3277"/>
                    <a:pt x="2582" y="3437"/>
                    <a:pt x="2942" y="3466"/>
                  </a:cubicBezTo>
                  <a:cubicBezTo>
                    <a:pt x="2984" y="3469"/>
                    <a:pt x="3025" y="3471"/>
                    <a:pt x="3065" y="3471"/>
                  </a:cubicBezTo>
                  <a:cubicBezTo>
                    <a:pt x="4311" y="3471"/>
                    <a:pt x="4826" y="1930"/>
                    <a:pt x="4826" y="1930"/>
                  </a:cubicBezTo>
                  <a:cubicBezTo>
                    <a:pt x="4826" y="1930"/>
                    <a:pt x="3976" y="968"/>
                    <a:pt x="2995" y="407"/>
                  </a:cubicBezTo>
                  <a:cubicBezTo>
                    <a:pt x="2629" y="194"/>
                    <a:pt x="2245" y="35"/>
                    <a:pt x="1885" y="5"/>
                  </a:cubicBezTo>
                  <a:cubicBezTo>
                    <a:pt x="1843" y="2"/>
                    <a:pt x="1802" y="0"/>
                    <a:pt x="17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3"/>
            <p:cNvSpPr/>
            <p:nvPr/>
          </p:nvSpPr>
          <p:spPr>
            <a:xfrm>
              <a:off x="3334575" y="4141025"/>
              <a:ext cx="154025" cy="110475"/>
            </a:xfrm>
            <a:custGeom>
              <a:avLst/>
              <a:gdLst/>
              <a:ahLst/>
              <a:cxnLst/>
              <a:rect l="l" t="t" r="r" b="b"/>
              <a:pathLst>
                <a:path w="6161" h="4419" extrusionOk="0">
                  <a:moveTo>
                    <a:pt x="2246" y="0"/>
                  </a:moveTo>
                  <a:cubicBezTo>
                    <a:pt x="660" y="0"/>
                    <a:pt x="0" y="1961"/>
                    <a:pt x="0" y="1961"/>
                  </a:cubicBezTo>
                  <a:cubicBezTo>
                    <a:pt x="0" y="1961"/>
                    <a:pt x="1087" y="3184"/>
                    <a:pt x="2339" y="3905"/>
                  </a:cubicBezTo>
                  <a:cubicBezTo>
                    <a:pt x="2806" y="4176"/>
                    <a:pt x="3296" y="4377"/>
                    <a:pt x="3757" y="4413"/>
                  </a:cubicBezTo>
                  <a:cubicBezTo>
                    <a:pt x="3810" y="4417"/>
                    <a:pt x="3863" y="4419"/>
                    <a:pt x="3914" y="4419"/>
                  </a:cubicBezTo>
                  <a:cubicBezTo>
                    <a:pt x="5501" y="4419"/>
                    <a:pt x="6161" y="2458"/>
                    <a:pt x="6161" y="2458"/>
                  </a:cubicBezTo>
                  <a:cubicBezTo>
                    <a:pt x="6161" y="2458"/>
                    <a:pt x="5074" y="1229"/>
                    <a:pt x="3828" y="508"/>
                  </a:cubicBezTo>
                  <a:cubicBezTo>
                    <a:pt x="3355" y="243"/>
                    <a:pt x="2871" y="42"/>
                    <a:pt x="2404" y="6"/>
                  </a:cubicBezTo>
                  <a:cubicBezTo>
                    <a:pt x="2351" y="2"/>
                    <a:pt x="2298" y="0"/>
                    <a:pt x="22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3"/>
            <p:cNvSpPr/>
            <p:nvPr/>
          </p:nvSpPr>
          <p:spPr>
            <a:xfrm>
              <a:off x="3296925" y="3868750"/>
              <a:ext cx="63800" cy="120700"/>
            </a:xfrm>
            <a:custGeom>
              <a:avLst/>
              <a:gdLst/>
              <a:ahLst/>
              <a:cxnLst/>
              <a:rect l="l" t="t" r="r" b="b"/>
              <a:pathLst>
                <a:path w="2552" h="4828" extrusionOk="0">
                  <a:moveTo>
                    <a:pt x="1288" y="0"/>
                  </a:moveTo>
                  <a:cubicBezTo>
                    <a:pt x="1252" y="24"/>
                    <a:pt x="1158" y="89"/>
                    <a:pt x="1028" y="213"/>
                  </a:cubicBezTo>
                  <a:cubicBezTo>
                    <a:pt x="910" y="319"/>
                    <a:pt x="833" y="408"/>
                    <a:pt x="768" y="490"/>
                  </a:cubicBezTo>
                  <a:cubicBezTo>
                    <a:pt x="715" y="550"/>
                    <a:pt x="626" y="662"/>
                    <a:pt x="573" y="739"/>
                  </a:cubicBezTo>
                  <a:cubicBezTo>
                    <a:pt x="490" y="868"/>
                    <a:pt x="461" y="916"/>
                    <a:pt x="390" y="1046"/>
                  </a:cubicBezTo>
                  <a:cubicBezTo>
                    <a:pt x="355" y="1105"/>
                    <a:pt x="319" y="1182"/>
                    <a:pt x="290" y="1241"/>
                  </a:cubicBezTo>
                  <a:cubicBezTo>
                    <a:pt x="266" y="1294"/>
                    <a:pt x="236" y="1359"/>
                    <a:pt x="219" y="1412"/>
                  </a:cubicBezTo>
                  <a:cubicBezTo>
                    <a:pt x="189" y="1477"/>
                    <a:pt x="160" y="1571"/>
                    <a:pt x="136" y="1642"/>
                  </a:cubicBezTo>
                  <a:cubicBezTo>
                    <a:pt x="101" y="1754"/>
                    <a:pt x="71" y="1902"/>
                    <a:pt x="47" y="2020"/>
                  </a:cubicBezTo>
                  <a:cubicBezTo>
                    <a:pt x="30" y="2097"/>
                    <a:pt x="18" y="2203"/>
                    <a:pt x="12" y="2286"/>
                  </a:cubicBezTo>
                  <a:cubicBezTo>
                    <a:pt x="0" y="2469"/>
                    <a:pt x="6" y="2564"/>
                    <a:pt x="12" y="2664"/>
                  </a:cubicBezTo>
                  <a:cubicBezTo>
                    <a:pt x="18" y="2764"/>
                    <a:pt x="24" y="2818"/>
                    <a:pt x="47" y="2971"/>
                  </a:cubicBezTo>
                  <a:cubicBezTo>
                    <a:pt x="65" y="3095"/>
                    <a:pt x="130" y="3343"/>
                    <a:pt x="201" y="3532"/>
                  </a:cubicBezTo>
                  <a:cubicBezTo>
                    <a:pt x="236" y="3621"/>
                    <a:pt x="278" y="3727"/>
                    <a:pt x="366" y="3893"/>
                  </a:cubicBezTo>
                  <a:cubicBezTo>
                    <a:pt x="431" y="4022"/>
                    <a:pt x="490" y="4111"/>
                    <a:pt x="555" y="4211"/>
                  </a:cubicBezTo>
                  <a:cubicBezTo>
                    <a:pt x="585" y="4265"/>
                    <a:pt x="673" y="4383"/>
                    <a:pt x="744" y="4471"/>
                  </a:cubicBezTo>
                  <a:cubicBezTo>
                    <a:pt x="833" y="4578"/>
                    <a:pt x="880" y="4631"/>
                    <a:pt x="975" y="4725"/>
                  </a:cubicBezTo>
                  <a:cubicBezTo>
                    <a:pt x="986" y="4743"/>
                    <a:pt x="1004" y="4755"/>
                    <a:pt x="1022" y="4767"/>
                  </a:cubicBezTo>
                  <a:cubicBezTo>
                    <a:pt x="1092" y="4807"/>
                    <a:pt x="1185" y="4827"/>
                    <a:pt x="1277" y="4827"/>
                  </a:cubicBezTo>
                  <a:cubicBezTo>
                    <a:pt x="1362" y="4827"/>
                    <a:pt x="1447" y="4809"/>
                    <a:pt x="1512" y="4773"/>
                  </a:cubicBezTo>
                  <a:cubicBezTo>
                    <a:pt x="1536" y="4761"/>
                    <a:pt x="1553" y="4743"/>
                    <a:pt x="1571" y="4725"/>
                  </a:cubicBezTo>
                  <a:cubicBezTo>
                    <a:pt x="1689" y="4613"/>
                    <a:pt x="1760" y="4519"/>
                    <a:pt x="1802" y="4471"/>
                  </a:cubicBezTo>
                  <a:cubicBezTo>
                    <a:pt x="1872" y="4389"/>
                    <a:pt x="1961" y="4265"/>
                    <a:pt x="1996" y="4211"/>
                  </a:cubicBezTo>
                  <a:cubicBezTo>
                    <a:pt x="2061" y="4111"/>
                    <a:pt x="2120" y="4017"/>
                    <a:pt x="2191" y="3887"/>
                  </a:cubicBezTo>
                  <a:cubicBezTo>
                    <a:pt x="2280" y="3709"/>
                    <a:pt x="2327" y="3585"/>
                    <a:pt x="2351" y="3526"/>
                  </a:cubicBezTo>
                  <a:cubicBezTo>
                    <a:pt x="2369" y="3485"/>
                    <a:pt x="2392" y="3426"/>
                    <a:pt x="2404" y="3379"/>
                  </a:cubicBezTo>
                  <a:cubicBezTo>
                    <a:pt x="2428" y="3302"/>
                    <a:pt x="2457" y="3196"/>
                    <a:pt x="2475" y="3119"/>
                  </a:cubicBezTo>
                  <a:cubicBezTo>
                    <a:pt x="2498" y="3024"/>
                    <a:pt x="2516" y="2924"/>
                    <a:pt x="2528" y="2812"/>
                  </a:cubicBezTo>
                  <a:cubicBezTo>
                    <a:pt x="2534" y="2788"/>
                    <a:pt x="2546" y="2676"/>
                    <a:pt x="2552" y="2499"/>
                  </a:cubicBezTo>
                  <a:cubicBezTo>
                    <a:pt x="2552" y="2416"/>
                    <a:pt x="2540" y="2304"/>
                    <a:pt x="2540" y="2221"/>
                  </a:cubicBezTo>
                  <a:cubicBezTo>
                    <a:pt x="2534" y="2144"/>
                    <a:pt x="2516" y="2038"/>
                    <a:pt x="2498" y="1961"/>
                  </a:cubicBezTo>
                  <a:cubicBezTo>
                    <a:pt x="2475" y="1849"/>
                    <a:pt x="2439" y="1701"/>
                    <a:pt x="2404" y="1589"/>
                  </a:cubicBezTo>
                  <a:cubicBezTo>
                    <a:pt x="2386" y="1524"/>
                    <a:pt x="2357" y="1435"/>
                    <a:pt x="2327" y="1371"/>
                  </a:cubicBezTo>
                  <a:cubicBezTo>
                    <a:pt x="2304" y="1323"/>
                    <a:pt x="2280" y="1252"/>
                    <a:pt x="2256" y="1205"/>
                  </a:cubicBezTo>
                  <a:cubicBezTo>
                    <a:pt x="2227" y="1146"/>
                    <a:pt x="2191" y="1075"/>
                    <a:pt x="2156" y="1016"/>
                  </a:cubicBezTo>
                  <a:cubicBezTo>
                    <a:pt x="2085" y="886"/>
                    <a:pt x="2061" y="845"/>
                    <a:pt x="1973" y="715"/>
                  </a:cubicBezTo>
                  <a:cubicBezTo>
                    <a:pt x="1920" y="644"/>
                    <a:pt x="1837" y="532"/>
                    <a:pt x="1784" y="473"/>
                  </a:cubicBezTo>
                  <a:cubicBezTo>
                    <a:pt x="1725" y="402"/>
                    <a:pt x="1648" y="313"/>
                    <a:pt x="1530" y="201"/>
                  </a:cubicBezTo>
                  <a:cubicBezTo>
                    <a:pt x="1447" y="118"/>
                    <a:pt x="1364" y="53"/>
                    <a:pt x="12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3"/>
            <p:cNvSpPr/>
            <p:nvPr/>
          </p:nvSpPr>
          <p:spPr>
            <a:xfrm>
              <a:off x="3331775" y="4037225"/>
              <a:ext cx="98950" cy="58350"/>
            </a:xfrm>
            <a:custGeom>
              <a:avLst/>
              <a:gdLst/>
              <a:ahLst/>
              <a:cxnLst/>
              <a:rect l="l" t="t" r="r" b="b"/>
              <a:pathLst>
                <a:path w="3958" h="2334" extrusionOk="0">
                  <a:moveTo>
                    <a:pt x="1937" y="0"/>
                  </a:moveTo>
                  <a:lnTo>
                    <a:pt x="1412" y="975"/>
                  </a:lnTo>
                  <a:cubicBezTo>
                    <a:pt x="1276" y="972"/>
                    <a:pt x="1140" y="969"/>
                    <a:pt x="1005" y="969"/>
                  </a:cubicBezTo>
                  <a:cubicBezTo>
                    <a:pt x="870" y="969"/>
                    <a:pt x="735" y="972"/>
                    <a:pt x="602" y="981"/>
                  </a:cubicBezTo>
                  <a:cubicBezTo>
                    <a:pt x="602" y="981"/>
                    <a:pt x="602" y="987"/>
                    <a:pt x="602" y="987"/>
                  </a:cubicBezTo>
                  <a:lnTo>
                    <a:pt x="6" y="975"/>
                  </a:lnTo>
                  <a:lnTo>
                    <a:pt x="0" y="1128"/>
                  </a:lnTo>
                  <a:lnTo>
                    <a:pt x="1719" y="1158"/>
                  </a:lnTo>
                  <a:cubicBezTo>
                    <a:pt x="1760" y="1158"/>
                    <a:pt x="1801" y="1164"/>
                    <a:pt x="1849" y="1170"/>
                  </a:cubicBezTo>
                  <a:lnTo>
                    <a:pt x="2995" y="2268"/>
                  </a:lnTo>
                  <a:lnTo>
                    <a:pt x="2026" y="1188"/>
                  </a:lnTo>
                  <a:lnTo>
                    <a:pt x="2026" y="1188"/>
                  </a:lnTo>
                  <a:lnTo>
                    <a:pt x="2309" y="1211"/>
                  </a:lnTo>
                  <a:lnTo>
                    <a:pt x="2652" y="1235"/>
                  </a:lnTo>
                  <a:lnTo>
                    <a:pt x="3798" y="2333"/>
                  </a:lnTo>
                  <a:lnTo>
                    <a:pt x="2823" y="1247"/>
                  </a:lnTo>
                  <a:lnTo>
                    <a:pt x="2823" y="1247"/>
                  </a:lnTo>
                  <a:cubicBezTo>
                    <a:pt x="2930" y="1252"/>
                    <a:pt x="3036" y="1258"/>
                    <a:pt x="3142" y="1258"/>
                  </a:cubicBezTo>
                  <a:cubicBezTo>
                    <a:pt x="3264" y="1264"/>
                    <a:pt x="3388" y="1267"/>
                    <a:pt x="3511" y="1267"/>
                  </a:cubicBezTo>
                  <a:cubicBezTo>
                    <a:pt x="3661" y="1267"/>
                    <a:pt x="3811" y="1262"/>
                    <a:pt x="3957" y="1252"/>
                  </a:cubicBezTo>
                  <a:cubicBezTo>
                    <a:pt x="3668" y="1193"/>
                    <a:pt x="3378" y="1146"/>
                    <a:pt x="3095" y="1111"/>
                  </a:cubicBezTo>
                  <a:cubicBezTo>
                    <a:pt x="2953" y="1093"/>
                    <a:pt x="2811" y="1075"/>
                    <a:pt x="2670" y="1063"/>
                  </a:cubicBezTo>
                  <a:lnTo>
                    <a:pt x="2374" y="1034"/>
                  </a:lnTo>
                  <a:lnTo>
                    <a:pt x="2711" y="59"/>
                  </a:lnTo>
                  <a:lnTo>
                    <a:pt x="2197" y="1016"/>
                  </a:lnTo>
                  <a:lnTo>
                    <a:pt x="2014" y="1004"/>
                  </a:lnTo>
                  <a:lnTo>
                    <a:pt x="2002" y="1004"/>
                  </a:lnTo>
                  <a:lnTo>
                    <a:pt x="1831" y="993"/>
                  </a:lnTo>
                  <a:cubicBezTo>
                    <a:pt x="1754" y="993"/>
                    <a:pt x="1672" y="987"/>
                    <a:pt x="1595" y="981"/>
                  </a:cubicBezTo>
                  <a:lnTo>
                    <a:pt x="19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3"/>
            <p:cNvSpPr/>
            <p:nvPr/>
          </p:nvSpPr>
          <p:spPr>
            <a:xfrm>
              <a:off x="3223975" y="3954975"/>
              <a:ext cx="104700" cy="112700"/>
            </a:xfrm>
            <a:custGeom>
              <a:avLst/>
              <a:gdLst/>
              <a:ahLst/>
              <a:cxnLst/>
              <a:rect l="l" t="t" r="r" b="b"/>
              <a:pathLst>
                <a:path w="4188" h="4508" extrusionOk="0">
                  <a:moveTo>
                    <a:pt x="0" y="1"/>
                  </a:moveTo>
                  <a:lnTo>
                    <a:pt x="0" y="1"/>
                  </a:lnTo>
                  <a:cubicBezTo>
                    <a:pt x="266" y="325"/>
                    <a:pt x="544" y="638"/>
                    <a:pt x="815" y="946"/>
                  </a:cubicBezTo>
                  <a:cubicBezTo>
                    <a:pt x="922" y="1064"/>
                    <a:pt x="1028" y="1182"/>
                    <a:pt x="1129" y="1300"/>
                  </a:cubicBezTo>
                  <a:lnTo>
                    <a:pt x="154" y="1259"/>
                  </a:lnTo>
                  <a:lnTo>
                    <a:pt x="1306" y="1489"/>
                  </a:lnTo>
                  <a:lnTo>
                    <a:pt x="1648" y="1861"/>
                  </a:lnTo>
                  <a:lnTo>
                    <a:pt x="1926" y="2156"/>
                  </a:lnTo>
                  <a:lnTo>
                    <a:pt x="957" y="2121"/>
                  </a:lnTo>
                  <a:lnTo>
                    <a:pt x="2062" y="2339"/>
                  </a:lnTo>
                  <a:lnTo>
                    <a:pt x="4076" y="4507"/>
                  </a:lnTo>
                  <a:lnTo>
                    <a:pt x="4188" y="4401"/>
                  </a:lnTo>
                  <a:lnTo>
                    <a:pt x="2528" y="2617"/>
                  </a:lnTo>
                  <a:lnTo>
                    <a:pt x="2026" y="1081"/>
                  </a:lnTo>
                  <a:lnTo>
                    <a:pt x="2351" y="2428"/>
                  </a:lnTo>
                  <a:lnTo>
                    <a:pt x="2133" y="2192"/>
                  </a:lnTo>
                  <a:lnTo>
                    <a:pt x="2127" y="2198"/>
                  </a:lnTo>
                  <a:lnTo>
                    <a:pt x="2121" y="2192"/>
                  </a:lnTo>
                  <a:lnTo>
                    <a:pt x="1761" y="1796"/>
                  </a:lnTo>
                  <a:lnTo>
                    <a:pt x="1253" y="249"/>
                  </a:lnTo>
                  <a:lnTo>
                    <a:pt x="1583" y="1607"/>
                  </a:lnTo>
                  <a:lnTo>
                    <a:pt x="1288" y="1294"/>
                  </a:lnTo>
                  <a:cubicBezTo>
                    <a:pt x="1146" y="1146"/>
                    <a:pt x="1004" y="999"/>
                    <a:pt x="863" y="851"/>
                  </a:cubicBezTo>
                  <a:cubicBezTo>
                    <a:pt x="579" y="562"/>
                    <a:pt x="296" y="272"/>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3"/>
            <p:cNvSpPr/>
            <p:nvPr/>
          </p:nvSpPr>
          <p:spPr>
            <a:xfrm>
              <a:off x="3194875" y="4050375"/>
              <a:ext cx="131450" cy="139550"/>
            </a:xfrm>
            <a:custGeom>
              <a:avLst/>
              <a:gdLst/>
              <a:ahLst/>
              <a:cxnLst/>
              <a:rect l="l" t="t" r="r" b="b"/>
              <a:pathLst>
                <a:path w="5258" h="5582" extrusionOk="0">
                  <a:moveTo>
                    <a:pt x="1" y="0"/>
                  </a:moveTo>
                  <a:lnTo>
                    <a:pt x="1" y="0"/>
                  </a:lnTo>
                  <a:cubicBezTo>
                    <a:pt x="338" y="413"/>
                    <a:pt x="686" y="815"/>
                    <a:pt x="1040" y="1211"/>
                  </a:cubicBezTo>
                  <a:cubicBezTo>
                    <a:pt x="1170" y="1358"/>
                    <a:pt x="1306" y="1506"/>
                    <a:pt x="1442" y="1654"/>
                  </a:cubicBezTo>
                  <a:lnTo>
                    <a:pt x="196" y="1607"/>
                  </a:lnTo>
                  <a:lnTo>
                    <a:pt x="1661" y="1902"/>
                  </a:lnTo>
                  <a:lnTo>
                    <a:pt x="2098" y="2374"/>
                  </a:lnTo>
                  <a:lnTo>
                    <a:pt x="2452" y="2752"/>
                  </a:lnTo>
                  <a:lnTo>
                    <a:pt x="1212" y="2705"/>
                  </a:lnTo>
                  <a:lnTo>
                    <a:pt x="2682" y="2995"/>
                  </a:lnTo>
                  <a:cubicBezTo>
                    <a:pt x="2688" y="3000"/>
                    <a:pt x="2688" y="3000"/>
                    <a:pt x="2694" y="3006"/>
                  </a:cubicBezTo>
                  <a:lnTo>
                    <a:pt x="2688" y="3012"/>
                  </a:lnTo>
                  <a:lnTo>
                    <a:pt x="5151" y="5581"/>
                  </a:lnTo>
                  <a:lnTo>
                    <a:pt x="5257" y="5475"/>
                  </a:lnTo>
                  <a:lnTo>
                    <a:pt x="3226" y="3349"/>
                  </a:lnTo>
                  <a:lnTo>
                    <a:pt x="2582" y="1376"/>
                  </a:lnTo>
                  <a:lnTo>
                    <a:pt x="3001" y="3119"/>
                  </a:lnTo>
                  <a:lnTo>
                    <a:pt x="2854" y="2965"/>
                  </a:lnTo>
                  <a:cubicBezTo>
                    <a:pt x="2806" y="2906"/>
                    <a:pt x="2753" y="2853"/>
                    <a:pt x="2706" y="2794"/>
                  </a:cubicBezTo>
                  <a:lnTo>
                    <a:pt x="2239" y="2292"/>
                  </a:lnTo>
                  <a:lnTo>
                    <a:pt x="1596" y="319"/>
                  </a:lnTo>
                  <a:lnTo>
                    <a:pt x="2015" y="2050"/>
                  </a:lnTo>
                  <a:lnTo>
                    <a:pt x="1637" y="1648"/>
                  </a:lnTo>
                  <a:cubicBezTo>
                    <a:pt x="1460" y="1465"/>
                    <a:pt x="1277" y="1270"/>
                    <a:pt x="1099" y="1087"/>
                  </a:cubicBezTo>
                  <a:cubicBezTo>
                    <a:pt x="733" y="715"/>
                    <a:pt x="373" y="348"/>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3"/>
            <p:cNvSpPr/>
            <p:nvPr/>
          </p:nvSpPr>
          <p:spPr>
            <a:xfrm>
              <a:off x="3333100" y="4156375"/>
              <a:ext cx="125375" cy="74450"/>
            </a:xfrm>
            <a:custGeom>
              <a:avLst/>
              <a:gdLst/>
              <a:ahLst/>
              <a:cxnLst/>
              <a:rect l="l" t="t" r="r" b="b"/>
              <a:pathLst>
                <a:path w="5015" h="2978" extrusionOk="0">
                  <a:moveTo>
                    <a:pt x="2434" y="1"/>
                  </a:moveTo>
                  <a:lnTo>
                    <a:pt x="1766" y="1247"/>
                  </a:lnTo>
                  <a:cubicBezTo>
                    <a:pt x="1641" y="1245"/>
                    <a:pt x="1518" y="1243"/>
                    <a:pt x="1394" y="1243"/>
                  </a:cubicBezTo>
                  <a:cubicBezTo>
                    <a:pt x="1220" y="1243"/>
                    <a:pt x="1047" y="1246"/>
                    <a:pt x="874" y="1253"/>
                  </a:cubicBezTo>
                  <a:lnTo>
                    <a:pt x="6" y="1206"/>
                  </a:lnTo>
                  <a:lnTo>
                    <a:pt x="0" y="1359"/>
                  </a:lnTo>
                  <a:lnTo>
                    <a:pt x="2067" y="1471"/>
                  </a:lnTo>
                  <a:cubicBezTo>
                    <a:pt x="2156" y="1477"/>
                    <a:pt x="2239" y="1489"/>
                    <a:pt x="2321" y="1495"/>
                  </a:cubicBezTo>
                  <a:lnTo>
                    <a:pt x="3786" y="2895"/>
                  </a:lnTo>
                  <a:lnTo>
                    <a:pt x="2552" y="1519"/>
                  </a:lnTo>
                  <a:lnTo>
                    <a:pt x="2552" y="1519"/>
                  </a:lnTo>
                  <a:lnTo>
                    <a:pt x="2912" y="1554"/>
                  </a:lnTo>
                  <a:lnTo>
                    <a:pt x="3349" y="1584"/>
                  </a:lnTo>
                  <a:lnTo>
                    <a:pt x="4808" y="2978"/>
                  </a:lnTo>
                  <a:lnTo>
                    <a:pt x="3568" y="1595"/>
                  </a:lnTo>
                  <a:lnTo>
                    <a:pt x="3568" y="1595"/>
                  </a:lnTo>
                  <a:cubicBezTo>
                    <a:pt x="3703" y="1601"/>
                    <a:pt x="3839" y="1607"/>
                    <a:pt x="3969" y="1613"/>
                  </a:cubicBezTo>
                  <a:cubicBezTo>
                    <a:pt x="4128" y="1616"/>
                    <a:pt x="4285" y="1618"/>
                    <a:pt x="4441" y="1618"/>
                  </a:cubicBezTo>
                  <a:cubicBezTo>
                    <a:pt x="4634" y="1618"/>
                    <a:pt x="4825" y="1614"/>
                    <a:pt x="5015" y="1601"/>
                  </a:cubicBezTo>
                  <a:cubicBezTo>
                    <a:pt x="4643" y="1525"/>
                    <a:pt x="4276" y="1471"/>
                    <a:pt x="3916" y="1424"/>
                  </a:cubicBezTo>
                  <a:cubicBezTo>
                    <a:pt x="3733" y="1395"/>
                    <a:pt x="3550" y="1377"/>
                    <a:pt x="3373" y="1359"/>
                  </a:cubicBezTo>
                  <a:lnTo>
                    <a:pt x="2995" y="1324"/>
                  </a:lnTo>
                  <a:lnTo>
                    <a:pt x="3420" y="83"/>
                  </a:lnTo>
                  <a:lnTo>
                    <a:pt x="2764" y="1306"/>
                  </a:lnTo>
                  <a:lnTo>
                    <a:pt x="2304" y="1271"/>
                  </a:lnTo>
                  <a:cubicBezTo>
                    <a:pt x="2203" y="1271"/>
                    <a:pt x="2103" y="1265"/>
                    <a:pt x="2002" y="1259"/>
                  </a:cubicBezTo>
                  <a:lnTo>
                    <a:pt x="24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23"/>
          <p:cNvGrpSpPr/>
          <p:nvPr/>
        </p:nvGrpSpPr>
        <p:grpSpPr>
          <a:xfrm flipH="1">
            <a:off x="8243084" y="4759290"/>
            <a:ext cx="271859" cy="233627"/>
            <a:chOff x="739150" y="4174275"/>
            <a:chExt cx="945925" cy="812900"/>
          </a:xfrm>
        </p:grpSpPr>
        <p:sp>
          <p:nvSpPr>
            <p:cNvPr id="1580" name="Google Shape;1580;p23"/>
            <p:cNvSpPr/>
            <p:nvPr/>
          </p:nvSpPr>
          <p:spPr>
            <a:xfrm>
              <a:off x="739150" y="4366050"/>
              <a:ext cx="807725" cy="489000"/>
            </a:xfrm>
            <a:custGeom>
              <a:avLst/>
              <a:gdLst/>
              <a:ahLst/>
              <a:cxnLst/>
              <a:rect l="l" t="t" r="r" b="b"/>
              <a:pathLst>
                <a:path w="32309" h="19560" extrusionOk="0">
                  <a:moveTo>
                    <a:pt x="32249" y="0"/>
                  </a:moveTo>
                  <a:cubicBezTo>
                    <a:pt x="32237" y="83"/>
                    <a:pt x="32214" y="183"/>
                    <a:pt x="32190" y="295"/>
                  </a:cubicBezTo>
                  <a:cubicBezTo>
                    <a:pt x="32178" y="331"/>
                    <a:pt x="32167" y="372"/>
                    <a:pt x="32155" y="408"/>
                  </a:cubicBezTo>
                  <a:cubicBezTo>
                    <a:pt x="32149" y="449"/>
                    <a:pt x="32137" y="484"/>
                    <a:pt x="32125" y="520"/>
                  </a:cubicBezTo>
                  <a:cubicBezTo>
                    <a:pt x="32119" y="532"/>
                    <a:pt x="32119" y="538"/>
                    <a:pt x="32113" y="549"/>
                  </a:cubicBezTo>
                  <a:cubicBezTo>
                    <a:pt x="32084" y="656"/>
                    <a:pt x="32043" y="750"/>
                    <a:pt x="32007" y="839"/>
                  </a:cubicBezTo>
                  <a:cubicBezTo>
                    <a:pt x="32007" y="839"/>
                    <a:pt x="32007" y="845"/>
                    <a:pt x="32007" y="845"/>
                  </a:cubicBezTo>
                  <a:cubicBezTo>
                    <a:pt x="32007" y="851"/>
                    <a:pt x="32001" y="851"/>
                    <a:pt x="32001" y="856"/>
                  </a:cubicBezTo>
                  <a:cubicBezTo>
                    <a:pt x="31989" y="880"/>
                    <a:pt x="31984" y="904"/>
                    <a:pt x="31972" y="927"/>
                  </a:cubicBezTo>
                  <a:cubicBezTo>
                    <a:pt x="31966" y="945"/>
                    <a:pt x="31960" y="963"/>
                    <a:pt x="31948" y="981"/>
                  </a:cubicBezTo>
                  <a:cubicBezTo>
                    <a:pt x="31854" y="1199"/>
                    <a:pt x="31765" y="1341"/>
                    <a:pt x="31747" y="1370"/>
                  </a:cubicBezTo>
                  <a:cubicBezTo>
                    <a:pt x="31694" y="1453"/>
                    <a:pt x="31617" y="1589"/>
                    <a:pt x="31493" y="1742"/>
                  </a:cubicBezTo>
                  <a:cubicBezTo>
                    <a:pt x="31464" y="1784"/>
                    <a:pt x="31434" y="1825"/>
                    <a:pt x="31405" y="1861"/>
                  </a:cubicBezTo>
                  <a:cubicBezTo>
                    <a:pt x="31357" y="1920"/>
                    <a:pt x="31304" y="1979"/>
                    <a:pt x="31245" y="2038"/>
                  </a:cubicBezTo>
                  <a:cubicBezTo>
                    <a:pt x="31163" y="2132"/>
                    <a:pt x="31103" y="2191"/>
                    <a:pt x="31015" y="2274"/>
                  </a:cubicBezTo>
                  <a:cubicBezTo>
                    <a:pt x="30997" y="2286"/>
                    <a:pt x="30991" y="2298"/>
                    <a:pt x="30974" y="2304"/>
                  </a:cubicBezTo>
                  <a:cubicBezTo>
                    <a:pt x="30932" y="2345"/>
                    <a:pt x="30891" y="2380"/>
                    <a:pt x="30850" y="2416"/>
                  </a:cubicBezTo>
                  <a:cubicBezTo>
                    <a:pt x="30844" y="2416"/>
                    <a:pt x="30844" y="2416"/>
                    <a:pt x="30844" y="2422"/>
                  </a:cubicBezTo>
                  <a:cubicBezTo>
                    <a:pt x="30773" y="2481"/>
                    <a:pt x="30690" y="2546"/>
                    <a:pt x="30596" y="2605"/>
                  </a:cubicBezTo>
                  <a:cubicBezTo>
                    <a:pt x="30460" y="2699"/>
                    <a:pt x="30324" y="2782"/>
                    <a:pt x="30164" y="2871"/>
                  </a:cubicBezTo>
                  <a:cubicBezTo>
                    <a:pt x="30023" y="2947"/>
                    <a:pt x="29899" y="3012"/>
                    <a:pt x="29816" y="3048"/>
                  </a:cubicBezTo>
                  <a:cubicBezTo>
                    <a:pt x="29816" y="3054"/>
                    <a:pt x="29816" y="3054"/>
                    <a:pt x="29816" y="3054"/>
                  </a:cubicBezTo>
                  <a:cubicBezTo>
                    <a:pt x="29686" y="3119"/>
                    <a:pt x="29503" y="3201"/>
                    <a:pt x="29278" y="3290"/>
                  </a:cubicBezTo>
                  <a:cubicBezTo>
                    <a:pt x="29231" y="3314"/>
                    <a:pt x="29178" y="3331"/>
                    <a:pt x="29125" y="3349"/>
                  </a:cubicBezTo>
                  <a:cubicBezTo>
                    <a:pt x="29101" y="3361"/>
                    <a:pt x="29078" y="3367"/>
                    <a:pt x="29048" y="3378"/>
                  </a:cubicBezTo>
                  <a:cubicBezTo>
                    <a:pt x="29024" y="3384"/>
                    <a:pt x="29007" y="3390"/>
                    <a:pt x="28983" y="3402"/>
                  </a:cubicBezTo>
                  <a:cubicBezTo>
                    <a:pt x="28983" y="3402"/>
                    <a:pt x="28865" y="3443"/>
                    <a:pt x="28694" y="3491"/>
                  </a:cubicBezTo>
                  <a:cubicBezTo>
                    <a:pt x="28688" y="3491"/>
                    <a:pt x="28682" y="3497"/>
                    <a:pt x="28676" y="3497"/>
                  </a:cubicBezTo>
                  <a:cubicBezTo>
                    <a:pt x="28617" y="3514"/>
                    <a:pt x="28552" y="3532"/>
                    <a:pt x="28481" y="3550"/>
                  </a:cubicBezTo>
                  <a:cubicBezTo>
                    <a:pt x="28475" y="3550"/>
                    <a:pt x="28469" y="3550"/>
                    <a:pt x="28463" y="3556"/>
                  </a:cubicBezTo>
                  <a:lnTo>
                    <a:pt x="28446" y="3556"/>
                  </a:lnTo>
                  <a:cubicBezTo>
                    <a:pt x="28434" y="3562"/>
                    <a:pt x="28428" y="3562"/>
                    <a:pt x="28422" y="3562"/>
                  </a:cubicBezTo>
                  <a:cubicBezTo>
                    <a:pt x="28404" y="3567"/>
                    <a:pt x="28387" y="3567"/>
                    <a:pt x="28369" y="3573"/>
                  </a:cubicBezTo>
                  <a:cubicBezTo>
                    <a:pt x="28351" y="3579"/>
                    <a:pt x="28339" y="3579"/>
                    <a:pt x="28328" y="3585"/>
                  </a:cubicBezTo>
                  <a:cubicBezTo>
                    <a:pt x="28162" y="3621"/>
                    <a:pt x="28014" y="3644"/>
                    <a:pt x="27855" y="3662"/>
                  </a:cubicBezTo>
                  <a:cubicBezTo>
                    <a:pt x="27701" y="3680"/>
                    <a:pt x="27648" y="3686"/>
                    <a:pt x="27507" y="3692"/>
                  </a:cubicBezTo>
                  <a:cubicBezTo>
                    <a:pt x="27436" y="3697"/>
                    <a:pt x="27377" y="3697"/>
                    <a:pt x="27318" y="3697"/>
                  </a:cubicBezTo>
                  <a:lnTo>
                    <a:pt x="27288" y="3697"/>
                  </a:lnTo>
                  <a:cubicBezTo>
                    <a:pt x="27211" y="3697"/>
                    <a:pt x="27123" y="3697"/>
                    <a:pt x="27022" y="3692"/>
                  </a:cubicBezTo>
                  <a:lnTo>
                    <a:pt x="26981" y="3692"/>
                  </a:lnTo>
                  <a:cubicBezTo>
                    <a:pt x="26869" y="3680"/>
                    <a:pt x="26739" y="3668"/>
                    <a:pt x="26597" y="3650"/>
                  </a:cubicBezTo>
                  <a:cubicBezTo>
                    <a:pt x="26532" y="3638"/>
                    <a:pt x="26473" y="3627"/>
                    <a:pt x="26414" y="3615"/>
                  </a:cubicBezTo>
                  <a:cubicBezTo>
                    <a:pt x="26402" y="3615"/>
                    <a:pt x="26384" y="3609"/>
                    <a:pt x="26367" y="3609"/>
                  </a:cubicBezTo>
                  <a:cubicBezTo>
                    <a:pt x="26331" y="3597"/>
                    <a:pt x="26296" y="3591"/>
                    <a:pt x="26254" y="3585"/>
                  </a:cubicBezTo>
                  <a:cubicBezTo>
                    <a:pt x="26237" y="3579"/>
                    <a:pt x="26219" y="3573"/>
                    <a:pt x="26201" y="3567"/>
                  </a:cubicBezTo>
                  <a:cubicBezTo>
                    <a:pt x="26195" y="3591"/>
                    <a:pt x="26189" y="3609"/>
                    <a:pt x="26184" y="3632"/>
                  </a:cubicBezTo>
                  <a:cubicBezTo>
                    <a:pt x="26172" y="3656"/>
                    <a:pt x="26166" y="3680"/>
                    <a:pt x="26160" y="3703"/>
                  </a:cubicBezTo>
                  <a:cubicBezTo>
                    <a:pt x="26154" y="3721"/>
                    <a:pt x="26148" y="3745"/>
                    <a:pt x="26142" y="3762"/>
                  </a:cubicBezTo>
                  <a:cubicBezTo>
                    <a:pt x="26130" y="3798"/>
                    <a:pt x="26119" y="3833"/>
                    <a:pt x="26107" y="3869"/>
                  </a:cubicBezTo>
                  <a:cubicBezTo>
                    <a:pt x="26107" y="3886"/>
                    <a:pt x="26101" y="3898"/>
                    <a:pt x="26095" y="3910"/>
                  </a:cubicBezTo>
                  <a:cubicBezTo>
                    <a:pt x="26083" y="3945"/>
                    <a:pt x="26071" y="3987"/>
                    <a:pt x="26060" y="4028"/>
                  </a:cubicBezTo>
                  <a:cubicBezTo>
                    <a:pt x="26054" y="4046"/>
                    <a:pt x="26048" y="4058"/>
                    <a:pt x="26042" y="4075"/>
                  </a:cubicBezTo>
                  <a:cubicBezTo>
                    <a:pt x="26030" y="4111"/>
                    <a:pt x="26018" y="4140"/>
                    <a:pt x="26006" y="4176"/>
                  </a:cubicBezTo>
                  <a:cubicBezTo>
                    <a:pt x="25995" y="4205"/>
                    <a:pt x="25989" y="4235"/>
                    <a:pt x="25977" y="4259"/>
                  </a:cubicBezTo>
                  <a:cubicBezTo>
                    <a:pt x="25965" y="4282"/>
                    <a:pt x="25959" y="4306"/>
                    <a:pt x="25953" y="4323"/>
                  </a:cubicBezTo>
                  <a:cubicBezTo>
                    <a:pt x="25941" y="4353"/>
                    <a:pt x="25930" y="4383"/>
                    <a:pt x="25918" y="4412"/>
                  </a:cubicBezTo>
                  <a:cubicBezTo>
                    <a:pt x="25906" y="4448"/>
                    <a:pt x="25882" y="4501"/>
                    <a:pt x="25859" y="4560"/>
                  </a:cubicBezTo>
                  <a:cubicBezTo>
                    <a:pt x="25788" y="4719"/>
                    <a:pt x="25711" y="4890"/>
                    <a:pt x="25622" y="5062"/>
                  </a:cubicBezTo>
                  <a:cubicBezTo>
                    <a:pt x="25528" y="5233"/>
                    <a:pt x="25416" y="5428"/>
                    <a:pt x="25292" y="5617"/>
                  </a:cubicBezTo>
                  <a:cubicBezTo>
                    <a:pt x="25280" y="5635"/>
                    <a:pt x="25262" y="5652"/>
                    <a:pt x="25250" y="5676"/>
                  </a:cubicBezTo>
                  <a:cubicBezTo>
                    <a:pt x="25250" y="5676"/>
                    <a:pt x="25244" y="5682"/>
                    <a:pt x="25244" y="5682"/>
                  </a:cubicBezTo>
                  <a:cubicBezTo>
                    <a:pt x="25239" y="5688"/>
                    <a:pt x="25239" y="5694"/>
                    <a:pt x="25233" y="5700"/>
                  </a:cubicBezTo>
                  <a:cubicBezTo>
                    <a:pt x="25209" y="5735"/>
                    <a:pt x="25179" y="5776"/>
                    <a:pt x="25150" y="5818"/>
                  </a:cubicBezTo>
                  <a:cubicBezTo>
                    <a:pt x="25144" y="5830"/>
                    <a:pt x="25132" y="5841"/>
                    <a:pt x="25126" y="5853"/>
                  </a:cubicBezTo>
                  <a:cubicBezTo>
                    <a:pt x="25061" y="5942"/>
                    <a:pt x="24985" y="6042"/>
                    <a:pt x="24890" y="6149"/>
                  </a:cubicBezTo>
                  <a:cubicBezTo>
                    <a:pt x="24884" y="6154"/>
                    <a:pt x="24884" y="6160"/>
                    <a:pt x="24878" y="6166"/>
                  </a:cubicBezTo>
                  <a:cubicBezTo>
                    <a:pt x="24861" y="6190"/>
                    <a:pt x="24843" y="6208"/>
                    <a:pt x="24819" y="6231"/>
                  </a:cubicBezTo>
                  <a:cubicBezTo>
                    <a:pt x="24813" y="6243"/>
                    <a:pt x="24801" y="6255"/>
                    <a:pt x="24790" y="6267"/>
                  </a:cubicBezTo>
                  <a:cubicBezTo>
                    <a:pt x="24778" y="6278"/>
                    <a:pt x="24772" y="6290"/>
                    <a:pt x="24760" y="6302"/>
                  </a:cubicBezTo>
                  <a:cubicBezTo>
                    <a:pt x="24713" y="6355"/>
                    <a:pt x="24660" y="6414"/>
                    <a:pt x="24601" y="6473"/>
                  </a:cubicBezTo>
                  <a:cubicBezTo>
                    <a:pt x="24571" y="6509"/>
                    <a:pt x="24536" y="6538"/>
                    <a:pt x="24506" y="6568"/>
                  </a:cubicBezTo>
                  <a:cubicBezTo>
                    <a:pt x="24494" y="6586"/>
                    <a:pt x="24477" y="6603"/>
                    <a:pt x="24453" y="6621"/>
                  </a:cubicBezTo>
                  <a:cubicBezTo>
                    <a:pt x="24453" y="6627"/>
                    <a:pt x="24447" y="6633"/>
                    <a:pt x="24441" y="6633"/>
                  </a:cubicBezTo>
                  <a:cubicBezTo>
                    <a:pt x="24406" y="6668"/>
                    <a:pt x="24364" y="6710"/>
                    <a:pt x="24323" y="6745"/>
                  </a:cubicBezTo>
                  <a:cubicBezTo>
                    <a:pt x="24294" y="6775"/>
                    <a:pt x="24264" y="6804"/>
                    <a:pt x="24234" y="6828"/>
                  </a:cubicBezTo>
                  <a:cubicBezTo>
                    <a:pt x="24146" y="6910"/>
                    <a:pt x="24075" y="6970"/>
                    <a:pt x="23992" y="7040"/>
                  </a:cubicBezTo>
                  <a:cubicBezTo>
                    <a:pt x="23921" y="7094"/>
                    <a:pt x="23845" y="7153"/>
                    <a:pt x="23786" y="7200"/>
                  </a:cubicBezTo>
                  <a:cubicBezTo>
                    <a:pt x="23750" y="7223"/>
                    <a:pt x="23709" y="7247"/>
                    <a:pt x="23673" y="7277"/>
                  </a:cubicBezTo>
                  <a:cubicBezTo>
                    <a:pt x="23626" y="7306"/>
                    <a:pt x="23579" y="7342"/>
                    <a:pt x="23526" y="7383"/>
                  </a:cubicBezTo>
                  <a:cubicBezTo>
                    <a:pt x="23402" y="7472"/>
                    <a:pt x="23219" y="7578"/>
                    <a:pt x="23083" y="7661"/>
                  </a:cubicBezTo>
                  <a:cubicBezTo>
                    <a:pt x="23047" y="7678"/>
                    <a:pt x="22994" y="7708"/>
                    <a:pt x="22929" y="7743"/>
                  </a:cubicBezTo>
                  <a:cubicBezTo>
                    <a:pt x="22917" y="7749"/>
                    <a:pt x="22900" y="7761"/>
                    <a:pt x="22888" y="7767"/>
                  </a:cubicBezTo>
                  <a:cubicBezTo>
                    <a:pt x="22852" y="7785"/>
                    <a:pt x="22817" y="7802"/>
                    <a:pt x="22782" y="7826"/>
                  </a:cubicBezTo>
                  <a:cubicBezTo>
                    <a:pt x="22740" y="7844"/>
                    <a:pt x="22705" y="7861"/>
                    <a:pt x="22663" y="7879"/>
                  </a:cubicBezTo>
                  <a:cubicBezTo>
                    <a:pt x="22646" y="7891"/>
                    <a:pt x="22622" y="7903"/>
                    <a:pt x="22604" y="7909"/>
                  </a:cubicBezTo>
                  <a:cubicBezTo>
                    <a:pt x="22563" y="7932"/>
                    <a:pt x="22516" y="7950"/>
                    <a:pt x="22474" y="7968"/>
                  </a:cubicBezTo>
                  <a:cubicBezTo>
                    <a:pt x="22451" y="7985"/>
                    <a:pt x="22421" y="7997"/>
                    <a:pt x="22392" y="8009"/>
                  </a:cubicBezTo>
                  <a:cubicBezTo>
                    <a:pt x="22368" y="8021"/>
                    <a:pt x="22339" y="8033"/>
                    <a:pt x="22315" y="8044"/>
                  </a:cubicBezTo>
                  <a:cubicBezTo>
                    <a:pt x="22268" y="8062"/>
                    <a:pt x="22215" y="8086"/>
                    <a:pt x="22167" y="8104"/>
                  </a:cubicBezTo>
                  <a:cubicBezTo>
                    <a:pt x="22144" y="8115"/>
                    <a:pt x="22120" y="8127"/>
                    <a:pt x="22096" y="8133"/>
                  </a:cubicBezTo>
                  <a:cubicBezTo>
                    <a:pt x="22043" y="8157"/>
                    <a:pt x="21990" y="8174"/>
                    <a:pt x="21931" y="8198"/>
                  </a:cubicBezTo>
                  <a:cubicBezTo>
                    <a:pt x="21913" y="8204"/>
                    <a:pt x="21896" y="8216"/>
                    <a:pt x="21878" y="8222"/>
                  </a:cubicBezTo>
                  <a:cubicBezTo>
                    <a:pt x="21831" y="8239"/>
                    <a:pt x="21789" y="8251"/>
                    <a:pt x="21742" y="8269"/>
                  </a:cubicBezTo>
                  <a:cubicBezTo>
                    <a:pt x="21718" y="8281"/>
                    <a:pt x="21695" y="8287"/>
                    <a:pt x="21671" y="8293"/>
                  </a:cubicBezTo>
                  <a:cubicBezTo>
                    <a:pt x="21618" y="8316"/>
                    <a:pt x="21559" y="8334"/>
                    <a:pt x="21494" y="8357"/>
                  </a:cubicBezTo>
                  <a:lnTo>
                    <a:pt x="21488" y="8357"/>
                  </a:lnTo>
                  <a:cubicBezTo>
                    <a:pt x="21482" y="8357"/>
                    <a:pt x="21482" y="8363"/>
                    <a:pt x="21482" y="8363"/>
                  </a:cubicBezTo>
                  <a:cubicBezTo>
                    <a:pt x="21459" y="8369"/>
                    <a:pt x="21441" y="8375"/>
                    <a:pt x="21423" y="8381"/>
                  </a:cubicBezTo>
                  <a:cubicBezTo>
                    <a:pt x="20697" y="8617"/>
                    <a:pt x="20100" y="8724"/>
                    <a:pt x="19870" y="8759"/>
                  </a:cubicBezTo>
                  <a:cubicBezTo>
                    <a:pt x="19805" y="8765"/>
                    <a:pt x="19757" y="8777"/>
                    <a:pt x="19722" y="8777"/>
                  </a:cubicBezTo>
                  <a:cubicBezTo>
                    <a:pt x="19645" y="8789"/>
                    <a:pt x="19563" y="8800"/>
                    <a:pt x="19474" y="8806"/>
                  </a:cubicBezTo>
                  <a:cubicBezTo>
                    <a:pt x="19297" y="8830"/>
                    <a:pt x="19173" y="8842"/>
                    <a:pt x="18990" y="8848"/>
                  </a:cubicBezTo>
                  <a:lnTo>
                    <a:pt x="18954" y="8848"/>
                  </a:lnTo>
                  <a:cubicBezTo>
                    <a:pt x="18937" y="8848"/>
                    <a:pt x="18919" y="8854"/>
                    <a:pt x="18907" y="8854"/>
                  </a:cubicBezTo>
                  <a:lnTo>
                    <a:pt x="18736" y="8854"/>
                  </a:lnTo>
                  <a:cubicBezTo>
                    <a:pt x="18671" y="8855"/>
                    <a:pt x="18612" y="8855"/>
                    <a:pt x="18557" y="8855"/>
                  </a:cubicBezTo>
                  <a:cubicBezTo>
                    <a:pt x="18327" y="8855"/>
                    <a:pt x="18188" y="8847"/>
                    <a:pt x="18169" y="8842"/>
                  </a:cubicBezTo>
                  <a:lnTo>
                    <a:pt x="18139" y="8842"/>
                  </a:lnTo>
                  <a:cubicBezTo>
                    <a:pt x="18139" y="8895"/>
                    <a:pt x="18133" y="8942"/>
                    <a:pt x="18121" y="9001"/>
                  </a:cubicBezTo>
                  <a:cubicBezTo>
                    <a:pt x="18116" y="9078"/>
                    <a:pt x="18104" y="9149"/>
                    <a:pt x="18086" y="9226"/>
                  </a:cubicBezTo>
                  <a:cubicBezTo>
                    <a:pt x="18068" y="9350"/>
                    <a:pt x="18045" y="9438"/>
                    <a:pt x="18033" y="9486"/>
                  </a:cubicBezTo>
                  <a:cubicBezTo>
                    <a:pt x="17986" y="9692"/>
                    <a:pt x="17938" y="9870"/>
                    <a:pt x="17897" y="10005"/>
                  </a:cubicBezTo>
                  <a:cubicBezTo>
                    <a:pt x="17885" y="10029"/>
                    <a:pt x="17879" y="10053"/>
                    <a:pt x="17873" y="10076"/>
                  </a:cubicBezTo>
                  <a:cubicBezTo>
                    <a:pt x="17867" y="10088"/>
                    <a:pt x="17867" y="10094"/>
                    <a:pt x="17862" y="10106"/>
                  </a:cubicBezTo>
                  <a:cubicBezTo>
                    <a:pt x="17862" y="10118"/>
                    <a:pt x="17856" y="10129"/>
                    <a:pt x="17850" y="10141"/>
                  </a:cubicBezTo>
                  <a:cubicBezTo>
                    <a:pt x="17791" y="10330"/>
                    <a:pt x="17720" y="10531"/>
                    <a:pt x="17619" y="10744"/>
                  </a:cubicBezTo>
                  <a:cubicBezTo>
                    <a:pt x="17590" y="10815"/>
                    <a:pt x="17554" y="10897"/>
                    <a:pt x="17513" y="10980"/>
                  </a:cubicBezTo>
                  <a:cubicBezTo>
                    <a:pt x="17507" y="10998"/>
                    <a:pt x="17501" y="11015"/>
                    <a:pt x="17489" y="11027"/>
                  </a:cubicBezTo>
                  <a:cubicBezTo>
                    <a:pt x="17454" y="11116"/>
                    <a:pt x="17407" y="11210"/>
                    <a:pt x="17354" y="11305"/>
                  </a:cubicBezTo>
                  <a:cubicBezTo>
                    <a:pt x="17289" y="11441"/>
                    <a:pt x="17218" y="11571"/>
                    <a:pt x="17147" y="11683"/>
                  </a:cubicBezTo>
                  <a:cubicBezTo>
                    <a:pt x="17111" y="11742"/>
                    <a:pt x="17076" y="11795"/>
                    <a:pt x="17035" y="11854"/>
                  </a:cubicBezTo>
                  <a:cubicBezTo>
                    <a:pt x="16911" y="12061"/>
                    <a:pt x="16781" y="12256"/>
                    <a:pt x="16674" y="12427"/>
                  </a:cubicBezTo>
                  <a:cubicBezTo>
                    <a:pt x="16515" y="12663"/>
                    <a:pt x="16279" y="12959"/>
                    <a:pt x="16101" y="13183"/>
                  </a:cubicBezTo>
                  <a:cubicBezTo>
                    <a:pt x="16096" y="13183"/>
                    <a:pt x="16090" y="13189"/>
                    <a:pt x="16090" y="13195"/>
                  </a:cubicBezTo>
                  <a:cubicBezTo>
                    <a:pt x="15936" y="13384"/>
                    <a:pt x="15759" y="13585"/>
                    <a:pt x="15564" y="13785"/>
                  </a:cubicBezTo>
                  <a:cubicBezTo>
                    <a:pt x="15405" y="13957"/>
                    <a:pt x="15239" y="14128"/>
                    <a:pt x="15092" y="14270"/>
                  </a:cubicBezTo>
                  <a:cubicBezTo>
                    <a:pt x="14950" y="14411"/>
                    <a:pt x="14773" y="14583"/>
                    <a:pt x="14595" y="14736"/>
                  </a:cubicBezTo>
                  <a:cubicBezTo>
                    <a:pt x="14365" y="14949"/>
                    <a:pt x="14058" y="15185"/>
                    <a:pt x="13828" y="15368"/>
                  </a:cubicBezTo>
                  <a:cubicBezTo>
                    <a:pt x="13591" y="15557"/>
                    <a:pt x="13302" y="15764"/>
                    <a:pt x="12989" y="15971"/>
                  </a:cubicBezTo>
                  <a:cubicBezTo>
                    <a:pt x="12747" y="16130"/>
                    <a:pt x="12493" y="16296"/>
                    <a:pt x="12268" y="16420"/>
                  </a:cubicBezTo>
                  <a:cubicBezTo>
                    <a:pt x="12003" y="16579"/>
                    <a:pt x="11737" y="16727"/>
                    <a:pt x="11506" y="16839"/>
                  </a:cubicBezTo>
                  <a:cubicBezTo>
                    <a:pt x="11270" y="16957"/>
                    <a:pt x="10993" y="17081"/>
                    <a:pt x="10703" y="17199"/>
                  </a:cubicBezTo>
                  <a:cubicBezTo>
                    <a:pt x="10555" y="17270"/>
                    <a:pt x="10408" y="17341"/>
                    <a:pt x="10266" y="17400"/>
                  </a:cubicBezTo>
                  <a:cubicBezTo>
                    <a:pt x="10042" y="17495"/>
                    <a:pt x="9752" y="17595"/>
                    <a:pt x="9492" y="17678"/>
                  </a:cubicBezTo>
                  <a:cubicBezTo>
                    <a:pt x="9362" y="17719"/>
                    <a:pt x="9215" y="17760"/>
                    <a:pt x="9067" y="17802"/>
                  </a:cubicBezTo>
                  <a:cubicBezTo>
                    <a:pt x="8801" y="17878"/>
                    <a:pt x="8500" y="17949"/>
                    <a:pt x="8211" y="18008"/>
                  </a:cubicBezTo>
                  <a:cubicBezTo>
                    <a:pt x="7951" y="18062"/>
                    <a:pt x="7626" y="18115"/>
                    <a:pt x="7378" y="18132"/>
                  </a:cubicBezTo>
                  <a:cubicBezTo>
                    <a:pt x="7337" y="18138"/>
                    <a:pt x="7295" y="18138"/>
                    <a:pt x="7254" y="18144"/>
                  </a:cubicBezTo>
                  <a:cubicBezTo>
                    <a:pt x="6948" y="18177"/>
                    <a:pt x="6680" y="18195"/>
                    <a:pt x="6369" y="18195"/>
                  </a:cubicBezTo>
                  <a:cubicBezTo>
                    <a:pt x="6289" y="18195"/>
                    <a:pt x="6207" y="18194"/>
                    <a:pt x="6120" y="18191"/>
                  </a:cubicBezTo>
                  <a:lnTo>
                    <a:pt x="6108" y="18191"/>
                  </a:lnTo>
                  <a:cubicBezTo>
                    <a:pt x="6055" y="18186"/>
                    <a:pt x="6002" y="18186"/>
                    <a:pt x="5954" y="18186"/>
                  </a:cubicBezTo>
                  <a:cubicBezTo>
                    <a:pt x="5872" y="18180"/>
                    <a:pt x="5783" y="18174"/>
                    <a:pt x="5695" y="18168"/>
                  </a:cubicBezTo>
                  <a:lnTo>
                    <a:pt x="5689" y="18168"/>
                  </a:lnTo>
                  <a:cubicBezTo>
                    <a:pt x="5683" y="18168"/>
                    <a:pt x="5647" y="18168"/>
                    <a:pt x="5588" y="18162"/>
                  </a:cubicBezTo>
                  <a:cubicBezTo>
                    <a:pt x="5576" y="18162"/>
                    <a:pt x="5571" y="18156"/>
                    <a:pt x="5559" y="18156"/>
                  </a:cubicBezTo>
                  <a:lnTo>
                    <a:pt x="5541" y="18156"/>
                  </a:lnTo>
                  <a:cubicBezTo>
                    <a:pt x="5352" y="18138"/>
                    <a:pt x="5163" y="18115"/>
                    <a:pt x="4998" y="18085"/>
                  </a:cubicBezTo>
                  <a:cubicBezTo>
                    <a:pt x="4767" y="18050"/>
                    <a:pt x="4507" y="17997"/>
                    <a:pt x="4259" y="17926"/>
                  </a:cubicBezTo>
                  <a:cubicBezTo>
                    <a:pt x="4248" y="17920"/>
                    <a:pt x="4230" y="17914"/>
                    <a:pt x="4212" y="17908"/>
                  </a:cubicBezTo>
                  <a:cubicBezTo>
                    <a:pt x="4041" y="17861"/>
                    <a:pt x="3852" y="17802"/>
                    <a:pt x="3704" y="17743"/>
                  </a:cubicBezTo>
                  <a:cubicBezTo>
                    <a:pt x="3692" y="17743"/>
                    <a:pt x="3681" y="17737"/>
                    <a:pt x="3669" y="17731"/>
                  </a:cubicBezTo>
                  <a:cubicBezTo>
                    <a:pt x="3657" y="17725"/>
                    <a:pt x="3639" y="17719"/>
                    <a:pt x="3627" y="17713"/>
                  </a:cubicBezTo>
                  <a:cubicBezTo>
                    <a:pt x="3503" y="17666"/>
                    <a:pt x="3362" y="17613"/>
                    <a:pt x="3255" y="17560"/>
                  </a:cubicBezTo>
                  <a:cubicBezTo>
                    <a:pt x="3243" y="17554"/>
                    <a:pt x="3226" y="17548"/>
                    <a:pt x="3214" y="17542"/>
                  </a:cubicBezTo>
                  <a:cubicBezTo>
                    <a:pt x="3131" y="17500"/>
                    <a:pt x="3049" y="17459"/>
                    <a:pt x="2960" y="17418"/>
                  </a:cubicBezTo>
                  <a:cubicBezTo>
                    <a:pt x="2919" y="17394"/>
                    <a:pt x="2871" y="17371"/>
                    <a:pt x="2836" y="17353"/>
                  </a:cubicBezTo>
                  <a:cubicBezTo>
                    <a:pt x="2830" y="17347"/>
                    <a:pt x="2818" y="17341"/>
                    <a:pt x="2812" y="17335"/>
                  </a:cubicBezTo>
                  <a:cubicBezTo>
                    <a:pt x="2806" y="17335"/>
                    <a:pt x="2806" y="17335"/>
                    <a:pt x="2801" y="17329"/>
                  </a:cubicBezTo>
                  <a:cubicBezTo>
                    <a:pt x="2789" y="17323"/>
                    <a:pt x="2777" y="17317"/>
                    <a:pt x="2765" y="17311"/>
                  </a:cubicBezTo>
                  <a:cubicBezTo>
                    <a:pt x="2753" y="17306"/>
                    <a:pt x="2741" y="17294"/>
                    <a:pt x="2724" y="17288"/>
                  </a:cubicBezTo>
                  <a:cubicBezTo>
                    <a:pt x="2641" y="17241"/>
                    <a:pt x="2564" y="17193"/>
                    <a:pt x="2487" y="17140"/>
                  </a:cubicBezTo>
                  <a:cubicBezTo>
                    <a:pt x="2476" y="17140"/>
                    <a:pt x="2470" y="17134"/>
                    <a:pt x="2464" y="17128"/>
                  </a:cubicBezTo>
                  <a:cubicBezTo>
                    <a:pt x="2464" y="17128"/>
                    <a:pt x="2369" y="17069"/>
                    <a:pt x="2222" y="16969"/>
                  </a:cubicBezTo>
                  <a:cubicBezTo>
                    <a:pt x="2222" y="16963"/>
                    <a:pt x="2216" y="16957"/>
                    <a:pt x="2210" y="16957"/>
                  </a:cubicBezTo>
                  <a:cubicBezTo>
                    <a:pt x="2180" y="16933"/>
                    <a:pt x="2145" y="16910"/>
                    <a:pt x="2109" y="16880"/>
                  </a:cubicBezTo>
                  <a:cubicBezTo>
                    <a:pt x="1897" y="16721"/>
                    <a:pt x="1743" y="16585"/>
                    <a:pt x="1661" y="16502"/>
                  </a:cubicBezTo>
                  <a:cubicBezTo>
                    <a:pt x="1661" y="16502"/>
                    <a:pt x="1655" y="16502"/>
                    <a:pt x="1655" y="16496"/>
                  </a:cubicBezTo>
                  <a:cubicBezTo>
                    <a:pt x="1655" y="16496"/>
                    <a:pt x="1649" y="16490"/>
                    <a:pt x="1643" y="16485"/>
                  </a:cubicBezTo>
                  <a:cubicBezTo>
                    <a:pt x="1478" y="16331"/>
                    <a:pt x="1336" y="16177"/>
                    <a:pt x="1229" y="16048"/>
                  </a:cubicBezTo>
                  <a:cubicBezTo>
                    <a:pt x="1206" y="16024"/>
                    <a:pt x="1182" y="15994"/>
                    <a:pt x="1159" y="15959"/>
                  </a:cubicBezTo>
                  <a:cubicBezTo>
                    <a:pt x="1153" y="15959"/>
                    <a:pt x="1153" y="15953"/>
                    <a:pt x="1147" y="15947"/>
                  </a:cubicBezTo>
                  <a:cubicBezTo>
                    <a:pt x="1111" y="15906"/>
                    <a:pt x="1082" y="15864"/>
                    <a:pt x="1046" y="15817"/>
                  </a:cubicBezTo>
                  <a:cubicBezTo>
                    <a:pt x="1023" y="15788"/>
                    <a:pt x="999" y="15758"/>
                    <a:pt x="981" y="15734"/>
                  </a:cubicBezTo>
                  <a:cubicBezTo>
                    <a:pt x="981" y="15734"/>
                    <a:pt x="981" y="15729"/>
                    <a:pt x="981" y="15729"/>
                  </a:cubicBezTo>
                  <a:cubicBezTo>
                    <a:pt x="975" y="15723"/>
                    <a:pt x="975" y="15717"/>
                    <a:pt x="970" y="15711"/>
                  </a:cubicBezTo>
                  <a:cubicBezTo>
                    <a:pt x="887" y="15593"/>
                    <a:pt x="804" y="15469"/>
                    <a:pt x="739" y="15356"/>
                  </a:cubicBezTo>
                  <a:cubicBezTo>
                    <a:pt x="733" y="15356"/>
                    <a:pt x="733" y="15351"/>
                    <a:pt x="733" y="15351"/>
                  </a:cubicBezTo>
                  <a:cubicBezTo>
                    <a:pt x="698" y="15291"/>
                    <a:pt x="662" y="15227"/>
                    <a:pt x="633" y="15167"/>
                  </a:cubicBezTo>
                  <a:cubicBezTo>
                    <a:pt x="627" y="15162"/>
                    <a:pt x="627" y="15156"/>
                    <a:pt x="621" y="15156"/>
                  </a:cubicBezTo>
                  <a:cubicBezTo>
                    <a:pt x="615" y="15138"/>
                    <a:pt x="609" y="15120"/>
                    <a:pt x="597" y="15108"/>
                  </a:cubicBezTo>
                  <a:cubicBezTo>
                    <a:pt x="586" y="15079"/>
                    <a:pt x="574" y="15055"/>
                    <a:pt x="562" y="15032"/>
                  </a:cubicBezTo>
                  <a:cubicBezTo>
                    <a:pt x="562" y="15032"/>
                    <a:pt x="556" y="15026"/>
                    <a:pt x="556" y="15026"/>
                  </a:cubicBezTo>
                  <a:cubicBezTo>
                    <a:pt x="550" y="15008"/>
                    <a:pt x="538" y="14990"/>
                    <a:pt x="533" y="14978"/>
                  </a:cubicBezTo>
                  <a:cubicBezTo>
                    <a:pt x="456" y="14813"/>
                    <a:pt x="391" y="14660"/>
                    <a:pt x="338" y="14524"/>
                  </a:cubicBezTo>
                  <a:cubicBezTo>
                    <a:pt x="338" y="14518"/>
                    <a:pt x="338" y="14512"/>
                    <a:pt x="338" y="14512"/>
                  </a:cubicBezTo>
                  <a:cubicBezTo>
                    <a:pt x="308" y="14435"/>
                    <a:pt x="279" y="14341"/>
                    <a:pt x="255" y="14264"/>
                  </a:cubicBezTo>
                  <a:cubicBezTo>
                    <a:pt x="219" y="14169"/>
                    <a:pt x="202" y="14116"/>
                    <a:pt x="178" y="14010"/>
                  </a:cubicBezTo>
                  <a:cubicBezTo>
                    <a:pt x="178" y="14004"/>
                    <a:pt x="178" y="14004"/>
                    <a:pt x="178" y="14004"/>
                  </a:cubicBezTo>
                  <a:cubicBezTo>
                    <a:pt x="155" y="13921"/>
                    <a:pt x="131" y="13821"/>
                    <a:pt x="113" y="13720"/>
                  </a:cubicBezTo>
                  <a:cubicBezTo>
                    <a:pt x="113" y="13715"/>
                    <a:pt x="113" y="13715"/>
                    <a:pt x="113" y="13715"/>
                  </a:cubicBezTo>
                  <a:cubicBezTo>
                    <a:pt x="90" y="13608"/>
                    <a:pt x="72" y="13520"/>
                    <a:pt x="60" y="13396"/>
                  </a:cubicBezTo>
                  <a:cubicBezTo>
                    <a:pt x="60" y="13396"/>
                    <a:pt x="54" y="13390"/>
                    <a:pt x="54" y="13390"/>
                  </a:cubicBezTo>
                  <a:cubicBezTo>
                    <a:pt x="54" y="13354"/>
                    <a:pt x="48" y="13313"/>
                    <a:pt x="42" y="13277"/>
                  </a:cubicBezTo>
                  <a:cubicBezTo>
                    <a:pt x="42" y="13260"/>
                    <a:pt x="42" y="13248"/>
                    <a:pt x="36" y="13236"/>
                  </a:cubicBezTo>
                  <a:cubicBezTo>
                    <a:pt x="25" y="13348"/>
                    <a:pt x="19" y="13461"/>
                    <a:pt x="13" y="13561"/>
                  </a:cubicBezTo>
                  <a:cubicBezTo>
                    <a:pt x="13" y="13579"/>
                    <a:pt x="7" y="13602"/>
                    <a:pt x="7" y="13626"/>
                  </a:cubicBezTo>
                  <a:cubicBezTo>
                    <a:pt x="7" y="13626"/>
                    <a:pt x="7" y="13626"/>
                    <a:pt x="7" y="13632"/>
                  </a:cubicBezTo>
                  <a:cubicBezTo>
                    <a:pt x="7" y="13650"/>
                    <a:pt x="7" y="13673"/>
                    <a:pt x="7" y="13691"/>
                  </a:cubicBezTo>
                  <a:cubicBezTo>
                    <a:pt x="1" y="13797"/>
                    <a:pt x="1" y="13904"/>
                    <a:pt x="1" y="14010"/>
                  </a:cubicBezTo>
                  <a:cubicBezTo>
                    <a:pt x="1" y="14128"/>
                    <a:pt x="7" y="14287"/>
                    <a:pt x="19" y="14406"/>
                  </a:cubicBezTo>
                  <a:cubicBezTo>
                    <a:pt x="30" y="14494"/>
                    <a:pt x="36" y="14571"/>
                    <a:pt x="42" y="14642"/>
                  </a:cubicBezTo>
                  <a:cubicBezTo>
                    <a:pt x="48" y="14677"/>
                    <a:pt x="54" y="14719"/>
                    <a:pt x="54" y="14754"/>
                  </a:cubicBezTo>
                  <a:cubicBezTo>
                    <a:pt x="54" y="14754"/>
                    <a:pt x="60" y="14760"/>
                    <a:pt x="60" y="14766"/>
                  </a:cubicBezTo>
                  <a:cubicBezTo>
                    <a:pt x="72" y="14884"/>
                    <a:pt x="90" y="14973"/>
                    <a:pt x="113" y="15079"/>
                  </a:cubicBezTo>
                  <a:cubicBezTo>
                    <a:pt x="113" y="15079"/>
                    <a:pt x="113" y="15085"/>
                    <a:pt x="113" y="15085"/>
                  </a:cubicBezTo>
                  <a:cubicBezTo>
                    <a:pt x="131" y="15185"/>
                    <a:pt x="155" y="15286"/>
                    <a:pt x="178" y="15368"/>
                  </a:cubicBezTo>
                  <a:cubicBezTo>
                    <a:pt x="178" y="15368"/>
                    <a:pt x="178" y="15374"/>
                    <a:pt x="178" y="15374"/>
                  </a:cubicBezTo>
                  <a:cubicBezTo>
                    <a:pt x="202" y="15481"/>
                    <a:pt x="219" y="15534"/>
                    <a:pt x="255" y="15628"/>
                  </a:cubicBezTo>
                  <a:cubicBezTo>
                    <a:pt x="279" y="15705"/>
                    <a:pt x="308" y="15805"/>
                    <a:pt x="338" y="15876"/>
                  </a:cubicBezTo>
                  <a:cubicBezTo>
                    <a:pt x="338" y="15876"/>
                    <a:pt x="338" y="15882"/>
                    <a:pt x="338" y="15888"/>
                  </a:cubicBezTo>
                  <a:cubicBezTo>
                    <a:pt x="391" y="16024"/>
                    <a:pt x="456" y="16177"/>
                    <a:pt x="533" y="16343"/>
                  </a:cubicBezTo>
                  <a:cubicBezTo>
                    <a:pt x="538" y="16355"/>
                    <a:pt x="550" y="16372"/>
                    <a:pt x="556" y="16390"/>
                  </a:cubicBezTo>
                  <a:cubicBezTo>
                    <a:pt x="556" y="16390"/>
                    <a:pt x="562" y="16396"/>
                    <a:pt x="562" y="16396"/>
                  </a:cubicBezTo>
                  <a:cubicBezTo>
                    <a:pt x="574" y="16420"/>
                    <a:pt x="586" y="16443"/>
                    <a:pt x="597" y="16473"/>
                  </a:cubicBezTo>
                  <a:cubicBezTo>
                    <a:pt x="609" y="16490"/>
                    <a:pt x="615" y="16502"/>
                    <a:pt x="621" y="16520"/>
                  </a:cubicBezTo>
                  <a:cubicBezTo>
                    <a:pt x="627" y="16520"/>
                    <a:pt x="627" y="16526"/>
                    <a:pt x="633" y="16532"/>
                  </a:cubicBezTo>
                  <a:cubicBezTo>
                    <a:pt x="662" y="16591"/>
                    <a:pt x="698" y="16656"/>
                    <a:pt x="733" y="16715"/>
                  </a:cubicBezTo>
                  <a:cubicBezTo>
                    <a:pt x="733" y="16721"/>
                    <a:pt x="733" y="16721"/>
                    <a:pt x="739" y="16721"/>
                  </a:cubicBezTo>
                  <a:cubicBezTo>
                    <a:pt x="804" y="16833"/>
                    <a:pt x="887" y="16957"/>
                    <a:pt x="970" y="17075"/>
                  </a:cubicBezTo>
                  <a:cubicBezTo>
                    <a:pt x="975" y="17081"/>
                    <a:pt x="975" y="17087"/>
                    <a:pt x="981" y="17093"/>
                  </a:cubicBezTo>
                  <a:cubicBezTo>
                    <a:pt x="981" y="17093"/>
                    <a:pt x="981" y="17099"/>
                    <a:pt x="987" y="17099"/>
                  </a:cubicBezTo>
                  <a:cubicBezTo>
                    <a:pt x="999" y="17122"/>
                    <a:pt x="1023" y="17152"/>
                    <a:pt x="1046" y="17182"/>
                  </a:cubicBezTo>
                  <a:cubicBezTo>
                    <a:pt x="1082" y="17229"/>
                    <a:pt x="1111" y="17270"/>
                    <a:pt x="1147" y="17311"/>
                  </a:cubicBezTo>
                  <a:cubicBezTo>
                    <a:pt x="1153" y="17317"/>
                    <a:pt x="1153" y="17323"/>
                    <a:pt x="1159" y="17329"/>
                  </a:cubicBezTo>
                  <a:cubicBezTo>
                    <a:pt x="1182" y="17359"/>
                    <a:pt x="1206" y="17388"/>
                    <a:pt x="1229" y="17412"/>
                  </a:cubicBezTo>
                  <a:cubicBezTo>
                    <a:pt x="1336" y="17542"/>
                    <a:pt x="1478" y="17695"/>
                    <a:pt x="1643" y="17855"/>
                  </a:cubicBezTo>
                  <a:cubicBezTo>
                    <a:pt x="1649" y="17855"/>
                    <a:pt x="1655" y="17861"/>
                    <a:pt x="1655" y="17867"/>
                  </a:cubicBezTo>
                  <a:lnTo>
                    <a:pt x="1661" y="17867"/>
                  </a:lnTo>
                  <a:cubicBezTo>
                    <a:pt x="1661" y="17867"/>
                    <a:pt x="1661" y="17873"/>
                    <a:pt x="1661" y="17873"/>
                  </a:cubicBezTo>
                  <a:cubicBezTo>
                    <a:pt x="1743" y="17949"/>
                    <a:pt x="1897" y="18085"/>
                    <a:pt x="2109" y="18245"/>
                  </a:cubicBezTo>
                  <a:cubicBezTo>
                    <a:pt x="2145" y="18274"/>
                    <a:pt x="2180" y="18298"/>
                    <a:pt x="2210" y="18321"/>
                  </a:cubicBezTo>
                  <a:cubicBezTo>
                    <a:pt x="2216" y="18321"/>
                    <a:pt x="2222" y="18327"/>
                    <a:pt x="2222" y="18333"/>
                  </a:cubicBezTo>
                  <a:cubicBezTo>
                    <a:pt x="2369" y="18434"/>
                    <a:pt x="2464" y="18493"/>
                    <a:pt x="2464" y="18493"/>
                  </a:cubicBezTo>
                  <a:cubicBezTo>
                    <a:pt x="2470" y="18499"/>
                    <a:pt x="2476" y="18505"/>
                    <a:pt x="2487" y="18505"/>
                  </a:cubicBezTo>
                  <a:cubicBezTo>
                    <a:pt x="2564" y="18558"/>
                    <a:pt x="2641" y="18605"/>
                    <a:pt x="2724" y="18652"/>
                  </a:cubicBezTo>
                  <a:cubicBezTo>
                    <a:pt x="2741" y="18658"/>
                    <a:pt x="2753" y="18670"/>
                    <a:pt x="2765" y="18676"/>
                  </a:cubicBezTo>
                  <a:cubicBezTo>
                    <a:pt x="2777" y="18682"/>
                    <a:pt x="2789" y="18688"/>
                    <a:pt x="2801" y="18694"/>
                  </a:cubicBezTo>
                  <a:cubicBezTo>
                    <a:pt x="2806" y="18699"/>
                    <a:pt x="2806" y="18699"/>
                    <a:pt x="2812" y="18705"/>
                  </a:cubicBezTo>
                  <a:cubicBezTo>
                    <a:pt x="2818" y="18705"/>
                    <a:pt x="2830" y="18711"/>
                    <a:pt x="2836" y="18717"/>
                  </a:cubicBezTo>
                  <a:cubicBezTo>
                    <a:pt x="2871" y="18735"/>
                    <a:pt x="2919" y="18759"/>
                    <a:pt x="2960" y="18782"/>
                  </a:cubicBezTo>
                  <a:cubicBezTo>
                    <a:pt x="3049" y="18823"/>
                    <a:pt x="3131" y="18865"/>
                    <a:pt x="3214" y="18906"/>
                  </a:cubicBezTo>
                  <a:cubicBezTo>
                    <a:pt x="3226" y="18912"/>
                    <a:pt x="3243" y="18918"/>
                    <a:pt x="3255" y="18924"/>
                  </a:cubicBezTo>
                  <a:cubicBezTo>
                    <a:pt x="3362" y="18977"/>
                    <a:pt x="3503" y="19036"/>
                    <a:pt x="3627" y="19083"/>
                  </a:cubicBezTo>
                  <a:cubicBezTo>
                    <a:pt x="3639" y="19083"/>
                    <a:pt x="3657" y="19089"/>
                    <a:pt x="3669" y="19095"/>
                  </a:cubicBezTo>
                  <a:cubicBezTo>
                    <a:pt x="3681" y="19101"/>
                    <a:pt x="3692" y="19107"/>
                    <a:pt x="3704" y="19113"/>
                  </a:cubicBezTo>
                  <a:cubicBezTo>
                    <a:pt x="3852" y="19166"/>
                    <a:pt x="4041" y="19225"/>
                    <a:pt x="4212" y="19278"/>
                  </a:cubicBezTo>
                  <a:cubicBezTo>
                    <a:pt x="4230" y="19278"/>
                    <a:pt x="4248" y="19284"/>
                    <a:pt x="4259" y="19290"/>
                  </a:cubicBezTo>
                  <a:cubicBezTo>
                    <a:pt x="4513" y="19361"/>
                    <a:pt x="4767" y="19414"/>
                    <a:pt x="4998" y="19450"/>
                  </a:cubicBezTo>
                  <a:cubicBezTo>
                    <a:pt x="5163" y="19479"/>
                    <a:pt x="5352" y="19503"/>
                    <a:pt x="5541" y="19520"/>
                  </a:cubicBezTo>
                  <a:lnTo>
                    <a:pt x="5559" y="19520"/>
                  </a:lnTo>
                  <a:cubicBezTo>
                    <a:pt x="5571" y="19526"/>
                    <a:pt x="5576" y="19526"/>
                    <a:pt x="5588" y="19526"/>
                  </a:cubicBezTo>
                  <a:cubicBezTo>
                    <a:pt x="5647" y="19532"/>
                    <a:pt x="5683" y="19532"/>
                    <a:pt x="5689" y="19532"/>
                  </a:cubicBezTo>
                  <a:lnTo>
                    <a:pt x="5695" y="19532"/>
                  </a:lnTo>
                  <a:cubicBezTo>
                    <a:pt x="5783" y="19538"/>
                    <a:pt x="5872" y="19544"/>
                    <a:pt x="5954" y="19550"/>
                  </a:cubicBezTo>
                  <a:cubicBezTo>
                    <a:pt x="6002" y="19550"/>
                    <a:pt x="6055" y="19556"/>
                    <a:pt x="6108" y="19556"/>
                  </a:cubicBezTo>
                  <a:lnTo>
                    <a:pt x="6120" y="19556"/>
                  </a:lnTo>
                  <a:cubicBezTo>
                    <a:pt x="6207" y="19558"/>
                    <a:pt x="6289" y="19559"/>
                    <a:pt x="6369" y="19559"/>
                  </a:cubicBezTo>
                  <a:cubicBezTo>
                    <a:pt x="6680" y="19559"/>
                    <a:pt x="6948" y="19542"/>
                    <a:pt x="7254" y="19509"/>
                  </a:cubicBezTo>
                  <a:cubicBezTo>
                    <a:pt x="7295" y="19503"/>
                    <a:pt x="7337" y="19503"/>
                    <a:pt x="7378" y="19497"/>
                  </a:cubicBezTo>
                  <a:cubicBezTo>
                    <a:pt x="7626" y="19479"/>
                    <a:pt x="7951" y="19432"/>
                    <a:pt x="8211" y="19373"/>
                  </a:cubicBezTo>
                  <a:cubicBezTo>
                    <a:pt x="8500" y="19314"/>
                    <a:pt x="8801" y="19243"/>
                    <a:pt x="9067" y="19166"/>
                  </a:cubicBezTo>
                  <a:cubicBezTo>
                    <a:pt x="9215" y="19131"/>
                    <a:pt x="9362" y="19083"/>
                    <a:pt x="9492" y="19042"/>
                  </a:cubicBezTo>
                  <a:cubicBezTo>
                    <a:pt x="9752" y="18959"/>
                    <a:pt x="10042" y="18865"/>
                    <a:pt x="10266" y="18764"/>
                  </a:cubicBezTo>
                  <a:cubicBezTo>
                    <a:pt x="10408" y="18705"/>
                    <a:pt x="10555" y="18634"/>
                    <a:pt x="10703" y="18570"/>
                  </a:cubicBezTo>
                  <a:cubicBezTo>
                    <a:pt x="10993" y="18445"/>
                    <a:pt x="11270" y="18321"/>
                    <a:pt x="11506" y="18203"/>
                  </a:cubicBezTo>
                  <a:cubicBezTo>
                    <a:pt x="11737" y="18091"/>
                    <a:pt x="12003" y="17949"/>
                    <a:pt x="12268" y="17784"/>
                  </a:cubicBezTo>
                  <a:cubicBezTo>
                    <a:pt x="12493" y="17660"/>
                    <a:pt x="12747" y="17500"/>
                    <a:pt x="12989" y="17335"/>
                  </a:cubicBezTo>
                  <a:cubicBezTo>
                    <a:pt x="13302" y="17128"/>
                    <a:pt x="13591" y="16922"/>
                    <a:pt x="13828" y="16733"/>
                  </a:cubicBezTo>
                  <a:cubicBezTo>
                    <a:pt x="14058" y="16550"/>
                    <a:pt x="14365" y="16313"/>
                    <a:pt x="14595" y="16101"/>
                  </a:cubicBezTo>
                  <a:cubicBezTo>
                    <a:pt x="14773" y="15947"/>
                    <a:pt x="14950" y="15782"/>
                    <a:pt x="15092" y="15634"/>
                  </a:cubicBezTo>
                  <a:cubicBezTo>
                    <a:pt x="15239" y="15492"/>
                    <a:pt x="15405" y="15321"/>
                    <a:pt x="15564" y="15150"/>
                  </a:cubicBezTo>
                  <a:cubicBezTo>
                    <a:pt x="15759" y="14949"/>
                    <a:pt x="15942" y="14748"/>
                    <a:pt x="16090" y="14559"/>
                  </a:cubicBezTo>
                  <a:cubicBezTo>
                    <a:pt x="16090" y="14553"/>
                    <a:pt x="16096" y="14547"/>
                    <a:pt x="16101" y="14547"/>
                  </a:cubicBezTo>
                  <a:cubicBezTo>
                    <a:pt x="16279" y="14323"/>
                    <a:pt x="16515" y="14028"/>
                    <a:pt x="16674" y="13791"/>
                  </a:cubicBezTo>
                  <a:cubicBezTo>
                    <a:pt x="16781" y="13620"/>
                    <a:pt x="16911" y="13425"/>
                    <a:pt x="17035" y="13224"/>
                  </a:cubicBezTo>
                  <a:cubicBezTo>
                    <a:pt x="17076" y="13159"/>
                    <a:pt x="17111" y="13106"/>
                    <a:pt x="17147" y="13047"/>
                  </a:cubicBezTo>
                  <a:cubicBezTo>
                    <a:pt x="17218" y="12941"/>
                    <a:pt x="17289" y="12805"/>
                    <a:pt x="17354" y="12675"/>
                  </a:cubicBezTo>
                  <a:cubicBezTo>
                    <a:pt x="17407" y="12575"/>
                    <a:pt x="17454" y="12486"/>
                    <a:pt x="17489" y="12397"/>
                  </a:cubicBezTo>
                  <a:cubicBezTo>
                    <a:pt x="17501" y="12380"/>
                    <a:pt x="17507" y="12362"/>
                    <a:pt x="17513" y="12344"/>
                  </a:cubicBezTo>
                  <a:cubicBezTo>
                    <a:pt x="17554" y="12262"/>
                    <a:pt x="17590" y="12179"/>
                    <a:pt x="17619" y="12108"/>
                  </a:cubicBezTo>
                  <a:cubicBezTo>
                    <a:pt x="17720" y="11895"/>
                    <a:pt x="17791" y="11695"/>
                    <a:pt x="17850" y="11506"/>
                  </a:cubicBezTo>
                  <a:cubicBezTo>
                    <a:pt x="17856" y="11494"/>
                    <a:pt x="17862" y="11482"/>
                    <a:pt x="17862" y="11470"/>
                  </a:cubicBezTo>
                  <a:cubicBezTo>
                    <a:pt x="17867" y="11458"/>
                    <a:pt x="17867" y="11452"/>
                    <a:pt x="17873" y="11441"/>
                  </a:cubicBezTo>
                  <a:cubicBezTo>
                    <a:pt x="17879" y="11417"/>
                    <a:pt x="17885" y="11393"/>
                    <a:pt x="17897" y="11370"/>
                  </a:cubicBezTo>
                  <a:cubicBezTo>
                    <a:pt x="17938" y="11234"/>
                    <a:pt x="17986" y="11057"/>
                    <a:pt x="18033" y="10850"/>
                  </a:cubicBezTo>
                  <a:cubicBezTo>
                    <a:pt x="18045" y="10803"/>
                    <a:pt x="18068" y="10714"/>
                    <a:pt x="18086" y="10590"/>
                  </a:cubicBezTo>
                  <a:cubicBezTo>
                    <a:pt x="18104" y="10519"/>
                    <a:pt x="18116" y="10442"/>
                    <a:pt x="18121" y="10366"/>
                  </a:cubicBezTo>
                  <a:cubicBezTo>
                    <a:pt x="18133" y="10307"/>
                    <a:pt x="18139" y="10259"/>
                    <a:pt x="18139" y="10206"/>
                  </a:cubicBezTo>
                  <a:cubicBezTo>
                    <a:pt x="18151" y="10206"/>
                    <a:pt x="18163" y="10206"/>
                    <a:pt x="18169" y="10212"/>
                  </a:cubicBezTo>
                  <a:cubicBezTo>
                    <a:pt x="18188" y="10212"/>
                    <a:pt x="18324" y="10220"/>
                    <a:pt x="18550" y="10220"/>
                  </a:cubicBezTo>
                  <a:cubicBezTo>
                    <a:pt x="18606" y="10220"/>
                    <a:pt x="18668" y="10219"/>
                    <a:pt x="18736" y="10218"/>
                  </a:cubicBezTo>
                  <a:lnTo>
                    <a:pt x="18907" y="10218"/>
                  </a:lnTo>
                  <a:cubicBezTo>
                    <a:pt x="18919" y="10218"/>
                    <a:pt x="18937" y="10212"/>
                    <a:pt x="18954" y="10212"/>
                  </a:cubicBezTo>
                  <a:lnTo>
                    <a:pt x="18990" y="10212"/>
                  </a:lnTo>
                  <a:cubicBezTo>
                    <a:pt x="19173" y="10206"/>
                    <a:pt x="19297" y="10194"/>
                    <a:pt x="19474" y="10171"/>
                  </a:cubicBezTo>
                  <a:cubicBezTo>
                    <a:pt x="19563" y="10165"/>
                    <a:pt x="19645" y="10153"/>
                    <a:pt x="19722" y="10141"/>
                  </a:cubicBezTo>
                  <a:cubicBezTo>
                    <a:pt x="19757" y="10141"/>
                    <a:pt x="19805" y="10129"/>
                    <a:pt x="19870" y="10123"/>
                  </a:cubicBezTo>
                  <a:cubicBezTo>
                    <a:pt x="20100" y="10088"/>
                    <a:pt x="20697" y="9982"/>
                    <a:pt x="21423" y="9745"/>
                  </a:cubicBezTo>
                  <a:cubicBezTo>
                    <a:pt x="21441" y="9740"/>
                    <a:pt x="21459" y="9734"/>
                    <a:pt x="21482" y="9728"/>
                  </a:cubicBezTo>
                  <a:lnTo>
                    <a:pt x="21488" y="9728"/>
                  </a:lnTo>
                  <a:cubicBezTo>
                    <a:pt x="21488" y="9722"/>
                    <a:pt x="21494" y="9722"/>
                    <a:pt x="21494" y="9722"/>
                  </a:cubicBezTo>
                  <a:cubicBezTo>
                    <a:pt x="21559" y="9704"/>
                    <a:pt x="21618" y="9681"/>
                    <a:pt x="21671" y="9663"/>
                  </a:cubicBezTo>
                  <a:cubicBezTo>
                    <a:pt x="21695" y="9651"/>
                    <a:pt x="21718" y="9645"/>
                    <a:pt x="21742" y="9633"/>
                  </a:cubicBezTo>
                  <a:cubicBezTo>
                    <a:pt x="21789" y="9621"/>
                    <a:pt x="21831" y="9604"/>
                    <a:pt x="21878" y="9586"/>
                  </a:cubicBezTo>
                  <a:cubicBezTo>
                    <a:pt x="21896" y="9580"/>
                    <a:pt x="21913" y="9574"/>
                    <a:pt x="21931" y="9562"/>
                  </a:cubicBezTo>
                  <a:cubicBezTo>
                    <a:pt x="21990" y="9545"/>
                    <a:pt x="22043" y="9521"/>
                    <a:pt x="22096" y="9497"/>
                  </a:cubicBezTo>
                  <a:cubicBezTo>
                    <a:pt x="22120" y="9492"/>
                    <a:pt x="22144" y="9480"/>
                    <a:pt x="22167" y="9468"/>
                  </a:cubicBezTo>
                  <a:cubicBezTo>
                    <a:pt x="22215" y="9450"/>
                    <a:pt x="22268" y="9427"/>
                    <a:pt x="22315" y="9409"/>
                  </a:cubicBezTo>
                  <a:cubicBezTo>
                    <a:pt x="22339" y="9397"/>
                    <a:pt x="22368" y="9385"/>
                    <a:pt x="22392" y="9373"/>
                  </a:cubicBezTo>
                  <a:cubicBezTo>
                    <a:pt x="22421" y="9362"/>
                    <a:pt x="22451" y="9350"/>
                    <a:pt x="22474" y="9338"/>
                  </a:cubicBezTo>
                  <a:cubicBezTo>
                    <a:pt x="22516" y="9314"/>
                    <a:pt x="22563" y="9297"/>
                    <a:pt x="22604" y="9279"/>
                  </a:cubicBezTo>
                  <a:cubicBezTo>
                    <a:pt x="22622" y="9267"/>
                    <a:pt x="22646" y="9255"/>
                    <a:pt x="22663" y="9243"/>
                  </a:cubicBezTo>
                  <a:cubicBezTo>
                    <a:pt x="22705" y="9226"/>
                    <a:pt x="22740" y="9208"/>
                    <a:pt x="22782" y="9190"/>
                  </a:cubicBezTo>
                  <a:cubicBezTo>
                    <a:pt x="22817" y="9167"/>
                    <a:pt x="22852" y="9149"/>
                    <a:pt x="22888" y="9131"/>
                  </a:cubicBezTo>
                  <a:cubicBezTo>
                    <a:pt x="22900" y="9125"/>
                    <a:pt x="22917" y="9119"/>
                    <a:pt x="22935" y="9108"/>
                  </a:cubicBezTo>
                  <a:cubicBezTo>
                    <a:pt x="22994" y="9072"/>
                    <a:pt x="23047" y="9049"/>
                    <a:pt x="23083" y="9025"/>
                  </a:cubicBezTo>
                  <a:cubicBezTo>
                    <a:pt x="23219" y="8942"/>
                    <a:pt x="23402" y="8836"/>
                    <a:pt x="23526" y="8747"/>
                  </a:cubicBezTo>
                  <a:cubicBezTo>
                    <a:pt x="23579" y="8706"/>
                    <a:pt x="23632" y="8671"/>
                    <a:pt x="23673" y="8641"/>
                  </a:cubicBezTo>
                  <a:cubicBezTo>
                    <a:pt x="23709" y="8611"/>
                    <a:pt x="23750" y="8588"/>
                    <a:pt x="23786" y="8564"/>
                  </a:cubicBezTo>
                  <a:cubicBezTo>
                    <a:pt x="23845" y="8517"/>
                    <a:pt x="23921" y="8458"/>
                    <a:pt x="23992" y="8405"/>
                  </a:cubicBezTo>
                  <a:cubicBezTo>
                    <a:pt x="24075" y="8334"/>
                    <a:pt x="24146" y="8275"/>
                    <a:pt x="24234" y="8198"/>
                  </a:cubicBezTo>
                  <a:cubicBezTo>
                    <a:pt x="24264" y="8168"/>
                    <a:pt x="24294" y="8139"/>
                    <a:pt x="24323" y="8109"/>
                  </a:cubicBezTo>
                  <a:cubicBezTo>
                    <a:pt x="24364" y="8074"/>
                    <a:pt x="24406" y="8033"/>
                    <a:pt x="24441" y="7997"/>
                  </a:cubicBezTo>
                  <a:cubicBezTo>
                    <a:pt x="24447" y="7997"/>
                    <a:pt x="24453" y="7991"/>
                    <a:pt x="24453" y="7985"/>
                  </a:cubicBezTo>
                  <a:cubicBezTo>
                    <a:pt x="24477" y="7968"/>
                    <a:pt x="24494" y="7950"/>
                    <a:pt x="24506" y="7932"/>
                  </a:cubicBezTo>
                  <a:cubicBezTo>
                    <a:pt x="24536" y="7903"/>
                    <a:pt x="24571" y="7873"/>
                    <a:pt x="24601" y="7838"/>
                  </a:cubicBezTo>
                  <a:cubicBezTo>
                    <a:pt x="24660" y="7779"/>
                    <a:pt x="24713" y="7720"/>
                    <a:pt x="24760" y="7666"/>
                  </a:cubicBezTo>
                  <a:cubicBezTo>
                    <a:pt x="24772" y="7655"/>
                    <a:pt x="24778" y="7643"/>
                    <a:pt x="24790" y="7637"/>
                  </a:cubicBezTo>
                  <a:cubicBezTo>
                    <a:pt x="24801" y="7625"/>
                    <a:pt x="24813" y="7607"/>
                    <a:pt x="24819" y="7601"/>
                  </a:cubicBezTo>
                  <a:cubicBezTo>
                    <a:pt x="24843" y="7578"/>
                    <a:pt x="24861" y="7554"/>
                    <a:pt x="24878" y="7531"/>
                  </a:cubicBezTo>
                  <a:cubicBezTo>
                    <a:pt x="24884" y="7525"/>
                    <a:pt x="24884" y="7519"/>
                    <a:pt x="24890" y="7519"/>
                  </a:cubicBezTo>
                  <a:cubicBezTo>
                    <a:pt x="24985" y="7407"/>
                    <a:pt x="25061" y="7306"/>
                    <a:pt x="25126" y="7218"/>
                  </a:cubicBezTo>
                  <a:cubicBezTo>
                    <a:pt x="25132" y="7206"/>
                    <a:pt x="25144" y="7194"/>
                    <a:pt x="25150" y="7182"/>
                  </a:cubicBezTo>
                  <a:cubicBezTo>
                    <a:pt x="25179" y="7141"/>
                    <a:pt x="25209" y="7099"/>
                    <a:pt x="25233" y="7064"/>
                  </a:cubicBezTo>
                  <a:cubicBezTo>
                    <a:pt x="25239" y="7058"/>
                    <a:pt x="25239" y="7052"/>
                    <a:pt x="25244" y="7052"/>
                  </a:cubicBezTo>
                  <a:cubicBezTo>
                    <a:pt x="25244" y="7046"/>
                    <a:pt x="25250" y="7046"/>
                    <a:pt x="25250" y="7040"/>
                  </a:cubicBezTo>
                  <a:cubicBezTo>
                    <a:pt x="25262" y="7017"/>
                    <a:pt x="25280" y="6999"/>
                    <a:pt x="25292" y="6981"/>
                  </a:cubicBezTo>
                  <a:cubicBezTo>
                    <a:pt x="25416" y="6792"/>
                    <a:pt x="25528" y="6603"/>
                    <a:pt x="25622" y="6426"/>
                  </a:cubicBezTo>
                  <a:cubicBezTo>
                    <a:pt x="25711" y="6255"/>
                    <a:pt x="25788" y="6089"/>
                    <a:pt x="25859" y="5924"/>
                  </a:cubicBezTo>
                  <a:cubicBezTo>
                    <a:pt x="25882" y="5865"/>
                    <a:pt x="25906" y="5818"/>
                    <a:pt x="25918" y="5776"/>
                  </a:cubicBezTo>
                  <a:cubicBezTo>
                    <a:pt x="25930" y="5747"/>
                    <a:pt x="25941" y="5717"/>
                    <a:pt x="25953" y="5694"/>
                  </a:cubicBezTo>
                  <a:cubicBezTo>
                    <a:pt x="25959" y="5670"/>
                    <a:pt x="25965" y="5646"/>
                    <a:pt x="25977" y="5629"/>
                  </a:cubicBezTo>
                  <a:cubicBezTo>
                    <a:pt x="25989" y="5599"/>
                    <a:pt x="25995" y="5570"/>
                    <a:pt x="26006" y="5540"/>
                  </a:cubicBezTo>
                  <a:cubicBezTo>
                    <a:pt x="26018" y="5511"/>
                    <a:pt x="26030" y="5475"/>
                    <a:pt x="26042" y="5440"/>
                  </a:cubicBezTo>
                  <a:cubicBezTo>
                    <a:pt x="26048" y="5428"/>
                    <a:pt x="26054" y="5410"/>
                    <a:pt x="26060" y="5393"/>
                  </a:cubicBezTo>
                  <a:cubicBezTo>
                    <a:pt x="26071" y="5351"/>
                    <a:pt x="26083" y="5316"/>
                    <a:pt x="26095" y="5274"/>
                  </a:cubicBezTo>
                  <a:cubicBezTo>
                    <a:pt x="26101" y="5263"/>
                    <a:pt x="26107" y="5251"/>
                    <a:pt x="26107" y="5239"/>
                  </a:cubicBezTo>
                  <a:cubicBezTo>
                    <a:pt x="26119" y="5198"/>
                    <a:pt x="26130" y="5162"/>
                    <a:pt x="26142" y="5127"/>
                  </a:cubicBezTo>
                  <a:cubicBezTo>
                    <a:pt x="26148" y="5109"/>
                    <a:pt x="26154" y="5091"/>
                    <a:pt x="26160" y="5068"/>
                  </a:cubicBezTo>
                  <a:cubicBezTo>
                    <a:pt x="26166" y="5044"/>
                    <a:pt x="26172" y="5020"/>
                    <a:pt x="26184" y="4997"/>
                  </a:cubicBezTo>
                  <a:cubicBezTo>
                    <a:pt x="26189" y="4973"/>
                    <a:pt x="26195" y="4955"/>
                    <a:pt x="26201" y="4938"/>
                  </a:cubicBezTo>
                  <a:cubicBezTo>
                    <a:pt x="26219" y="4938"/>
                    <a:pt x="26237" y="4944"/>
                    <a:pt x="26254" y="4950"/>
                  </a:cubicBezTo>
                  <a:cubicBezTo>
                    <a:pt x="26296" y="4955"/>
                    <a:pt x="26331" y="4967"/>
                    <a:pt x="26367" y="4973"/>
                  </a:cubicBezTo>
                  <a:cubicBezTo>
                    <a:pt x="26384" y="4973"/>
                    <a:pt x="26402" y="4979"/>
                    <a:pt x="26414" y="4985"/>
                  </a:cubicBezTo>
                  <a:cubicBezTo>
                    <a:pt x="26473" y="4991"/>
                    <a:pt x="26532" y="5003"/>
                    <a:pt x="26597" y="5015"/>
                  </a:cubicBezTo>
                  <a:cubicBezTo>
                    <a:pt x="26739" y="5032"/>
                    <a:pt x="26869" y="5050"/>
                    <a:pt x="26981" y="5056"/>
                  </a:cubicBezTo>
                  <a:lnTo>
                    <a:pt x="27022" y="5056"/>
                  </a:lnTo>
                  <a:cubicBezTo>
                    <a:pt x="27093" y="5060"/>
                    <a:pt x="27158" y="5064"/>
                    <a:pt x="27218" y="5064"/>
                  </a:cubicBezTo>
                  <a:cubicBezTo>
                    <a:pt x="27242" y="5064"/>
                    <a:pt x="27266" y="5063"/>
                    <a:pt x="27288" y="5062"/>
                  </a:cubicBezTo>
                  <a:lnTo>
                    <a:pt x="27318" y="5062"/>
                  </a:lnTo>
                  <a:cubicBezTo>
                    <a:pt x="27377" y="5062"/>
                    <a:pt x="27436" y="5062"/>
                    <a:pt x="27507" y="5056"/>
                  </a:cubicBezTo>
                  <a:cubicBezTo>
                    <a:pt x="27648" y="5050"/>
                    <a:pt x="27701" y="5044"/>
                    <a:pt x="27855" y="5026"/>
                  </a:cubicBezTo>
                  <a:cubicBezTo>
                    <a:pt x="28014" y="5009"/>
                    <a:pt x="28162" y="4985"/>
                    <a:pt x="28328" y="4950"/>
                  </a:cubicBezTo>
                  <a:cubicBezTo>
                    <a:pt x="28339" y="4944"/>
                    <a:pt x="28351" y="4944"/>
                    <a:pt x="28369" y="4938"/>
                  </a:cubicBezTo>
                  <a:cubicBezTo>
                    <a:pt x="28387" y="4938"/>
                    <a:pt x="28404" y="4932"/>
                    <a:pt x="28422" y="4926"/>
                  </a:cubicBezTo>
                  <a:cubicBezTo>
                    <a:pt x="28428" y="4926"/>
                    <a:pt x="28434" y="4926"/>
                    <a:pt x="28446" y="4920"/>
                  </a:cubicBezTo>
                  <a:lnTo>
                    <a:pt x="28463" y="4920"/>
                  </a:lnTo>
                  <a:cubicBezTo>
                    <a:pt x="28469" y="4914"/>
                    <a:pt x="28475" y="4914"/>
                    <a:pt x="28481" y="4914"/>
                  </a:cubicBezTo>
                  <a:cubicBezTo>
                    <a:pt x="28552" y="4896"/>
                    <a:pt x="28617" y="4879"/>
                    <a:pt x="28676" y="4861"/>
                  </a:cubicBezTo>
                  <a:cubicBezTo>
                    <a:pt x="28682" y="4861"/>
                    <a:pt x="28688" y="4861"/>
                    <a:pt x="28694" y="4855"/>
                  </a:cubicBezTo>
                  <a:cubicBezTo>
                    <a:pt x="28865" y="4808"/>
                    <a:pt x="28983" y="4766"/>
                    <a:pt x="28983" y="4766"/>
                  </a:cubicBezTo>
                  <a:cubicBezTo>
                    <a:pt x="29007" y="4761"/>
                    <a:pt x="29024" y="4749"/>
                    <a:pt x="29048" y="4743"/>
                  </a:cubicBezTo>
                  <a:cubicBezTo>
                    <a:pt x="29078" y="4731"/>
                    <a:pt x="29101" y="4725"/>
                    <a:pt x="29125" y="4713"/>
                  </a:cubicBezTo>
                  <a:cubicBezTo>
                    <a:pt x="29178" y="4696"/>
                    <a:pt x="29231" y="4678"/>
                    <a:pt x="29278" y="4660"/>
                  </a:cubicBezTo>
                  <a:cubicBezTo>
                    <a:pt x="29503" y="4572"/>
                    <a:pt x="29686" y="4483"/>
                    <a:pt x="29816" y="4418"/>
                  </a:cubicBezTo>
                  <a:cubicBezTo>
                    <a:pt x="29899" y="4377"/>
                    <a:pt x="30023" y="4312"/>
                    <a:pt x="30164" y="4235"/>
                  </a:cubicBezTo>
                  <a:cubicBezTo>
                    <a:pt x="30324" y="4146"/>
                    <a:pt x="30460" y="4064"/>
                    <a:pt x="30596" y="3969"/>
                  </a:cubicBezTo>
                  <a:cubicBezTo>
                    <a:pt x="30690" y="3910"/>
                    <a:pt x="30773" y="3845"/>
                    <a:pt x="30844" y="3786"/>
                  </a:cubicBezTo>
                  <a:cubicBezTo>
                    <a:pt x="30844" y="3786"/>
                    <a:pt x="30844" y="3780"/>
                    <a:pt x="30850" y="3780"/>
                  </a:cubicBezTo>
                  <a:cubicBezTo>
                    <a:pt x="30891" y="3745"/>
                    <a:pt x="30932" y="3709"/>
                    <a:pt x="30974" y="3674"/>
                  </a:cubicBezTo>
                  <a:cubicBezTo>
                    <a:pt x="30991" y="3662"/>
                    <a:pt x="30997" y="3650"/>
                    <a:pt x="31015" y="3638"/>
                  </a:cubicBezTo>
                  <a:cubicBezTo>
                    <a:pt x="31103" y="3556"/>
                    <a:pt x="31163" y="3497"/>
                    <a:pt x="31245" y="3402"/>
                  </a:cubicBezTo>
                  <a:cubicBezTo>
                    <a:pt x="31304" y="3343"/>
                    <a:pt x="31357" y="3284"/>
                    <a:pt x="31405" y="3225"/>
                  </a:cubicBezTo>
                  <a:cubicBezTo>
                    <a:pt x="31434" y="3189"/>
                    <a:pt x="31464" y="3148"/>
                    <a:pt x="31493" y="3107"/>
                  </a:cubicBezTo>
                  <a:cubicBezTo>
                    <a:pt x="31617" y="2953"/>
                    <a:pt x="31694" y="2817"/>
                    <a:pt x="31747" y="2735"/>
                  </a:cubicBezTo>
                  <a:cubicBezTo>
                    <a:pt x="31765" y="2705"/>
                    <a:pt x="31854" y="2563"/>
                    <a:pt x="31948" y="2345"/>
                  </a:cubicBezTo>
                  <a:cubicBezTo>
                    <a:pt x="31960" y="2327"/>
                    <a:pt x="31966" y="2309"/>
                    <a:pt x="31972" y="2292"/>
                  </a:cubicBezTo>
                  <a:cubicBezTo>
                    <a:pt x="31984" y="2274"/>
                    <a:pt x="31989" y="2250"/>
                    <a:pt x="32001" y="2221"/>
                  </a:cubicBezTo>
                  <a:cubicBezTo>
                    <a:pt x="32001" y="2221"/>
                    <a:pt x="32007" y="2215"/>
                    <a:pt x="32007" y="2209"/>
                  </a:cubicBezTo>
                  <a:cubicBezTo>
                    <a:pt x="32007" y="2209"/>
                    <a:pt x="32007" y="2203"/>
                    <a:pt x="32007" y="2203"/>
                  </a:cubicBezTo>
                  <a:cubicBezTo>
                    <a:pt x="32048" y="2115"/>
                    <a:pt x="32084" y="2020"/>
                    <a:pt x="32113" y="1914"/>
                  </a:cubicBezTo>
                  <a:cubicBezTo>
                    <a:pt x="32119" y="1902"/>
                    <a:pt x="32119" y="1896"/>
                    <a:pt x="32125" y="1884"/>
                  </a:cubicBezTo>
                  <a:cubicBezTo>
                    <a:pt x="32137" y="1849"/>
                    <a:pt x="32149" y="1813"/>
                    <a:pt x="32155" y="1772"/>
                  </a:cubicBezTo>
                  <a:cubicBezTo>
                    <a:pt x="32167" y="1737"/>
                    <a:pt x="32178" y="1695"/>
                    <a:pt x="32190" y="1660"/>
                  </a:cubicBezTo>
                  <a:cubicBezTo>
                    <a:pt x="32232" y="1471"/>
                    <a:pt x="32261" y="1323"/>
                    <a:pt x="32273" y="1199"/>
                  </a:cubicBezTo>
                  <a:cubicBezTo>
                    <a:pt x="32285" y="1099"/>
                    <a:pt x="32297" y="998"/>
                    <a:pt x="32302" y="892"/>
                  </a:cubicBezTo>
                  <a:cubicBezTo>
                    <a:pt x="32302" y="886"/>
                    <a:pt x="32302" y="886"/>
                    <a:pt x="32302" y="880"/>
                  </a:cubicBezTo>
                  <a:cubicBezTo>
                    <a:pt x="32308" y="809"/>
                    <a:pt x="32308" y="744"/>
                    <a:pt x="32308" y="679"/>
                  </a:cubicBezTo>
                  <a:cubicBezTo>
                    <a:pt x="32308" y="650"/>
                    <a:pt x="32308" y="614"/>
                    <a:pt x="32308" y="585"/>
                  </a:cubicBezTo>
                  <a:cubicBezTo>
                    <a:pt x="32308" y="573"/>
                    <a:pt x="32302" y="561"/>
                    <a:pt x="32302" y="549"/>
                  </a:cubicBezTo>
                  <a:cubicBezTo>
                    <a:pt x="32302" y="496"/>
                    <a:pt x="32297" y="443"/>
                    <a:pt x="32297" y="384"/>
                  </a:cubicBezTo>
                  <a:cubicBezTo>
                    <a:pt x="32297" y="349"/>
                    <a:pt x="32285" y="236"/>
                    <a:pt x="32267" y="112"/>
                  </a:cubicBezTo>
                  <a:cubicBezTo>
                    <a:pt x="32267" y="95"/>
                    <a:pt x="32261" y="53"/>
                    <a:pt x="3224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3"/>
            <p:cNvSpPr/>
            <p:nvPr/>
          </p:nvSpPr>
          <p:spPr>
            <a:xfrm>
              <a:off x="1452050" y="4296350"/>
              <a:ext cx="79900" cy="14600"/>
            </a:xfrm>
            <a:custGeom>
              <a:avLst/>
              <a:gdLst/>
              <a:ahLst/>
              <a:cxnLst/>
              <a:rect l="l" t="t" r="r" b="b"/>
              <a:pathLst>
                <a:path w="3196" h="584" extrusionOk="0">
                  <a:moveTo>
                    <a:pt x="1603" y="0"/>
                  </a:moveTo>
                  <a:cubicBezTo>
                    <a:pt x="1465" y="0"/>
                    <a:pt x="1325" y="8"/>
                    <a:pt x="1188" y="24"/>
                  </a:cubicBezTo>
                  <a:cubicBezTo>
                    <a:pt x="786" y="65"/>
                    <a:pt x="402" y="177"/>
                    <a:pt x="89" y="361"/>
                  </a:cubicBezTo>
                  <a:cubicBezTo>
                    <a:pt x="1" y="414"/>
                    <a:pt x="1" y="496"/>
                    <a:pt x="89" y="544"/>
                  </a:cubicBezTo>
                  <a:cubicBezTo>
                    <a:pt x="133" y="570"/>
                    <a:pt x="191" y="584"/>
                    <a:pt x="249" y="584"/>
                  </a:cubicBezTo>
                  <a:cubicBezTo>
                    <a:pt x="306" y="584"/>
                    <a:pt x="364" y="570"/>
                    <a:pt x="408" y="544"/>
                  </a:cubicBezTo>
                  <a:cubicBezTo>
                    <a:pt x="573" y="449"/>
                    <a:pt x="762" y="378"/>
                    <a:pt x="963" y="331"/>
                  </a:cubicBezTo>
                  <a:cubicBezTo>
                    <a:pt x="1168" y="284"/>
                    <a:pt x="1383" y="260"/>
                    <a:pt x="1599" y="260"/>
                  </a:cubicBezTo>
                  <a:cubicBezTo>
                    <a:pt x="1706" y="260"/>
                    <a:pt x="1814" y="266"/>
                    <a:pt x="1920" y="278"/>
                  </a:cubicBezTo>
                  <a:cubicBezTo>
                    <a:pt x="2239" y="313"/>
                    <a:pt x="2546" y="402"/>
                    <a:pt x="2794" y="544"/>
                  </a:cubicBezTo>
                  <a:cubicBezTo>
                    <a:pt x="2836" y="570"/>
                    <a:pt x="2893" y="584"/>
                    <a:pt x="2951" y="584"/>
                  </a:cubicBezTo>
                  <a:cubicBezTo>
                    <a:pt x="3008" y="584"/>
                    <a:pt x="3066" y="570"/>
                    <a:pt x="3107" y="544"/>
                  </a:cubicBezTo>
                  <a:cubicBezTo>
                    <a:pt x="3196" y="496"/>
                    <a:pt x="3196" y="414"/>
                    <a:pt x="3107" y="361"/>
                  </a:cubicBezTo>
                  <a:cubicBezTo>
                    <a:pt x="2901" y="242"/>
                    <a:pt x="2658" y="148"/>
                    <a:pt x="2398" y="89"/>
                  </a:cubicBezTo>
                  <a:cubicBezTo>
                    <a:pt x="2144" y="30"/>
                    <a:pt x="1875"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3"/>
            <p:cNvSpPr/>
            <p:nvPr/>
          </p:nvSpPr>
          <p:spPr>
            <a:xfrm>
              <a:off x="1540350" y="4322025"/>
              <a:ext cx="26900" cy="45625"/>
            </a:xfrm>
            <a:custGeom>
              <a:avLst/>
              <a:gdLst/>
              <a:ahLst/>
              <a:cxnLst/>
              <a:rect l="l" t="t" r="r" b="b"/>
              <a:pathLst>
                <a:path w="1076" h="1825" extrusionOk="0">
                  <a:moveTo>
                    <a:pt x="243" y="1"/>
                  </a:moveTo>
                  <a:cubicBezTo>
                    <a:pt x="187" y="1"/>
                    <a:pt x="130" y="13"/>
                    <a:pt x="89" y="36"/>
                  </a:cubicBezTo>
                  <a:cubicBezTo>
                    <a:pt x="0" y="90"/>
                    <a:pt x="0" y="172"/>
                    <a:pt x="89" y="225"/>
                  </a:cubicBezTo>
                  <a:cubicBezTo>
                    <a:pt x="254" y="320"/>
                    <a:pt x="378" y="426"/>
                    <a:pt x="461" y="544"/>
                  </a:cubicBezTo>
                  <a:cubicBezTo>
                    <a:pt x="585" y="722"/>
                    <a:pt x="615" y="916"/>
                    <a:pt x="556" y="1100"/>
                  </a:cubicBezTo>
                  <a:cubicBezTo>
                    <a:pt x="497" y="1283"/>
                    <a:pt x="343" y="1460"/>
                    <a:pt x="95" y="1602"/>
                  </a:cubicBezTo>
                  <a:cubicBezTo>
                    <a:pt x="6" y="1655"/>
                    <a:pt x="6" y="1737"/>
                    <a:pt x="95" y="1785"/>
                  </a:cubicBezTo>
                  <a:cubicBezTo>
                    <a:pt x="139" y="1811"/>
                    <a:pt x="197" y="1825"/>
                    <a:pt x="254" y="1825"/>
                  </a:cubicBezTo>
                  <a:cubicBezTo>
                    <a:pt x="312" y="1825"/>
                    <a:pt x="370" y="1811"/>
                    <a:pt x="414" y="1785"/>
                  </a:cubicBezTo>
                  <a:cubicBezTo>
                    <a:pt x="621" y="1667"/>
                    <a:pt x="780" y="1525"/>
                    <a:pt x="881" y="1377"/>
                  </a:cubicBezTo>
                  <a:cubicBezTo>
                    <a:pt x="1034" y="1153"/>
                    <a:pt x="1075" y="911"/>
                    <a:pt x="993" y="674"/>
                  </a:cubicBezTo>
                  <a:cubicBezTo>
                    <a:pt x="916" y="444"/>
                    <a:pt x="715" y="220"/>
                    <a:pt x="408" y="36"/>
                  </a:cubicBezTo>
                  <a:lnTo>
                    <a:pt x="402" y="36"/>
                  </a:lnTo>
                  <a:cubicBezTo>
                    <a:pt x="358" y="13"/>
                    <a:pt x="30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3"/>
            <p:cNvSpPr/>
            <p:nvPr/>
          </p:nvSpPr>
          <p:spPr>
            <a:xfrm>
              <a:off x="1432400" y="4174275"/>
              <a:ext cx="165550" cy="140700"/>
            </a:xfrm>
            <a:custGeom>
              <a:avLst/>
              <a:gdLst/>
              <a:ahLst/>
              <a:cxnLst/>
              <a:rect l="l" t="t" r="r" b="b"/>
              <a:pathLst>
                <a:path w="6622" h="5628" extrusionOk="0">
                  <a:moveTo>
                    <a:pt x="5589" y="1"/>
                  </a:moveTo>
                  <a:cubicBezTo>
                    <a:pt x="5027" y="1"/>
                    <a:pt x="4415" y="194"/>
                    <a:pt x="3805" y="548"/>
                  </a:cubicBezTo>
                  <a:cubicBezTo>
                    <a:pt x="2736" y="1162"/>
                    <a:pt x="1661" y="2279"/>
                    <a:pt x="887" y="3714"/>
                  </a:cubicBezTo>
                  <a:lnTo>
                    <a:pt x="113" y="5125"/>
                  </a:lnTo>
                  <a:cubicBezTo>
                    <a:pt x="1" y="5332"/>
                    <a:pt x="13" y="5557"/>
                    <a:pt x="137" y="5616"/>
                  </a:cubicBezTo>
                  <a:cubicBezTo>
                    <a:pt x="157" y="5624"/>
                    <a:pt x="179" y="5628"/>
                    <a:pt x="203" y="5628"/>
                  </a:cubicBezTo>
                  <a:cubicBezTo>
                    <a:pt x="248" y="5628"/>
                    <a:pt x="297" y="5613"/>
                    <a:pt x="344" y="5586"/>
                  </a:cubicBezTo>
                  <a:cubicBezTo>
                    <a:pt x="426" y="5539"/>
                    <a:pt x="509" y="5450"/>
                    <a:pt x="574" y="5338"/>
                  </a:cubicBezTo>
                  <a:lnTo>
                    <a:pt x="1342" y="3926"/>
                  </a:lnTo>
                  <a:cubicBezTo>
                    <a:pt x="1997" y="2716"/>
                    <a:pt x="2901" y="1777"/>
                    <a:pt x="3805" y="1251"/>
                  </a:cubicBezTo>
                  <a:cubicBezTo>
                    <a:pt x="4317" y="955"/>
                    <a:pt x="4829" y="795"/>
                    <a:pt x="5301" y="795"/>
                  </a:cubicBezTo>
                  <a:cubicBezTo>
                    <a:pt x="5575" y="795"/>
                    <a:pt x="5834" y="849"/>
                    <a:pt x="6073" y="961"/>
                  </a:cubicBezTo>
                  <a:cubicBezTo>
                    <a:pt x="6093" y="970"/>
                    <a:pt x="6115" y="974"/>
                    <a:pt x="6137" y="974"/>
                  </a:cubicBezTo>
                  <a:cubicBezTo>
                    <a:pt x="6181" y="974"/>
                    <a:pt x="6229" y="959"/>
                    <a:pt x="6279" y="932"/>
                  </a:cubicBezTo>
                  <a:cubicBezTo>
                    <a:pt x="6362" y="885"/>
                    <a:pt x="6445" y="796"/>
                    <a:pt x="6504" y="684"/>
                  </a:cubicBezTo>
                  <a:cubicBezTo>
                    <a:pt x="6622" y="477"/>
                    <a:pt x="6610" y="259"/>
                    <a:pt x="6486" y="194"/>
                  </a:cubicBezTo>
                  <a:cubicBezTo>
                    <a:pt x="6210" y="63"/>
                    <a:pt x="5908" y="1"/>
                    <a:pt x="5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3"/>
            <p:cNvSpPr/>
            <p:nvPr/>
          </p:nvSpPr>
          <p:spPr>
            <a:xfrm>
              <a:off x="1520125" y="4245750"/>
              <a:ext cx="164950" cy="139725"/>
            </a:xfrm>
            <a:custGeom>
              <a:avLst/>
              <a:gdLst/>
              <a:ahLst/>
              <a:cxnLst/>
              <a:rect l="l" t="t" r="r" b="b"/>
              <a:pathLst>
                <a:path w="6598" h="5589" extrusionOk="0">
                  <a:moveTo>
                    <a:pt x="5558" y="0"/>
                  </a:moveTo>
                  <a:cubicBezTo>
                    <a:pt x="4995" y="0"/>
                    <a:pt x="4382" y="192"/>
                    <a:pt x="3769" y="542"/>
                  </a:cubicBezTo>
                  <a:cubicBezTo>
                    <a:pt x="2705" y="1156"/>
                    <a:pt x="1648" y="2261"/>
                    <a:pt x="874" y="3678"/>
                  </a:cubicBezTo>
                  <a:lnTo>
                    <a:pt x="113" y="5084"/>
                  </a:lnTo>
                  <a:cubicBezTo>
                    <a:pt x="0" y="5296"/>
                    <a:pt x="6" y="5515"/>
                    <a:pt x="130" y="5574"/>
                  </a:cubicBezTo>
                  <a:cubicBezTo>
                    <a:pt x="150" y="5584"/>
                    <a:pt x="173" y="5589"/>
                    <a:pt x="196" y="5589"/>
                  </a:cubicBezTo>
                  <a:cubicBezTo>
                    <a:pt x="242" y="5589"/>
                    <a:pt x="292" y="5572"/>
                    <a:pt x="343" y="5544"/>
                  </a:cubicBezTo>
                  <a:cubicBezTo>
                    <a:pt x="426" y="5497"/>
                    <a:pt x="508" y="5409"/>
                    <a:pt x="567" y="5296"/>
                  </a:cubicBezTo>
                  <a:lnTo>
                    <a:pt x="1335" y="3897"/>
                  </a:lnTo>
                  <a:cubicBezTo>
                    <a:pt x="1985" y="2698"/>
                    <a:pt x="2871" y="1770"/>
                    <a:pt x="3774" y="1251"/>
                  </a:cubicBezTo>
                  <a:cubicBezTo>
                    <a:pt x="4287" y="955"/>
                    <a:pt x="4802" y="792"/>
                    <a:pt x="5276" y="792"/>
                  </a:cubicBezTo>
                  <a:cubicBezTo>
                    <a:pt x="5550" y="792"/>
                    <a:pt x="5810" y="846"/>
                    <a:pt x="6048" y="961"/>
                  </a:cubicBezTo>
                  <a:cubicBezTo>
                    <a:pt x="6069" y="969"/>
                    <a:pt x="6090" y="973"/>
                    <a:pt x="6113" y="973"/>
                  </a:cubicBezTo>
                  <a:cubicBezTo>
                    <a:pt x="6157" y="973"/>
                    <a:pt x="6205" y="959"/>
                    <a:pt x="6255" y="932"/>
                  </a:cubicBezTo>
                  <a:cubicBezTo>
                    <a:pt x="6338" y="884"/>
                    <a:pt x="6420" y="796"/>
                    <a:pt x="6480" y="684"/>
                  </a:cubicBezTo>
                  <a:cubicBezTo>
                    <a:pt x="6598" y="477"/>
                    <a:pt x="6586" y="258"/>
                    <a:pt x="6462" y="193"/>
                  </a:cubicBezTo>
                  <a:cubicBezTo>
                    <a:pt x="6183" y="63"/>
                    <a:pt x="5879" y="0"/>
                    <a:pt x="5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3"/>
            <p:cNvSpPr/>
            <p:nvPr/>
          </p:nvSpPr>
          <p:spPr>
            <a:xfrm>
              <a:off x="739150" y="4281800"/>
              <a:ext cx="807875" cy="705375"/>
            </a:xfrm>
            <a:custGeom>
              <a:avLst/>
              <a:gdLst/>
              <a:ahLst/>
              <a:cxnLst/>
              <a:rect l="l" t="t" r="r" b="b"/>
              <a:pathLst>
                <a:path w="32315" h="28215" extrusionOk="0">
                  <a:moveTo>
                    <a:pt x="28266" y="1"/>
                  </a:moveTo>
                  <a:cubicBezTo>
                    <a:pt x="28213" y="1"/>
                    <a:pt x="28156" y="3"/>
                    <a:pt x="28097" y="3"/>
                  </a:cubicBezTo>
                  <a:cubicBezTo>
                    <a:pt x="28079" y="3"/>
                    <a:pt x="28062" y="9"/>
                    <a:pt x="28044" y="9"/>
                  </a:cubicBezTo>
                  <a:cubicBezTo>
                    <a:pt x="27885" y="15"/>
                    <a:pt x="27749" y="33"/>
                    <a:pt x="27648" y="51"/>
                  </a:cubicBezTo>
                  <a:cubicBezTo>
                    <a:pt x="27524" y="68"/>
                    <a:pt x="27388" y="92"/>
                    <a:pt x="27282" y="127"/>
                  </a:cubicBezTo>
                  <a:lnTo>
                    <a:pt x="27264" y="127"/>
                  </a:lnTo>
                  <a:cubicBezTo>
                    <a:pt x="27170" y="151"/>
                    <a:pt x="27069" y="181"/>
                    <a:pt x="26987" y="210"/>
                  </a:cubicBezTo>
                  <a:cubicBezTo>
                    <a:pt x="26957" y="222"/>
                    <a:pt x="26922" y="240"/>
                    <a:pt x="26886" y="252"/>
                  </a:cubicBezTo>
                  <a:cubicBezTo>
                    <a:pt x="26869" y="257"/>
                    <a:pt x="26851" y="263"/>
                    <a:pt x="26839" y="269"/>
                  </a:cubicBezTo>
                  <a:cubicBezTo>
                    <a:pt x="26751" y="299"/>
                    <a:pt x="26638" y="346"/>
                    <a:pt x="26550" y="387"/>
                  </a:cubicBezTo>
                  <a:cubicBezTo>
                    <a:pt x="26491" y="423"/>
                    <a:pt x="26438" y="452"/>
                    <a:pt x="26378" y="476"/>
                  </a:cubicBezTo>
                  <a:cubicBezTo>
                    <a:pt x="26378" y="482"/>
                    <a:pt x="26373" y="482"/>
                    <a:pt x="26367" y="488"/>
                  </a:cubicBezTo>
                  <a:cubicBezTo>
                    <a:pt x="26184" y="588"/>
                    <a:pt x="26048" y="671"/>
                    <a:pt x="25989" y="712"/>
                  </a:cubicBezTo>
                  <a:cubicBezTo>
                    <a:pt x="25965" y="724"/>
                    <a:pt x="25947" y="736"/>
                    <a:pt x="25930" y="754"/>
                  </a:cubicBezTo>
                  <a:cubicBezTo>
                    <a:pt x="25882" y="783"/>
                    <a:pt x="25835" y="813"/>
                    <a:pt x="25788" y="842"/>
                  </a:cubicBezTo>
                  <a:cubicBezTo>
                    <a:pt x="25764" y="860"/>
                    <a:pt x="25735" y="878"/>
                    <a:pt x="25705" y="895"/>
                  </a:cubicBezTo>
                  <a:cubicBezTo>
                    <a:pt x="25693" y="907"/>
                    <a:pt x="25682" y="913"/>
                    <a:pt x="25670" y="925"/>
                  </a:cubicBezTo>
                  <a:cubicBezTo>
                    <a:pt x="25599" y="972"/>
                    <a:pt x="25534" y="1019"/>
                    <a:pt x="25475" y="1067"/>
                  </a:cubicBezTo>
                  <a:lnTo>
                    <a:pt x="25469" y="1067"/>
                  </a:lnTo>
                  <a:cubicBezTo>
                    <a:pt x="25404" y="1114"/>
                    <a:pt x="25327" y="1179"/>
                    <a:pt x="25256" y="1232"/>
                  </a:cubicBezTo>
                  <a:cubicBezTo>
                    <a:pt x="25162" y="1309"/>
                    <a:pt x="25085" y="1380"/>
                    <a:pt x="25032" y="1427"/>
                  </a:cubicBezTo>
                  <a:cubicBezTo>
                    <a:pt x="24961" y="1492"/>
                    <a:pt x="24872" y="1575"/>
                    <a:pt x="24807" y="1640"/>
                  </a:cubicBezTo>
                  <a:cubicBezTo>
                    <a:pt x="24736" y="1704"/>
                    <a:pt x="24654" y="1799"/>
                    <a:pt x="24589" y="1870"/>
                  </a:cubicBezTo>
                  <a:cubicBezTo>
                    <a:pt x="24553" y="1905"/>
                    <a:pt x="24506" y="1964"/>
                    <a:pt x="24453" y="2023"/>
                  </a:cubicBezTo>
                  <a:cubicBezTo>
                    <a:pt x="24453" y="2029"/>
                    <a:pt x="24453" y="2029"/>
                    <a:pt x="24447" y="2035"/>
                  </a:cubicBezTo>
                  <a:cubicBezTo>
                    <a:pt x="24447" y="2035"/>
                    <a:pt x="24394" y="2100"/>
                    <a:pt x="24311" y="2201"/>
                  </a:cubicBezTo>
                  <a:cubicBezTo>
                    <a:pt x="24282" y="2248"/>
                    <a:pt x="24252" y="2289"/>
                    <a:pt x="24229" y="2313"/>
                  </a:cubicBezTo>
                  <a:cubicBezTo>
                    <a:pt x="24229" y="2319"/>
                    <a:pt x="24229" y="2319"/>
                    <a:pt x="24229" y="2319"/>
                  </a:cubicBezTo>
                  <a:cubicBezTo>
                    <a:pt x="24181" y="2378"/>
                    <a:pt x="24140" y="2449"/>
                    <a:pt x="24093" y="2525"/>
                  </a:cubicBezTo>
                  <a:cubicBezTo>
                    <a:pt x="24081" y="2531"/>
                    <a:pt x="24081" y="2543"/>
                    <a:pt x="24075" y="2555"/>
                  </a:cubicBezTo>
                  <a:cubicBezTo>
                    <a:pt x="24040" y="2608"/>
                    <a:pt x="24004" y="2661"/>
                    <a:pt x="23975" y="2720"/>
                  </a:cubicBezTo>
                  <a:cubicBezTo>
                    <a:pt x="23963" y="2738"/>
                    <a:pt x="23951" y="2756"/>
                    <a:pt x="23939" y="2779"/>
                  </a:cubicBezTo>
                  <a:cubicBezTo>
                    <a:pt x="23927" y="2803"/>
                    <a:pt x="23910" y="2833"/>
                    <a:pt x="23892" y="2862"/>
                  </a:cubicBezTo>
                  <a:cubicBezTo>
                    <a:pt x="23874" y="2903"/>
                    <a:pt x="23851" y="2945"/>
                    <a:pt x="23833" y="2980"/>
                  </a:cubicBezTo>
                  <a:cubicBezTo>
                    <a:pt x="23827" y="2992"/>
                    <a:pt x="23821" y="2998"/>
                    <a:pt x="23821" y="3010"/>
                  </a:cubicBezTo>
                  <a:cubicBezTo>
                    <a:pt x="23803" y="3033"/>
                    <a:pt x="23786" y="3075"/>
                    <a:pt x="23762" y="3128"/>
                  </a:cubicBezTo>
                  <a:cubicBezTo>
                    <a:pt x="23744" y="3163"/>
                    <a:pt x="23732" y="3205"/>
                    <a:pt x="23715" y="3240"/>
                  </a:cubicBezTo>
                  <a:cubicBezTo>
                    <a:pt x="23709" y="3246"/>
                    <a:pt x="23709" y="3258"/>
                    <a:pt x="23703" y="3270"/>
                  </a:cubicBezTo>
                  <a:cubicBezTo>
                    <a:pt x="23685" y="3317"/>
                    <a:pt x="23662" y="3364"/>
                    <a:pt x="23644" y="3411"/>
                  </a:cubicBezTo>
                  <a:cubicBezTo>
                    <a:pt x="23632" y="3453"/>
                    <a:pt x="23614" y="3494"/>
                    <a:pt x="23602" y="3530"/>
                  </a:cubicBezTo>
                  <a:cubicBezTo>
                    <a:pt x="23597" y="3547"/>
                    <a:pt x="23591" y="3571"/>
                    <a:pt x="23585" y="3589"/>
                  </a:cubicBezTo>
                  <a:cubicBezTo>
                    <a:pt x="23585" y="3589"/>
                    <a:pt x="23585" y="3594"/>
                    <a:pt x="23579" y="3600"/>
                  </a:cubicBezTo>
                  <a:cubicBezTo>
                    <a:pt x="23579" y="3606"/>
                    <a:pt x="23579" y="3612"/>
                    <a:pt x="23573" y="3624"/>
                  </a:cubicBezTo>
                  <a:cubicBezTo>
                    <a:pt x="23561" y="3659"/>
                    <a:pt x="23549" y="3695"/>
                    <a:pt x="23538" y="3730"/>
                  </a:cubicBezTo>
                  <a:cubicBezTo>
                    <a:pt x="23520" y="3724"/>
                    <a:pt x="23496" y="3724"/>
                    <a:pt x="23478" y="3719"/>
                  </a:cubicBezTo>
                  <a:cubicBezTo>
                    <a:pt x="23455" y="3713"/>
                    <a:pt x="23431" y="3707"/>
                    <a:pt x="23408" y="3701"/>
                  </a:cubicBezTo>
                  <a:cubicBezTo>
                    <a:pt x="23384" y="3695"/>
                    <a:pt x="23366" y="3689"/>
                    <a:pt x="23343" y="3683"/>
                  </a:cubicBezTo>
                  <a:cubicBezTo>
                    <a:pt x="23307" y="3677"/>
                    <a:pt x="23272" y="3671"/>
                    <a:pt x="23236" y="3659"/>
                  </a:cubicBezTo>
                  <a:cubicBezTo>
                    <a:pt x="23219" y="3659"/>
                    <a:pt x="23207" y="3654"/>
                    <a:pt x="23195" y="3654"/>
                  </a:cubicBezTo>
                  <a:cubicBezTo>
                    <a:pt x="23154" y="3642"/>
                    <a:pt x="23112" y="3636"/>
                    <a:pt x="23071" y="3630"/>
                  </a:cubicBezTo>
                  <a:cubicBezTo>
                    <a:pt x="23053" y="3624"/>
                    <a:pt x="23041" y="3624"/>
                    <a:pt x="23024" y="3618"/>
                  </a:cubicBezTo>
                  <a:cubicBezTo>
                    <a:pt x="22988" y="3612"/>
                    <a:pt x="22953" y="3606"/>
                    <a:pt x="22917" y="3600"/>
                  </a:cubicBezTo>
                  <a:cubicBezTo>
                    <a:pt x="22888" y="3594"/>
                    <a:pt x="22858" y="3589"/>
                    <a:pt x="22829" y="3583"/>
                  </a:cubicBezTo>
                  <a:cubicBezTo>
                    <a:pt x="22805" y="3583"/>
                    <a:pt x="22782" y="3577"/>
                    <a:pt x="22758" y="3571"/>
                  </a:cubicBezTo>
                  <a:cubicBezTo>
                    <a:pt x="22728" y="3571"/>
                    <a:pt x="22699" y="3565"/>
                    <a:pt x="22669" y="3559"/>
                  </a:cubicBezTo>
                  <a:cubicBezTo>
                    <a:pt x="22640" y="3553"/>
                    <a:pt x="22593" y="3547"/>
                    <a:pt x="22533" y="3541"/>
                  </a:cubicBezTo>
                  <a:cubicBezTo>
                    <a:pt x="22244" y="3506"/>
                    <a:pt x="21990" y="3500"/>
                    <a:pt x="21961" y="3494"/>
                  </a:cubicBezTo>
                  <a:lnTo>
                    <a:pt x="21553" y="3494"/>
                  </a:lnTo>
                  <a:cubicBezTo>
                    <a:pt x="21541" y="3494"/>
                    <a:pt x="21529" y="3500"/>
                    <a:pt x="21523" y="3500"/>
                  </a:cubicBezTo>
                  <a:lnTo>
                    <a:pt x="21482" y="3500"/>
                  </a:lnTo>
                  <a:cubicBezTo>
                    <a:pt x="21423" y="3500"/>
                    <a:pt x="21370" y="3506"/>
                    <a:pt x="21317" y="3506"/>
                  </a:cubicBezTo>
                  <a:cubicBezTo>
                    <a:pt x="21293" y="3512"/>
                    <a:pt x="21275" y="3512"/>
                    <a:pt x="21252" y="3512"/>
                  </a:cubicBezTo>
                  <a:cubicBezTo>
                    <a:pt x="21246" y="3512"/>
                    <a:pt x="21240" y="3512"/>
                    <a:pt x="21228" y="3518"/>
                  </a:cubicBezTo>
                  <a:lnTo>
                    <a:pt x="21210" y="3518"/>
                  </a:lnTo>
                  <a:cubicBezTo>
                    <a:pt x="21169" y="3518"/>
                    <a:pt x="21122" y="3524"/>
                    <a:pt x="21069" y="3530"/>
                  </a:cubicBezTo>
                  <a:cubicBezTo>
                    <a:pt x="21057" y="3530"/>
                    <a:pt x="21039" y="3535"/>
                    <a:pt x="21027" y="3535"/>
                  </a:cubicBezTo>
                  <a:cubicBezTo>
                    <a:pt x="20921" y="3547"/>
                    <a:pt x="20791" y="3565"/>
                    <a:pt x="20649" y="3589"/>
                  </a:cubicBezTo>
                  <a:cubicBezTo>
                    <a:pt x="20643" y="3594"/>
                    <a:pt x="20638" y="3594"/>
                    <a:pt x="20632" y="3594"/>
                  </a:cubicBezTo>
                  <a:cubicBezTo>
                    <a:pt x="20602" y="3600"/>
                    <a:pt x="20573" y="3606"/>
                    <a:pt x="20543" y="3612"/>
                  </a:cubicBezTo>
                  <a:cubicBezTo>
                    <a:pt x="20531" y="3612"/>
                    <a:pt x="20513" y="3618"/>
                    <a:pt x="20496" y="3618"/>
                  </a:cubicBezTo>
                  <a:cubicBezTo>
                    <a:pt x="20484" y="3624"/>
                    <a:pt x="20466" y="3624"/>
                    <a:pt x="20454" y="3630"/>
                  </a:cubicBezTo>
                  <a:cubicBezTo>
                    <a:pt x="20389" y="3642"/>
                    <a:pt x="20307" y="3659"/>
                    <a:pt x="20230" y="3683"/>
                  </a:cubicBezTo>
                  <a:cubicBezTo>
                    <a:pt x="20183" y="3695"/>
                    <a:pt x="20135" y="3707"/>
                    <a:pt x="20100" y="3719"/>
                  </a:cubicBezTo>
                  <a:cubicBezTo>
                    <a:pt x="20076" y="3724"/>
                    <a:pt x="20053" y="3730"/>
                    <a:pt x="20023" y="3736"/>
                  </a:cubicBezTo>
                  <a:cubicBezTo>
                    <a:pt x="20023" y="3736"/>
                    <a:pt x="20017" y="3736"/>
                    <a:pt x="20011" y="3742"/>
                  </a:cubicBezTo>
                  <a:cubicBezTo>
                    <a:pt x="19964" y="3754"/>
                    <a:pt x="19905" y="3772"/>
                    <a:pt x="19852" y="3789"/>
                  </a:cubicBezTo>
                  <a:cubicBezTo>
                    <a:pt x="19811" y="3801"/>
                    <a:pt x="19769" y="3813"/>
                    <a:pt x="19734" y="3825"/>
                  </a:cubicBezTo>
                  <a:cubicBezTo>
                    <a:pt x="19586" y="3872"/>
                    <a:pt x="19486" y="3908"/>
                    <a:pt x="19338" y="3973"/>
                  </a:cubicBezTo>
                  <a:cubicBezTo>
                    <a:pt x="19226" y="4020"/>
                    <a:pt x="19096" y="4079"/>
                    <a:pt x="18954" y="4144"/>
                  </a:cubicBezTo>
                  <a:cubicBezTo>
                    <a:pt x="18942" y="4150"/>
                    <a:pt x="18925" y="4162"/>
                    <a:pt x="18907" y="4167"/>
                  </a:cubicBezTo>
                  <a:cubicBezTo>
                    <a:pt x="18765" y="4232"/>
                    <a:pt x="18582" y="4333"/>
                    <a:pt x="18446" y="4415"/>
                  </a:cubicBezTo>
                  <a:cubicBezTo>
                    <a:pt x="18381" y="4451"/>
                    <a:pt x="18310" y="4498"/>
                    <a:pt x="18240" y="4540"/>
                  </a:cubicBezTo>
                  <a:cubicBezTo>
                    <a:pt x="18175" y="4581"/>
                    <a:pt x="18116" y="4622"/>
                    <a:pt x="18051" y="4664"/>
                  </a:cubicBezTo>
                  <a:cubicBezTo>
                    <a:pt x="18039" y="4675"/>
                    <a:pt x="18027" y="4681"/>
                    <a:pt x="18015" y="4693"/>
                  </a:cubicBezTo>
                  <a:cubicBezTo>
                    <a:pt x="17968" y="4723"/>
                    <a:pt x="17921" y="4758"/>
                    <a:pt x="17873" y="4788"/>
                  </a:cubicBezTo>
                  <a:cubicBezTo>
                    <a:pt x="17850" y="4805"/>
                    <a:pt x="17826" y="4823"/>
                    <a:pt x="17808" y="4835"/>
                  </a:cubicBezTo>
                  <a:cubicBezTo>
                    <a:pt x="17773" y="4864"/>
                    <a:pt x="17738" y="4888"/>
                    <a:pt x="17702" y="4918"/>
                  </a:cubicBezTo>
                  <a:cubicBezTo>
                    <a:pt x="17673" y="4935"/>
                    <a:pt x="17643" y="4959"/>
                    <a:pt x="17619" y="4982"/>
                  </a:cubicBezTo>
                  <a:cubicBezTo>
                    <a:pt x="17590" y="5000"/>
                    <a:pt x="17560" y="5024"/>
                    <a:pt x="17531" y="5047"/>
                  </a:cubicBezTo>
                  <a:cubicBezTo>
                    <a:pt x="17501" y="5071"/>
                    <a:pt x="17472" y="5095"/>
                    <a:pt x="17442" y="5118"/>
                  </a:cubicBezTo>
                  <a:cubicBezTo>
                    <a:pt x="17413" y="5142"/>
                    <a:pt x="17383" y="5166"/>
                    <a:pt x="17360" y="5189"/>
                  </a:cubicBezTo>
                  <a:cubicBezTo>
                    <a:pt x="17330" y="5213"/>
                    <a:pt x="17300" y="5236"/>
                    <a:pt x="17271" y="5260"/>
                  </a:cubicBezTo>
                  <a:cubicBezTo>
                    <a:pt x="17247" y="5284"/>
                    <a:pt x="17218" y="5301"/>
                    <a:pt x="17194" y="5325"/>
                  </a:cubicBezTo>
                  <a:cubicBezTo>
                    <a:pt x="17147" y="5366"/>
                    <a:pt x="17100" y="5408"/>
                    <a:pt x="17052" y="5449"/>
                  </a:cubicBezTo>
                  <a:cubicBezTo>
                    <a:pt x="17052" y="5449"/>
                    <a:pt x="17052" y="5455"/>
                    <a:pt x="17046" y="5455"/>
                  </a:cubicBezTo>
                  <a:cubicBezTo>
                    <a:pt x="17046" y="5455"/>
                    <a:pt x="17041" y="5455"/>
                    <a:pt x="17041" y="5461"/>
                  </a:cubicBezTo>
                  <a:cubicBezTo>
                    <a:pt x="17029" y="5473"/>
                    <a:pt x="17011" y="5485"/>
                    <a:pt x="16999" y="5502"/>
                  </a:cubicBezTo>
                  <a:cubicBezTo>
                    <a:pt x="16438" y="6004"/>
                    <a:pt x="16054" y="6471"/>
                    <a:pt x="15907" y="6654"/>
                  </a:cubicBezTo>
                  <a:cubicBezTo>
                    <a:pt x="15865" y="6707"/>
                    <a:pt x="15830" y="6754"/>
                    <a:pt x="15812" y="6784"/>
                  </a:cubicBezTo>
                  <a:cubicBezTo>
                    <a:pt x="15765" y="6837"/>
                    <a:pt x="15718" y="6908"/>
                    <a:pt x="15664" y="6979"/>
                  </a:cubicBezTo>
                  <a:cubicBezTo>
                    <a:pt x="15558" y="7121"/>
                    <a:pt x="15487" y="7227"/>
                    <a:pt x="15387" y="7380"/>
                  </a:cubicBezTo>
                  <a:cubicBezTo>
                    <a:pt x="15381" y="7392"/>
                    <a:pt x="15375" y="7404"/>
                    <a:pt x="15363" y="7416"/>
                  </a:cubicBezTo>
                  <a:cubicBezTo>
                    <a:pt x="15357" y="7428"/>
                    <a:pt x="15351" y="7440"/>
                    <a:pt x="15340" y="7457"/>
                  </a:cubicBezTo>
                  <a:cubicBezTo>
                    <a:pt x="15328" y="7475"/>
                    <a:pt x="15316" y="7493"/>
                    <a:pt x="15304" y="7510"/>
                  </a:cubicBezTo>
                  <a:cubicBezTo>
                    <a:pt x="15298" y="7528"/>
                    <a:pt x="15286" y="7546"/>
                    <a:pt x="15275" y="7564"/>
                  </a:cubicBezTo>
                  <a:cubicBezTo>
                    <a:pt x="15269" y="7575"/>
                    <a:pt x="15263" y="7587"/>
                    <a:pt x="15257" y="7599"/>
                  </a:cubicBezTo>
                  <a:cubicBezTo>
                    <a:pt x="15092" y="7871"/>
                    <a:pt x="15009" y="8048"/>
                    <a:pt x="14985" y="8089"/>
                  </a:cubicBezTo>
                  <a:cubicBezTo>
                    <a:pt x="14979" y="8101"/>
                    <a:pt x="14979" y="8107"/>
                    <a:pt x="14973" y="8119"/>
                  </a:cubicBezTo>
                  <a:cubicBezTo>
                    <a:pt x="14967" y="8119"/>
                    <a:pt x="14962" y="8119"/>
                    <a:pt x="14962" y="8113"/>
                  </a:cubicBezTo>
                  <a:cubicBezTo>
                    <a:pt x="14867" y="8077"/>
                    <a:pt x="14773" y="8036"/>
                    <a:pt x="14684" y="8007"/>
                  </a:cubicBezTo>
                  <a:cubicBezTo>
                    <a:pt x="14572" y="7959"/>
                    <a:pt x="14436" y="7918"/>
                    <a:pt x="14306" y="7882"/>
                  </a:cubicBezTo>
                  <a:cubicBezTo>
                    <a:pt x="14282" y="7871"/>
                    <a:pt x="14253" y="7865"/>
                    <a:pt x="14229" y="7859"/>
                  </a:cubicBezTo>
                  <a:cubicBezTo>
                    <a:pt x="14223" y="7859"/>
                    <a:pt x="14223" y="7859"/>
                    <a:pt x="14217" y="7853"/>
                  </a:cubicBezTo>
                  <a:cubicBezTo>
                    <a:pt x="14206" y="7853"/>
                    <a:pt x="14188" y="7847"/>
                    <a:pt x="14176" y="7841"/>
                  </a:cubicBezTo>
                  <a:cubicBezTo>
                    <a:pt x="14164" y="7841"/>
                    <a:pt x="14147" y="7835"/>
                    <a:pt x="14135" y="7829"/>
                  </a:cubicBezTo>
                  <a:cubicBezTo>
                    <a:pt x="14111" y="7829"/>
                    <a:pt x="14087" y="7818"/>
                    <a:pt x="14070" y="7818"/>
                  </a:cubicBezTo>
                  <a:cubicBezTo>
                    <a:pt x="14017" y="7800"/>
                    <a:pt x="13963" y="7788"/>
                    <a:pt x="13910" y="7776"/>
                  </a:cubicBezTo>
                  <a:cubicBezTo>
                    <a:pt x="13774" y="7747"/>
                    <a:pt x="13633" y="7717"/>
                    <a:pt x="13515" y="7699"/>
                  </a:cubicBezTo>
                  <a:cubicBezTo>
                    <a:pt x="13190" y="7634"/>
                    <a:pt x="12753" y="7593"/>
                    <a:pt x="12422" y="7587"/>
                  </a:cubicBezTo>
                  <a:cubicBezTo>
                    <a:pt x="12357" y="7587"/>
                    <a:pt x="12286" y="7581"/>
                    <a:pt x="12209" y="7581"/>
                  </a:cubicBezTo>
                  <a:lnTo>
                    <a:pt x="12044" y="7581"/>
                  </a:lnTo>
                  <a:cubicBezTo>
                    <a:pt x="11938" y="7581"/>
                    <a:pt x="11825" y="7581"/>
                    <a:pt x="11707" y="7587"/>
                  </a:cubicBezTo>
                  <a:cubicBezTo>
                    <a:pt x="11654" y="7587"/>
                    <a:pt x="11607" y="7593"/>
                    <a:pt x="11560" y="7593"/>
                  </a:cubicBezTo>
                  <a:cubicBezTo>
                    <a:pt x="11430" y="7599"/>
                    <a:pt x="11282" y="7611"/>
                    <a:pt x="11134" y="7629"/>
                  </a:cubicBezTo>
                  <a:cubicBezTo>
                    <a:pt x="10987" y="7640"/>
                    <a:pt x="10839" y="7658"/>
                    <a:pt x="10709" y="7670"/>
                  </a:cubicBezTo>
                  <a:cubicBezTo>
                    <a:pt x="10674" y="7676"/>
                    <a:pt x="10632" y="7682"/>
                    <a:pt x="10597" y="7688"/>
                  </a:cubicBezTo>
                  <a:cubicBezTo>
                    <a:pt x="10307" y="7717"/>
                    <a:pt x="9935" y="7782"/>
                    <a:pt x="9658" y="7853"/>
                  </a:cubicBezTo>
                  <a:cubicBezTo>
                    <a:pt x="9410" y="7912"/>
                    <a:pt x="9126" y="7983"/>
                    <a:pt x="8843" y="8060"/>
                  </a:cubicBezTo>
                  <a:cubicBezTo>
                    <a:pt x="8813" y="8066"/>
                    <a:pt x="8784" y="8071"/>
                    <a:pt x="8754" y="8077"/>
                  </a:cubicBezTo>
                  <a:cubicBezTo>
                    <a:pt x="8654" y="8107"/>
                    <a:pt x="8536" y="8142"/>
                    <a:pt x="8423" y="8178"/>
                  </a:cubicBezTo>
                  <a:cubicBezTo>
                    <a:pt x="8329" y="8207"/>
                    <a:pt x="8246" y="8237"/>
                    <a:pt x="8163" y="8266"/>
                  </a:cubicBezTo>
                  <a:cubicBezTo>
                    <a:pt x="8116" y="8284"/>
                    <a:pt x="8063" y="8302"/>
                    <a:pt x="8016" y="8320"/>
                  </a:cubicBezTo>
                  <a:cubicBezTo>
                    <a:pt x="7880" y="8367"/>
                    <a:pt x="7750" y="8414"/>
                    <a:pt x="7632" y="8455"/>
                  </a:cubicBezTo>
                  <a:cubicBezTo>
                    <a:pt x="7100" y="8633"/>
                    <a:pt x="6439" y="8940"/>
                    <a:pt x="5901" y="9235"/>
                  </a:cubicBezTo>
                  <a:cubicBezTo>
                    <a:pt x="5594" y="9394"/>
                    <a:pt x="5252" y="9589"/>
                    <a:pt x="4992" y="9767"/>
                  </a:cubicBezTo>
                  <a:cubicBezTo>
                    <a:pt x="4915" y="9814"/>
                    <a:pt x="4832" y="9873"/>
                    <a:pt x="4750" y="9926"/>
                  </a:cubicBezTo>
                  <a:cubicBezTo>
                    <a:pt x="4567" y="10050"/>
                    <a:pt x="4383" y="10168"/>
                    <a:pt x="4224" y="10280"/>
                  </a:cubicBezTo>
                  <a:cubicBezTo>
                    <a:pt x="3958" y="10464"/>
                    <a:pt x="3616" y="10729"/>
                    <a:pt x="3373" y="10948"/>
                  </a:cubicBezTo>
                  <a:cubicBezTo>
                    <a:pt x="3350" y="10971"/>
                    <a:pt x="3320" y="10995"/>
                    <a:pt x="3291" y="11019"/>
                  </a:cubicBezTo>
                  <a:cubicBezTo>
                    <a:pt x="3279" y="11031"/>
                    <a:pt x="3267" y="11042"/>
                    <a:pt x="3249" y="11054"/>
                  </a:cubicBezTo>
                  <a:cubicBezTo>
                    <a:pt x="3049" y="11220"/>
                    <a:pt x="2806" y="11450"/>
                    <a:pt x="2606" y="11657"/>
                  </a:cubicBezTo>
                  <a:cubicBezTo>
                    <a:pt x="2564" y="11698"/>
                    <a:pt x="2523" y="11739"/>
                    <a:pt x="2487" y="11781"/>
                  </a:cubicBezTo>
                  <a:cubicBezTo>
                    <a:pt x="2180" y="12117"/>
                    <a:pt x="1791" y="12584"/>
                    <a:pt x="1519" y="12944"/>
                  </a:cubicBezTo>
                  <a:cubicBezTo>
                    <a:pt x="1318" y="13216"/>
                    <a:pt x="1070" y="13600"/>
                    <a:pt x="916" y="13901"/>
                  </a:cubicBezTo>
                  <a:cubicBezTo>
                    <a:pt x="916" y="13907"/>
                    <a:pt x="911" y="13913"/>
                    <a:pt x="911" y="13919"/>
                  </a:cubicBezTo>
                  <a:cubicBezTo>
                    <a:pt x="722" y="14273"/>
                    <a:pt x="503" y="14728"/>
                    <a:pt x="344" y="15230"/>
                  </a:cubicBezTo>
                  <a:cubicBezTo>
                    <a:pt x="279" y="15413"/>
                    <a:pt x="225" y="15602"/>
                    <a:pt x="184" y="15773"/>
                  </a:cubicBezTo>
                  <a:cubicBezTo>
                    <a:pt x="143" y="15945"/>
                    <a:pt x="101" y="16145"/>
                    <a:pt x="72" y="16370"/>
                  </a:cubicBezTo>
                  <a:cubicBezTo>
                    <a:pt x="66" y="16388"/>
                    <a:pt x="66" y="16411"/>
                    <a:pt x="60" y="16429"/>
                  </a:cubicBezTo>
                  <a:cubicBezTo>
                    <a:pt x="36" y="16577"/>
                    <a:pt x="19" y="16777"/>
                    <a:pt x="13" y="16931"/>
                  </a:cubicBezTo>
                  <a:cubicBezTo>
                    <a:pt x="13" y="16949"/>
                    <a:pt x="7" y="16972"/>
                    <a:pt x="7" y="16996"/>
                  </a:cubicBezTo>
                  <a:cubicBezTo>
                    <a:pt x="7" y="16996"/>
                    <a:pt x="7" y="17002"/>
                    <a:pt x="7" y="17002"/>
                  </a:cubicBezTo>
                  <a:cubicBezTo>
                    <a:pt x="7" y="17020"/>
                    <a:pt x="7" y="17043"/>
                    <a:pt x="7" y="17061"/>
                  </a:cubicBezTo>
                  <a:cubicBezTo>
                    <a:pt x="1" y="17167"/>
                    <a:pt x="1" y="17274"/>
                    <a:pt x="1" y="17380"/>
                  </a:cubicBezTo>
                  <a:cubicBezTo>
                    <a:pt x="1" y="17498"/>
                    <a:pt x="7" y="17657"/>
                    <a:pt x="19" y="17776"/>
                  </a:cubicBezTo>
                  <a:cubicBezTo>
                    <a:pt x="30" y="17870"/>
                    <a:pt x="36" y="17947"/>
                    <a:pt x="42" y="18012"/>
                  </a:cubicBezTo>
                  <a:cubicBezTo>
                    <a:pt x="48" y="18047"/>
                    <a:pt x="54" y="18089"/>
                    <a:pt x="54" y="18124"/>
                  </a:cubicBezTo>
                  <a:cubicBezTo>
                    <a:pt x="54" y="18124"/>
                    <a:pt x="54" y="18130"/>
                    <a:pt x="60" y="18136"/>
                  </a:cubicBezTo>
                  <a:cubicBezTo>
                    <a:pt x="72" y="18254"/>
                    <a:pt x="90" y="18343"/>
                    <a:pt x="113" y="18449"/>
                  </a:cubicBezTo>
                  <a:cubicBezTo>
                    <a:pt x="113" y="18455"/>
                    <a:pt x="113" y="18455"/>
                    <a:pt x="113" y="18455"/>
                  </a:cubicBezTo>
                  <a:cubicBezTo>
                    <a:pt x="131" y="18555"/>
                    <a:pt x="155" y="18656"/>
                    <a:pt x="178" y="18744"/>
                  </a:cubicBezTo>
                  <a:cubicBezTo>
                    <a:pt x="202" y="18851"/>
                    <a:pt x="219" y="18910"/>
                    <a:pt x="255" y="18998"/>
                  </a:cubicBezTo>
                  <a:cubicBezTo>
                    <a:pt x="279" y="19075"/>
                    <a:pt x="308" y="19175"/>
                    <a:pt x="338" y="19246"/>
                  </a:cubicBezTo>
                  <a:cubicBezTo>
                    <a:pt x="338" y="19252"/>
                    <a:pt x="338" y="19252"/>
                    <a:pt x="338" y="19258"/>
                  </a:cubicBezTo>
                  <a:cubicBezTo>
                    <a:pt x="391" y="19394"/>
                    <a:pt x="456" y="19547"/>
                    <a:pt x="533" y="19713"/>
                  </a:cubicBezTo>
                  <a:cubicBezTo>
                    <a:pt x="538" y="19731"/>
                    <a:pt x="550" y="19742"/>
                    <a:pt x="556" y="19760"/>
                  </a:cubicBezTo>
                  <a:cubicBezTo>
                    <a:pt x="556" y="19766"/>
                    <a:pt x="556" y="19766"/>
                    <a:pt x="562" y="19766"/>
                  </a:cubicBezTo>
                  <a:cubicBezTo>
                    <a:pt x="574" y="19790"/>
                    <a:pt x="586" y="19813"/>
                    <a:pt x="597" y="19843"/>
                  </a:cubicBezTo>
                  <a:cubicBezTo>
                    <a:pt x="609" y="19860"/>
                    <a:pt x="615" y="19872"/>
                    <a:pt x="621" y="19890"/>
                  </a:cubicBezTo>
                  <a:cubicBezTo>
                    <a:pt x="627" y="19896"/>
                    <a:pt x="627" y="19896"/>
                    <a:pt x="633" y="19902"/>
                  </a:cubicBezTo>
                  <a:cubicBezTo>
                    <a:pt x="662" y="19961"/>
                    <a:pt x="698" y="20026"/>
                    <a:pt x="733" y="20085"/>
                  </a:cubicBezTo>
                  <a:cubicBezTo>
                    <a:pt x="733" y="20091"/>
                    <a:pt x="733" y="20091"/>
                    <a:pt x="739" y="20091"/>
                  </a:cubicBezTo>
                  <a:cubicBezTo>
                    <a:pt x="804" y="20209"/>
                    <a:pt x="887" y="20333"/>
                    <a:pt x="970" y="20451"/>
                  </a:cubicBezTo>
                  <a:cubicBezTo>
                    <a:pt x="970" y="20451"/>
                    <a:pt x="975" y="20457"/>
                    <a:pt x="981" y="20463"/>
                  </a:cubicBezTo>
                  <a:cubicBezTo>
                    <a:pt x="981" y="20463"/>
                    <a:pt x="981" y="20469"/>
                    <a:pt x="981" y="20469"/>
                  </a:cubicBezTo>
                  <a:cubicBezTo>
                    <a:pt x="999" y="20492"/>
                    <a:pt x="1023" y="20522"/>
                    <a:pt x="1046" y="20557"/>
                  </a:cubicBezTo>
                  <a:cubicBezTo>
                    <a:pt x="1082" y="20599"/>
                    <a:pt x="1111" y="20640"/>
                    <a:pt x="1147" y="20681"/>
                  </a:cubicBezTo>
                  <a:cubicBezTo>
                    <a:pt x="1153" y="20687"/>
                    <a:pt x="1153" y="20693"/>
                    <a:pt x="1159" y="20699"/>
                  </a:cubicBezTo>
                  <a:cubicBezTo>
                    <a:pt x="1182" y="20729"/>
                    <a:pt x="1206" y="20758"/>
                    <a:pt x="1229" y="20788"/>
                  </a:cubicBezTo>
                  <a:cubicBezTo>
                    <a:pt x="1336" y="20912"/>
                    <a:pt x="1478" y="21065"/>
                    <a:pt x="1643" y="21225"/>
                  </a:cubicBezTo>
                  <a:cubicBezTo>
                    <a:pt x="1649" y="21225"/>
                    <a:pt x="1655" y="21231"/>
                    <a:pt x="1655" y="21237"/>
                  </a:cubicBezTo>
                  <a:lnTo>
                    <a:pt x="1661" y="21237"/>
                  </a:lnTo>
                  <a:lnTo>
                    <a:pt x="1661" y="21243"/>
                  </a:lnTo>
                  <a:cubicBezTo>
                    <a:pt x="1743" y="21319"/>
                    <a:pt x="1897" y="21455"/>
                    <a:pt x="2109" y="21615"/>
                  </a:cubicBezTo>
                  <a:cubicBezTo>
                    <a:pt x="2145" y="21644"/>
                    <a:pt x="2180" y="21668"/>
                    <a:pt x="2210" y="21691"/>
                  </a:cubicBezTo>
                  <a:cubicBezTo>
                    <a:pt x="2216" y="21697"/>
                    <a:pt x="2216" y="21697"/>
                    <a:pt x="2222" y="21703"/>
                  </a:cubicBezTo>
                  <a:cubicBezTo>
                    <a:pt x="2369" y="21804"/>
                    <a:pt x="2464" y="21863"/>
                    <a:pt x="2464" y="21863"/>
                  </a:cubicBezTo>
                  <a:cubicBezTo>
                    <a:pt x="2470" y="21869"/>
                    <a:pt x="2476" y="21875"/>
                    <a:pt x="2487" y="21880"/>
                  </a:cubicBezTo>
                  <a:cubicBezTo>
                    <a:pt x="2558" y="21928"/>
                    <a:pt x="2641" y="21975"/>
                    <a:pt x="2724" y="22022"/>
                  </a:cubicBezTo>
                  <a:cubicBezTo>
                    <a:pt x="2741" y="22034"/>
                    <a:pt x="2753" y="22040"/>
                    <a:pt x="2765" y="22046"/>
                  </a:cubicBezTo>
                  <a:cubicBezTo>
                    <a:pt x="2777" y="22052"/>
                    <a:pt x="2789" y="22058"/>
                    <a:pt x="2801" y="22069"/>
                  </a:cubicBezTo>
                  <a:cubicBezTo>
                    <a:pt x="2806" y="22069"/>
                    <a:pt x="2806" y="22069"/>
                    <a:pt x="2812" y="22075"/>
                  </a:cubicBezTo>
                  <a:cubicBezTo>
                    <a:pt x="2818" y="22075"/>
                    <a:pt x="2830" y="22081"/>
                    <a:pt x="2836" y="22087"/>
                  </a:cubicBezTo>
                  <a:cubicBezTo>
                    <a:pt x="2871" y="22105"/>
                    <a:pt x="2919" y="22129"/>
                    <a:pt x="2960" y="22152"/>
                  </a:cubicBezTo>
                  <a:cubicBezTo>
                    <a:pt x="3049" y="22193"/>
                    <a:pt x="3131" y="22241"/>
                    <a:pt x="3214" y="22276"/>
                  </a:cubicBezTo>
                  <a:cubicBezTo>
                    <a:pt x="3226" y="22282"/>
                    <a:pt x="3243" y="22288"/>
                    <a:pt x="3255" y="22294"/>
                  </a:cubicBezTo>
                  <a:cubicBezTo>
                    <a:pt x="3362" y="22347"/>
                    <a:pt x="3503" y="22406"/>
                    <a:pt x="3627" y="22453"/>
                  </a:cubicBezTo>
                  <a:cubicBezTo>
                    <a:pt x="3639" y="22459"/>
                    <a:pt x="3657" y="22465"/>
                    <a:pt x="3669" y="22465"/>
                  </a:cubicBezTo>
                  <a:cubicBezTo>
                    <a:pt x="3681" y="22471"/>
                    <a:pt x="3692" y="22477"/>
                    <a:pt x="3704" y="22483"/>
                  </a:cubicBezTo>
                  <a:cubicBezTo>
                    <a:pt x="3852" y="22536"/>
                    <a:pt x="4041" y="22595"/>
                    <a:pt x="4212" y="22648"/>
                  </a:cubicBezTo>
                  <a:cubicBezTo>
                    <a:pt x="4230" y="22648"/>
                    <a:pt x="4248" y="22654"/>
                    <a:pt x="4259" y="22660"/>
                  </a:cubicBezTo>
                  <a:cubicBezTo>
                    <a:pt x="4507" y="22731"/>
                    <a:pt x="4767" y="22784"/>
                    <a:pt x="4998" y="22820"/>
                  </a:cubicBezTo>
                  <a:cubicBezTo>
                    <a:pt x="5163" y="22849"/>
                    <a:pt x="5352" y="22873"/>
                    <a:pt x="5541" y="22890"/>
                  </a:cubicBezTo>
                  <a:cubicBezTo>
                    <a:pt x="5547" y="22890"/>
                    <a:pt x="5553" y="22890"/>
                    <a:pt x="5559" y="22896"/>
                  </a:cubicBezTo>
                  <a:lnTo>
                    <a:pt x="5588" y="22896"/>
                  </a:lnTo>
                  <a:cubicBezTo>
                    <a:pt x="5647" y="22902"/>
                    <a:pt x="5683" y="22902"/>
                    <a:pt x="5689" y="22902"/>
                  </a:cubicBezTo>
                  <a:lnTo>
                    <a:pt x="5695" y="22902"/>
                  </a:lnTo>
                  <a:cubicBezTo>
                    <a:pt x="5783" y="22914"/>
                    <a:pt x="5872" y="22914"/>
                    <a:pt x="5954" y="22920"/>
                  </a:cubicBezTo>
                  <a:cubicBezTo>
                    <a:pt x="6002" y="22920"/>
                    <a:pt x="6055" y="22926"/>
                    <a:pt x="6108" y="22926"/>
                  </a:cubicBezTo>
                  <a:lnTo>
                    <a:pt x="6120" y="22926"/>
                  </a:lnTo>
                  <a:cubicBezTo>
                    <a:pt x="6207" y="22928"/>
                    <a:pt x="6289" y="22929"/>
                    <a:pt x="6369" y="22929"/>
                  </a:cubicBezTo>
                  <a:cubicBezTo>
                    <a:pt x="6680" y="22929"/>
                    <a:pt x="6948" y="22912"/>
                    <a:pt x="7254" y="22879"/>
                  </a:cubicBezTo>
                  <a:cubicBezTo>
                    <a:pt x="7295" y="22879"/>
                    <a:pt x="7337" y="22873"/>
                    <a:pt x="7378" y="22867"/>
                  </a:cubicBezTo>
                  <a:cubicBezTo>
                    <a:pt x="7626" y="22849"/>
                    <a:pt x="7951" y="22802"/>
                    <a:pt x="8211" y="22743"/>
                  </a:cubicBezTo>
                  <a:cubicBezTo>
                    <a:pt x="8500" y="22684"/>
                    <a:pt x="8801" y="22613"/>
                    <a:pt x="9067" y="22536"/>
                  </a:cubicBezTo>
                  <a:cubicBezTo>
                    <a:pt x="9215" y="22501"/>
                    <a:pt x="9362" y="22459"/>
                    <a:pt x="9486" y="22412"/>
                  </a:cubicBezTo>
                  <a:cubicBezTo>
                    <a:pt x="9752" y="22329"/>
                    <a:pt x="10042" y="22235"/>
                    <a:pt x="10266" y="22134"/>
                  </a:cubicBezTo>
                  <a:cubicBezTo>
                    <a:pt x="10408" y="22075"/>
                    <a:pt x="10555" y="22010"/>
                    <a:pt x="10703" y="21940"/>
                  </a:cubicBezTo>
                  <a:cubicBezTo>
                    <a:pt x="10993" y="21815"/>
                    <a:pt x="11270" y="21691"/>
                    <a:pt x="11506" y="21573"/>
                  </a:cubicBezTo>
                  <a:cubicBezTo>
                    <a:pt x="11737" y="21461"/>
                    <a:pt x="12003" y="21319"/>
                    <a:pt x="12268" y="21160"/>
                  </a:cubicBezTo>
                  <a:cubicBezTo>
                    <a:pt x="12493" y="21036"/>
                    <a:pt x="12747" y="20870"/>
                    <a:pt x="12989" y="20705"/>
                  </a:cubicBezTo>
                  <a:cubicBezTo>
                    <a:pt x="13302" y="20498"/>
                    <a:pt x="13591" y="20292"/>
                    <a:pt x="13828" y="20103"/>
                  </a:cubicBezTo>
                  <a:cubicBezTo>
                    <a:pt x="14058" y="19920"/>
                    <a:pt x="14365" y="19683"/>
                    <a:pt x="14595" y="19471"/>
                  </a:cubicBezTo>
                  <a:cubicBezTo>
                    <a:pt x="14773" y="19317"/>
                    <a:pt x="14950" y="19152"/>
                    <a:pt x="15092" y="19010"/>
                  </a:cubicBezTo>
                  <a:cubicBezTo>
                    <a:pt x="15239" y="18862"/>
                    <a:pt x="15405" y="18691"/>
                    <a:pt x="15564" y="18520"/>
                  </a:cubicBezTo>
                  <a:cubicBezTo>
                    <a:pt x="15759" y="18319"/>
                    <a:pt x="15936" y="18118"/>
                    <a:pt x="16090" y="17929"/>
                  </a:cubicBezTo>
                  <a:cubicBezTo>
                    <a:pt x="16090" y="17923"/>
                    <a:pt x="16096" y="17923"/>
                    <a:pt x="16101" y="17917"/>
                  </a:cubicBezTo>
                  <a:cubicBezTo>
                    <a:pt x="16184" y="17811"/>
                    <a:pt x="16279" y="17693"/>
                    <a:pt x="16379" y="17569"/>
                  </a:cubicBezTo>
                  <a:lnTo>
                    <a:pt x="17472" y="17894"/>
                  </a:lnTo>
                  <a:lnTo>
                    <a:pt x="15794" y="25223"/>
                  </a:lnTo>
                  <a:cubicBezTo>
                    <a:pt x="15741" y="25466"/>
                    <a:pt x="15794" y="25779"/>
                    <a:pt x="15948" y="26080"/>
                  </a:cubicBezTo>
                  <a:cubicBezTo>
                    <a:pt x="16096" y="26387"/>
                    <a:pt x="16326" y="26647"/>
                    <a:pt x="16562" y="26783"/>
                  </a:cubicBezTo>
                  <a:lnTo>
                    <a:pt x="18854" y="28106"/>
                  </a:lnTo>
                  <a:cubicBezTo>
                    <a:pt x="18981" y="28180"/>
                    <a:pt x="19101" y="28214"/>
                    <a:pt x="19207" y="28214"/>
                  </a:cubicBezTo>
                  <a:cubicBezTo>
                    <a:pt x="19467" y="28214"/>
                    <a:pt x="19645" y="28007"/>
                    <a:pt x="19645" y="27651"/>
                  </a:cubicBezTo>
                  <a:cubicBezTo>
                    <a:pt x="19651" y="27149"/>
                    <a:pt x="19297" y="26535"/>
                    <a:pt x="18860" y="26287"/>
                  </a:cubicBezTo>
                  <a:lnTo>
                    <a:pt x="17566" y="25536"/>
                  </a:lnTo>
                  <a:lnTo>
                    <a:pt x="19303" y="17917"/>
                  </a:lnTo>
                  <a:cubicBezTo>
                    <a:pt x="19368" y="17646"/>
                    <a:pt x="19285" y="17279"/>
                    <a:pt x="19090" y="16943"/>
                  </a:cubicBezTo>
                  <a:cubicBezTo>
                    <a:pt x="18937" y="16689"/>
                    <a:pt x="18742" y="16476"/>
                    <a:pt x="18535" y="16358"/>
                  </a:cubicBezTo>
                  <a:cubicBezTo>
                    <a:pt x="18470" y="16323"/>
                    <a:pt x="18411" y="16293"/>
                    <a:pt x="18346" y="16275"/>
                  </a:cubicBezTo>
                  <a:lnTo>
                    <a:pt x="17383" y="15992"/>
                  </a:lnTo>
                  <a:cubicBezTo>
                    <a:pt x="17419" y="15915"/>
                    <a:pt x="17460" y="15838"/>
                    <a:pt x="17489" y="15767"/>
                  </a:cubicBezTo>
                  <a:cubicBezTo>
                    <a:pt x="17501" y="15750"/>
                    <a:pt x="17507" y="15732"/>
                    <a:pt x="17513" y="15714"/>
                  </a:cubicBezTo>
                  <a:cubicBezTo>
                    <a:pt x="17554" y="15632"/>
                    <a:pt x="17590" y="15549"/>
                    <a:pt x="17619" y="15478"/>
                  </a:cubicBezTo>
                  <a:cubicBezTo>
                    <a:pt x="17714" y="15265"/>
                    <a:pt x="17791" y="15065"/>
                    <a:pt x="17850" y="14881"/>
                  </a:cubicBezTo>
                  <a:cubicBezTo>
                    <a:pt x="17856" y="14864"/>
                    <a:pt x="17862" y="14852"/>
                    <a:pt x="17862" y="14840"/>
                  </a:cubicBezTo>
                  <a:cubicBezTo>
                    <a:pt x="17867" y="14834"/>
                    <a:pt x="17867" y="14822"/>
                    <a:pt x="17873" y="14811"/>
                  </a:cubicBezTo>
                  <a:cubicBezTo>
                    <a:pt x="17879" y="14787"/>
                    <a:pt x="17885" y="14763"/>
                    <a:pt x="17897" y="14740"/>
                  </a:cubicBezTo>
                  <a:cubicBezTo>
                    <a:pt x="17932" y="14610"/>
                    <a:pt x="17986" y="14427"/>
                    <a:pt x="18033" y="14220"/>
                  </a:cubicBezTo>
                  <a:cubicBezTo>
                    <a:pt x="18045" y="14173"/>
                    <a:pt x="18068" y="14084"/>
                    <a:pt x="18086" y="13960"/>
                  </a:cubicBezTo>
                  <a:cubicBezTo>
                    <a:pt x="18104" y="13889"/>
                    <a:pt x="18116" y="13812"/>
                    <a:pt x="18121" y="13736"/>
                  </a:cubicBezTo>
                  <a:cubicBezTo>
                    <a:pt x="18127" y="13712"/>
                    <a:pt x="18127" y="13688"/>
                    <a:pt x="18133" y="13671"/>
                  </a:cubicBezTo>
                  <a:lnTo>
                    <a:pt x="22604" y="15194"/>
                  </a:lnTo>
                  <a:lnTo>
                    <a:pt x="20915" y="22577"/>
                  </a:lnTo>
                  <a:cubicBezTo>
                    <a:pt x="20862" y="22820"/>
                    <a:pt x="20915" y="23133"/>
                    <a:pt x="21069" y="23440"/>
                  </a:cubicBezTo>
                  <a:cubicBezTo>
                    <a:pt x="21216" y="23741"/>
                    <a:pt x="21447" y="24001"/>
                    <a:pt x="21689" y="24137"/>
                  </a:cubicBezTo>
                  <a:lnTo>
                    <a:pt x="23975" y="25460"/>
                  </a:lnTo>
                  <a:cubicBezTo>
                    <a:pt x="24102" y="25534"/>
                    <a:pt x="24222" y="25568"/>
                    <a:pt x="24328" y="25568"/>
                  </a:cubicBezTo>
                  <a:cubicBezTo>
                    <a:pt x="24588" y="25568"/>
                    <a:pt x="24768" y="25361"/>
                    <a:pt x="24772" y="25005"/>
                  </a:cubicBezTo>
                  <a:cubicBezTo>
                    <a:pt x="24772" y="24503"/>
                    <a:pt x="24418" y="23889"/>
                    <a:pt x="23980" y="23641"/>
                  </a:cubicBezTo>
                  <a:lnTo>
                    <a:pt x="22687" y="22890"/>
                  </a:lnTo>
                  <a:lnTo>
                    <a:pt x="24423" y="15271"/>
                  </a:lnTo>
                  <a:cubicBezTo>
                    <a:pt x="24488" y="15005"/>
                    <a:pt x="24412" y="14645"/>
                    <a:pt x="24223" y="14314"/>
                  </a:cubicBezTo>
                  <a:cubicBezTo>
                    <a:pt x="24069" y="14049"/>
                    <a:pt x="23868" y="13836"/>
                    <a:pt x="23656" y="13712"/>
                  </a:cubicBezTo>
                  <a:cubicBezTo>
                    <a:pt x="23602" y="13682"/>
                    <a:pt x="23549" y="13659"/>
                    <a:pt x="23496" y="13641"/>
                  </a:cubicBezTo>
                  <a:lnTo>
                    <a:pt x="21695" y="13027"/>
                  </a:lnTo>
                  <a:cubicBezTo>
                    <a:pt x="21707" y="13021"/>
                    <a:pt x="21724" y="13015"/>
                    <a:pt x="21742" y="13009"/>
                  </a:cubicBezTo>
                  <a:cubicBezTo>
                    <a:pt x="21789" y="12991"/>
                    <a:pt x="21831" y="12974"/>
                    <a:pt x="21878" y="12956"/>
                  </a:cubicBezTo>
                  <a:cubicBezTo>
                    <a:pt x="21896" y="12950"/>
                    <a:pt x="21913" y="12944"/>
                    <a:pt x="21931" y="12932"/>
                  </a:cubicBezTo>
                  <a:cubicBezTo>
                    <a:pt x="21990" y="12915"/>
                    <a:pt x="22043" y="12891"/>
                    <a:pt x="22096" y="12867"/>
                  </a:cubicBezTo>
                  <a:cubicBezTo>
                    <a:pt x="22120" y="12862"/>
                    <a:pt x="22144" y="12850"/>
                    <a:pt x="22167" y="12844"/>
                  </a:cubicBezTo>
                  <a:cubicBezTo>
                    <a:pt x="22215" y="12820"/>
                    <a:pt x="22268" y="12802"/>
                    <a:pt x="22309" y="12779"/>
                  </a:cubicBezTo>
                  <a:cubicBezTo>
                    <a:pt x="22339" y="12767"/>
                    <a:pt x="22368" y="12755"/>
                    <a:pt x="22392" y="12743"/>
                  </a:cubicBezTo>
                  <a:cubicBezTo>
                    <a:pt x="22421" y="12732"/>
                    <a:pt x="22451" y="12720"/>
                    <a:pt x="22474" y="12708"/>
                  </a:cubicBezTo>
                  <a:cubicBezTo>
                    <a:pt x="22516" y="12684"/>
                    <a:pt x="22563" y="12667"/>
                    <a:pt x="22604" y="12649"/>
                  </a:cubicBezTo>
                  <a:cubicBezTo>
                    <a:pt x="22622" y="12637"/>
                    <a:pt x="22646" y="12625"/>
                    <a:pt x="22663" y="12619"/>
                  </a:cubicBezTo>
                  <a:cubicBezTo>
                    <a:pt x="22705" y="12596"/>
                    <a:pt x="22740" y="12578"/>
                    <a:pt x="22782" y="12560"/>
                  </a:cubicBezTo>
                  <a:cubicBezTo>
                    <a:pt x="22817" y="12543"/>
                    <a:pt x="22852" y="12525"/>
                    <a:pt x="22888" y="12507"/>
                  </a:cubicBezTo>
                  <a:cubicBezTo>
                    <a:pt x="22900" y="12495"/>
                    <a:pt x="22917" y="12489"/>
                    <a:pt x="22929" y="12478"/>
                  </a:cubicBezTo>
                  <a:cubicBezTo>
                    <a:pt x="22994" y="12448"/>
                    <a:pt x="23047" y="12419"/>
                    <a:pt x="23083" y="12395"/>
                  </a:cubicBezTo>
                  <a:cubicBezTo>
                    <a:pt x="23219" y="12318"/>
                    <a:pt x="23402" y="12206"/>
                    <a:pt x="23526" y="12117"/>
                  </a:cubicBezTo>
                  <a:cubicBezTo>
                    <a:pt x="23579" y="12076"/>
                    <a:pt x="23626" y="12041"/>
                    <a:pt x="23673" y="12011"/>
                  </a:cubicBezTo>
                  <a:cubicBezTo>
                    <a:pt x="23709" y="11987"/>
                    <a:pt x="23750" y="11958"/>
                    <a:pt x="23786" y="11934"/>
                  </a:cubicBezTo>
                  <a:cubicBezTo>
                    <a:pt x="23845" y="11887"/>
                    <a:pt x="23921" y="11834"/>
                    <a:pt x="23992" y="11775"/>
                  </a:cubicBezTo>
                  <a:cubicBezTo>
                    <a:pt x="24075" y="11710"/>
                    <a:pt x="24146" y="11645"/>
                    <a:pt x="24234" y="11568"/>
                  </a:cubicBezTo>
                  <a:cubicBezTo>
                    <a:pt x="24258" y="11538"/>
                    <a:pt x="24294" y="11509"/>
                    <a:pt x="24323" y="11485"/>
                  </a:cubicBezTo>
                  <a:cubicBezTo>
                    <a:pt x="24364" y="11444"/>
                    <a:pt x="24406" y="11403"/>
                    <a:pt x="24441" y="11373"/>
                  </a:cubicBezTo>
                  <a:cubicBezTo>
                    <a:pt x="24447" y="11367"/>
                    <a:pt x="24453" y="11361"/>
                    <a:pt x="24453" y="11361"/>
                  </a:cubicBezTo>
                  <a:cubicBezTo>
                    <a:pt x="24471" y="11338"/>
                    <a:pt x="24494" y="11320"/>
                    <a:pt x="24506" y="11308"/>
                  </a:cubicBezTo>
                  <a:cubicBezTo>
                    <a:pt x="24536" y="11279"/>
                    <a:pt x="24571" y="11243"/>
                    <a:pt x="24601" y="11208"/>
                  </a:cubicBezTo>
                  <a:cubicBezTo>
                    <a:pt x="24660" y="11149"/>
                    <a:pt x="24713" y="11090"/>
                    <a:pt x="24760" y="11036"/>
                  </a:cubicBezTo>
                  <a:cubicBezTo>
                    <a:pt x="24772" y="11031"/>
                    <a:pt x="24778" y="11019"/>
                    <a:pt x="24790" y="11007"/>
                  </a:cubicBezTo>
                  <a:cubicBezTo>
                    <a:pt x="24801" y="10995"/>
                    <a:pt x="24813" y="10983"/>
                    <a:pt x="24819" y="10971"/>
                  </a:cubicBezTo>
                  <a:cubicBezTo>
                    <a:pt x="24843" y="10948"/>
                    <a:pt x="24861" y="10924"/>
                    <a:pt x="24878" y="10901"/>
                  </a:cubicBezTo>
                  <a:cubicBezTo>
                    <a:pt x="24884" y="10895"/>
                    <a:pt x="24884" y="10895"/>
                    <a:pt x="24890" y="10889"/>
                  </a:cubicBezTo>
                  <a:cubicBezTo>
                    <a:pt x="24985" y="10777"/>
                    <a:pt x="25061" y="10676"/>
                    <a:pt x="25126" y="10588"/>
                  </a:cubicBezTo>
                  <a:cubicBezTo>
                    <a:pt x="25132" y="10576"/>
                    <a:pt x="25144" y="10564"/>
                    <a:pt x="25150" y="10552"/>
                  </a:cubicBezTo>
                  <a:cubicBezTo>
                    <a:pt x="25179" y="10511"/>
                    <a:pt x="25209" y="10469"/>
                    <a:pt x="25233" y="10434"/>
                  </a:cubicBezTo>
                  <a:cubicBezTo>
                    <a:pt x="25239" y="10434"/>
                    <a:pt x="25239" y="10428"/>
                    <a:pt x="25244" y="10422"/>
                  </a:cubicBezTo>
                  <a:cubicBezTo>
                    <a:pt x="25244" y="10416"/>
                    <a:pt x="25250" y="10416"/>
                    <a:pt x="25250" y="10410"/>
                  </a:cubicBezTo>
                  <a:cubicBezTo>
                    <a:pt x="25262" y="10387"/>
                    <a:pt x="25280" y="10369"/>
                    <a:pt x="25292" y="10351"/>
                  </a:cubicBezTo>
                  <a:cubicBezTo>
                    <a:pt x="25345" y="10269"/>
                    <a:pt x="25398" y="10192"/>
                    <a:pt x="25445" y="10109"/>
                  </a:cubicBezTo>
                  <a:lnTo>
                    <a:pt x="30129" y="11503"/>
                  </a:lnTo>
                  <a:lnTo>
                    <a:pt x="28457" y="18833"/>
                  </a:lnTo>
                  <a:cubicBezTo>
                    <a:pt x="28404" y="19069"/>
                    <a:pt x="28457" y="19388"/>
                    <a:pt x="28605" y="19689"/>
                  </a:cubicBezTo>
                  <a:cubicBezTo>
                    <a:pt x="28759" y="19996"/>
                    <a:pt x="28989" y="20256"/>
                    <a:pt x="29225" y="20392"/>
                  </a:cubicBezTo>
                  <a:lnTo>
                    <a:pt x="31517" y="21715"/>
                  </a:lnTo>
                  <a:cubicBezTo>
                    <a:pt x="31644" y="21789"/>
                    <a:pt x="31764" y="21824"/>
                    <a:pt x="31871" y="21824"/>
                  </a:cubicBezTo>
                  <a:cubicBezTo>
                    <a:pt x="32130" y="21824"/>
                    <a:pt x="32308" y="21616"/>
                    <a:pt x="32308" y="21260"/>
                  </a:cubicBezTo>
                  <a:cubicBezTo>
                    <a:pt x="32314" y="20758"/>
                    <a:pt x="31960" y="20144"/>
                    <a:pt x="31523" y="19896"/>
                  </a:cubicBezTo>
                  <a:lnTo>
                    <a:pt x="30223" y="19146"/>
                  </a:lnTo>
                  <a:lnTo>
                    <a:pt x="31966" y="11527"/>
                  </a:lnTo>
                  <a:cubicBezTo>
                    <a:pt x="32025" y="11255"/>
                    <a:pt x="31948" y="10889"/>
                    <a:pt x="31753" y="10552"/>
                  </a:cubicBezTo>
                  <a:cubicBezTo>
                    <a:pt x="31600" y="10292"/>
                    <a:pt x="31405" y="10086"/>
                    <a:pt x="31198" y="9967"/>
                  </a:cubicBezTo>
                  <a:cubicBezTo>
                    <a:pt x="31133" y="9932"/>
                    <a:pt x="31068" y="9902"/>
                    <a:pt x="31009" y="9885"/>
                  </a:cubicBezTo>
                  <a:lnTo>
                    <a:pt x="26160" y="8449"/>
                  </a:lnTo>
                  <a:cubicBezTo>
                    <a:pt x="26160" y="8444"/>
                    <a:pt x="26160" y="8444"/>
                    <a:pt x="26160" y="8438"/>
                  </a:cubicBezTo>
                  <a:cubicBezTo>
                    <a:pt x="26166" y="8414"/>
                    <a:pt x="26172" y="8390"/>
                    <a:pt x="26184" y="8367"/>
                  </a:cubicBezTo>
                  <a:cubicBezTo>
                    <a:pt x="26189" y="8349"/>
                    <a:pt x="26195" y="8325"/>
                    <a:pt x="26201" y="8308"/>
                  </a:cubicBezTo>
                  <a:cubicBezTo>
                    <a:pt x="26219" y="8308"/>
                    <a:pt x="26237" y="8314"/>
                    <a:pt x="26254" y="8320"/>
                  </a:cubicBezTo>
                  <a:cubicBezTo>
                    <a:pt x="26296" y="8325"/>
                    <a:pt x="26331" y="8337"/>
                    <a:pt x="26367" y="8343"/>
                  </a:cubicBezTo>
                  <a:cubicBezTo>
                    <a:pt x="26384" y="8349"/>
                    <a:pt x="26396" y="8349"/>
                    <a:pt x="26414" y="8355"/>
                  </a:cubicBezTo>
                  <a:cubicBezTo>
                    <a:pt x="26473" y="8367"/>
                    <a:pt x="26532" y="8373"/>
                    <a:pt x="26597" y="8385"/>
                  </a:cubicBezTo>
                  <a:cubicBezTo>
                    <a:pt x="26739" y="8408"/>
                    <a:pt x="26869" y="8420"/>
                    <a:pt x="26981" y="8426"/>
                  </a:cubicBezTo>
                  <a:lnTo>
                    <a:pt x="27022" y="8426"/>
                  </a:lnTo>
                  <a:cubicBezTo>
                    <a:pt x="27093" y="8430"/>
                    <a:pt x="27158" y="8434"/>
                    <a:pt x="27218" y="8434"/>
                  </a:cubicBezTo>
                  <a:cubicBezTo>
                    <a:pt x="27242" y="8434"/>
                    <a:pt x="27266" y="8433"/>
                    <a:pt x="27288" y="8432"/>
                  </a:cubicBezTo>
                  <a:lnTo>
                    <a:pt x="27318" y="8432"/>
                  </a:lnTo>
                  <a:cubicBezTo>
                    <a:pt x="27377" y="8432"/>
                    <a:pt x="27436" y="8432"/>
                    <a:pt x="27507" y="8426"/>
                  </a:cubicBezTo>
                  <a:cubicBezTo>
                    <a:pt x="27648" y="8420"/>
                    <a:pt x="27701" y="8420"/>
                    <a:pt x="27855" y="8396"/>
                  </a:cubicBezTo>
                  <a:cubicBezTo>
                    <a:pt x="28014" y="8379"/>
                    <a:pt x="28162" y="8355"/>
                    <a:pt x="28328" y="8320"/>
                  </a:cubicBezTo>
                  <a:cubicBezTo>
                    <a:pt x="28339" y="8320"/>
                    <a:pt x="28351" y="8314"/>
                    <a:pt x="28369" y="8308"/>
                  </a:cubicBezTo>
                  <a:cubicBezTo>
                    <a:pt x="28387" y="8308"/>
                    <a:pt x="28404" y="8302"/>
                    <a:pt x="28416" y="8302"/>
                  </a:cubicBezTo>
                  <a:cubicBezTo>
                    <a:pt x="28428" y="8296"/>
                    <a:pt x="28434" y="8296"/>
                    <a:pt x="28446" y="8290"/>
                  </a:cubicBezTo>
                  <a:lnTo>
                    <a:pt x="28463" y="8290"/>
                  </a:lnTo>
                  <a:cubicBezTo>
                    <a:pt x="28469" y="8290"/>
                    <a:pt x="28475" y="8284"/>
                    <a:pt x="28475" y="8284"/>
                  </a:cubicBezTo>
                  <a:cubicBezTo>
                    <a:pt x="28552" y="8266"/>
                    <a:pt x="28617" y="8249"/>
                    <a:pt x="28676" y="8231"/>
                  </a:cubicBezTo>
                  <a:cubicBezTo>
                    <a:pt x="28682" y="8231"/>
                    <a:pt x="28688" y="8231"/>
                    <a:pt x="28694" y="8225"/>
                  </a:cubicBezTo>
                  <a:cubicBezTo>
                    <a:pt x="28865" y="8178"/>
                    <a:pt x="28983" y="8136"/>
                    <a:pt x="28983" y="8136"/>
                  </a:cubicBezTo>
                  <a:cubicBezTo>
                    <a:pt x="29007" y="8131"/>
                    <a:pt x="29024" y="8119"/>
                    <a:pt x="29048" y="8113"/>
                  </a:cubicBezTo>
                  <a:cubicBezTo>
                    <a:pt x="29078" y="8101"/>
                    <a:pt x="29101" y="8095"/>
                    <a:pt x="29125" y="8083"/>
                  </a:cubicBezTo>
                  <a:cubicBezTo>
                    <a:pt x="29178" y="8066"/>
                    <a:pt x="29231" y="8048"/>
                    <a:pt x="29278" y="8030"/>
                  </a:cubicBezTo>
                  <a:cubicBezTo>
                    <a:pt x="29503" y="7942"/>
                    <a:pt x="29686" y="7853"/>
                    <a:pt x="29816" y="7788"/>
                  </a:cubicBezTo>
                  <a:cubicBezTo>
                    <a:pt x="29899" y="7747"/>
                    <a:pt x="30023" y="7688"/>
                    <a:pt x="30164" y="7605"/>
                  </a:cubicBezTo>
                  <a:cubicBezTo>
                    <a:pt x="30324" y="7522"/>
                    <a:pt x="30460" y="7434"/>
                    <a:pt x="30596" y="7339"/>
                  </a:cubicBezTo>
                  <a:cubicBezTo>
                    <a:pt x="30690" y="7280"/>
                    <a:pt x="30773" y="7215"/>
                    <a:pt x="30844" y="7156"/>
                  </a:cubicBezTo>
                  <a:cubicBezTo>
                    <a:pt x="30844" y="7156"/>
                    <a:pt x="30844" y="7156"/>
                    <a:pt x="30850" y="7150"/>
                  </a:cubicBezTo>
                  <a:cubicBezTo>
                    <a:pt x="30891" y="7115"/>
                    <a:pt x="30932" y="7079"/>
                    <a:pt x="30974" y="7044"/>
                  </a:cubicBezTo>
                  <a:cubicBezTo>
                    <a:pt x="30991" y="7032"/>
                    <a:pt x="30997" y="7020"/>
                    <a:pt x="31015" y="7008"/>
                  </a:cubicBezTo>
                  <a:cubicBezTo>
                    <a:pt x="31103" y="6926"/>
                    <a:pt x="31163" y="6867"/>
                    <a:pt x="31245" y="6778"/>
                  </a:cubicBezTo>
                  <a:cubicBezTo>
                    <a:pt x="31304" y="6713"/>
                    <a:pt x="31357" y="6654"/>
                    <a:pt x="31405" y="6595"/>
                  </a:cubicBezTo>
                  <a:cubicBezTo>
                    <a:pt x="31434" y="6559"/>
                    <a:pt x="31464" y="6518"/>
                    <a:pt x="31493" y="6477"/>
                  </a:cubicBezTo>
                  <a:cubicBezTo>
                    <a:pt x="31611" y="6323"/>
                    <a:pt x="31694" y="6187"/>
                    <a:pt x="31747" y="6105"/>
                  </a:cubicBezTo>
                  <a:cubicBezTo>
                    <a:pt x="31765" y="6075"/>
                    <a:pt x="31854" y="5933"/>
                    <a:pt x="31948" y="5715"/>
                  </a:cubicBezTo>
                  <a:cubicBezTo>
                    <a:pt x="31960" y="5697"/>
                    <a:pt x="31966" y="5679"/>
                    <a:pt x="31972" y="5668"/>
                  </a:cubicBezTo>
                  <a:cubicBezTo>
                    <a:pt x="31984" y="5644"/>
                    <a:pt x="31989" y="5620"/>
                    <a:pt x="32001" y="5591"/>
                  </a:cubicBezTo>
                  <a:cubicBezTo>
                    <a:pt x="32001" y="5591"/>
                    <a:pt x="32007" y="5585"/>
                    <a:pt x="32007" y="5579"/>
                  </a:cubicBezTo>
                  <a:cubicBezTo>
                    <a:pt x="32007" y="5579"/>
                    <a:pt x="32007" y="5573"/>
                    <a:pt x="32007" y="5573"/>
                  </a:cubicBezTo>
                  <a:cubicBezTo>
                    <a:pt x="32043" y="5485"/>
                    <a:pt x="32084" y="5390"/>
                    <a:pt x="32113" y="5284"/>
                  </a:cubicBezTo>
                  <a:cubicBezTo>
                    <a:pt x="32119" y="5272"/>
                    <a:pt x="32119" y="5266"/>
                    <a:pt x="32125" y="5254"/>
                  </a:cubicBezTo>
                  <a:cubicBezTo>
                    <a:pt x="32137" y="5219"/>
                    <a:pt x="32149" y="5183"/>
                    <a:pt x="32155" y="5142"/>
                  </a:cubicBezTo>
                  <a:cubicBezTo>
                    <a:pt x="32167" y="5107"/>
                    <a:pt x="32178" y="5065"/>
                    <a:pt x="32190" y="5030"/>
                  </a:cubicBezTo>
                  <a:cubicBezTo>
                    <a:pt x="32232" y="4841"/>
                    <a:pt x="32261" y="4693"/>
                    <a:pt x="32273" y="4569"/>
                  </a:cubicBezTo>
                  <a:cubicBezTo>
                    <a:pt x="32285" y="4469"/>
                    <a:pt x="32297" y="4368"/>
                    <a:pt x="32302" y="4262"/>
                  </a:cubicBezTo>
                  <a:cubicBezTo>
                    <a:pt x="32302" y="4256"/>
                    <a:pt x="32302" y="4256"/>
                    <a:pt x="32302" y="4250"/>
                  </a:cubicBezTo>
                  <a:cubicBezTo>
                    <a:pt x="32308" y="4179"/>
                    <a:pt x="32308" y="4114"/>
                    <a:pt x="32308" y="4049"/>
                  </a:cubicBezTo>
                  <a:cubicBezTo>
                    <a:pt x="32308" y="4014"/>
                    <a:pt x="32308" y="3984"/>
                    <a:pt x="32308" y="3955"/>
                  </a:cubicBezTo>
                  <a:cubicBezTo>
                    <a:pt x="32308" y="3943"/>
                    <a:pt x="32302" y="3931"/>
                    <a:pt x="32302" y="3919"/>
                  </a:cubicBezTo>
                  <a:cubicBezTo>
                    <a:pt x="32302" y="3866"/>
                    <a:pt x="32297" y="3813"/>
                    <a:pt x="32297" y="3754"/>
                  </a:cubicBezTo>
                  <a:cubicBezTo>
                    <a:pt x="32297" y="3719"/>
                    <a:pt x="32285" y="3606"/>
                    <a:pt x="32267" y="3482"/>
                  </a:cubicBezTo>
                  <a:cubicBezTo>
                    <a:pt x="32267" y="3465"/>
                    <a:pt x="32255" y="3411"/>
                    <a:pt x="32243" y="3335"/>
                  </a:cubicBezTo>
                  <a:cubicBezTo>
                    <a:pt x="32243" y="3335"/>
                    <a:pt x="32243" y="3329"/>
                    <a:pt x="32243" y="3323"/>
                  </a:cubicBezTo>
                  <a:cubicBezTo>
                    <a:pt x="32208" y="3152"/>
                    <a:pt x="32143" y="2862"/>
                    <a:pt x="32019" y="2543"/>
                  </a:cubicBezTo>
                  <a:cubicBezTo>
                    <a:pt x="32013" y="2543"/>
                    <a:pt x="32013" y="2537"/>
                    <a:pt x="32013" y="2537"/>
                  </a:cubicBezTo>
                  <a:cubicBezTo>
                    <a:pt x="31984" y="2460"/>
                    <a:pt x="31948" y="2384"/>
                    <a:pt x="31913" y="2307"/>
                  </a:cubicBezTo>
                  <a:cubicBezTo>
                    <a:pt x="31895" y="2271"/>
                    <a:pt x="31877" y="2242"/>
                    <a:pt x="31859" y="2207"/>
                  </a:cubicBezTo>
                  <a:cubicBezTo>
                    <a:pt x="31848" y="2177"/>
                    <a:pt x="31836" y="2153"/>
                    <a:pt x="31818" y="2124"/>
                  </a:cubicBezTo>
                  <a:cubicBezTo>
                    <a:pt x="31800" y="2094"/>
                    <a:pt x="31789" y="2065"/>
                    <a:pt x="31771" y="2035"/>
                  </a:cubicBezTo>
                  <a:cubicBezTo>
                    <a:pt x="31765" y="2023"/>
                    <a:pt x="31759" y="2012"/>
                    <a:pt x="31747" y="2000"/>
                  </a:cubicBezTo>
                  <a:cubicBezTo>
                    <a:pt x="31741" y="1982"/>
                    <a:pt x="31730" y="1964"/>
                    <a:pt x="31718" y="1947"/>
                  </a:cubicBezTo>
                  <a:cubicBezTo>
                    <a:pt x="31665" y="1852"/>
                    <a:pt x="31606" y="1764"/>
                    <a:pt x="31546" y="1687"/>
                  </a:cubicBezTo>
                  <a:cubicBezTo>
                    <a:pt x="31541" y="1687"/>
                    <a:pt x="31476" y="1586"/>
                    <a:pt x="31369" y="1462"/>
                  </a:cubicBezTo>
                  <a:cubicBezTo>
                    <a:pt x="31310" y="1391"/>
                    <a:pt x="31245" y="1315"/>
                    <a:pt x="31174" y="1244"/>
                  </a:cubicBezTo>
                  <a:cubicBezTo>
                    <a:pt x="31174" y="1244"/>
                    <a:pt x="31174" y="1244"/>
                    <a:pt x="31174" y="1238"/>
                  </a:cubicBezTo>
                  <a:cubicBezTo>
                    <a:pt x="31168" y="1238"/>
                    <a:pt x="31168" y="1238"/>
                    <a:pt x="31168" y="1232"/>
                  </a:cubicBezTo>
                  <a:cubicBezTo>
                    <a:pt x="31068" y="1132"/>
                    <a:pt x="30938" y="1002"/>
                    <a:pt x="30696" y="813"/>
                  </a:cubicBezTo>
                  <a:cubicBezTo>
                    <a:pt x="30259" y="482"/>
                    <a:pt x="29828" y="316"/>
                    <a:pt x="29745" y="281"/>
                  </a:cubicBezTo>
                  <a:cubicBezTo>
                    <a:pt x="29721" y="275"/>
                    <a:pt x="29704" y="269"/>
                    <a:pt x="29680" y="257"/>
                  </a:cubicBezTo>
                  <a:cubicBezTo>
                    <a:pt x="29662" y="252"/>
                    <a:pt x="29639" y="246"/>
                    <a:pt x="29627" y="240"/>
                  </a:cubicBezTo>
                  <a:cubicBezTo>
                    <a:pt x="29568" y="216"/>
                    <a:pt x="29509" y="198"/>
                    <a:pt x="29444" y="175"/>
                  </a:cubicBezTo>
                  <a:lnTo>
                    <a:pt x="29438" y="175"/>
                  </a:lnTo>
                  <a:cubicBezTo>
                    <a:pt x="29326" y="139"/>
                    <a:pt x="29213" y="110"/>
                    <a:pt x="29113" y="92"/>
                  </a:cubicBezTo>
                  <a:cubicBezTo>
                    <a:pt x="29107" y="92"/>
                    <a:pt x="29107" y="92"/>
                    <a:pt x="29101" y="86"/>
                  </a:cubicBezTo>
                  <a:lnTo>
                    <a:pt x="29089" y="86"/>
                  </a:lnTo>
                  <a:cubicBezTo>
                    <a:pt x="29036" y="74"/>
                    <a:pt x="28977" y="63"/>
                    <a:pt x="28912" y="51"/>
                  </a:cubicBezTo>
                  <a:cubicBezTo>
                    <a:pt x="28895" y="51"/>
                    <a:pt x="28871" y="45"/>
                    <a:pt x="28853" y="45"/>
                  </a:cubicBezTo>
                  <a:cubicBezTo>
                    <a:pt x="28747" y="27"/>
                    <a:pt x="28635" y="15"/>
                    <a:pt x="28540" y="9"/>
                  </a:cubicBezTo>
                  <a:cubicBezTo>
                    <a:pt x="28481" y="9"/>
                    <a:pt x="28428" y="3"/>
                    <a:pt x="28375" y="3"/>
                  </a:cubicBezTo>
                  <a:lnTo>
                    <a:pt x="28345" y="3"/>
                  </a:lnTo>
                  <a:cubicBezTo>
                    <a:pt x="28320" y="1"/>
                    <a:pt x="28293" y="1"/>
                    <a:pt x="28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3"/>
            <p:cNvSpPr/>
            <p:nvPr/>
          </p:nvSpPr>
          <p:spPr>
            <a:xfrm>
              <a:off x="1112300" y="4263525"/>
              <a:ext cx="231550" cy="321950"/>
            </a:xfrm>
            <a:custGeom>
              <a:avLst/>
              <a:gdLst/>
              <a:ahLst/>
              <a:cxnLst/>
              <a:rect l="l" t="t" r="r" b="b"/>
              <a:pathLst>
                <a:path w="9262" h="12878" extrusionOk="0">
                  <a:moveTo>
                    <a:pt x="817" y="0"/>
                  </a:moveTo>
                  <a:cubicBezTo>
                    <a:pt x="744" y="0"/>
                    <a:pt x="675" y="16"/>
                    <a:pt x="614" y="49"/>
                  </a:cubicBezTo>
                  <a:cubicBezTo>
                    <a:pt x="419" y="162"/>
                    <a:pt x="337" y="433"/>
                    <a:pt x="396" y="776"/>
                  </a:cubicBezTo>
                  <a:lnTo>
                    <a:pt x="2091" y="10374"/>
                  </a:lnTo>
                  <a:lnTo>
                    <a:pt x="792" y="9629"/>
                  </a:lnTo>
                  <a:cubicBezTo>
                    <a:pt x="663" y="9555"/>
                    <a:pt x="542" y="9519"/>
                    <a:pt x="435" y="9519"/>
                  </a:cubicBezTo>
                  <a:cubicBezTo>
                    <a:pt x="177" y="9519"/>
                    <a:pt x="0" y="9724"/>
                    <a:pt x="0" y="10078"/>
                  </a:cubicBezTo>
                  <a:cubicBezTo>
                    <a:pt x="0" y="10580"/>
                    <a:pt x="349" y="11195"/>
                    <a:pt x="792" y="11449"/>
                  </a:cubicBezTo>
                  <a:lnTo>
                    <a:pt x="3077" y="12772"/>
                  </a:lnTo>
                  <a:cubicBezTo>
                    <a:pt x="3202" y="12842"/>
                    <a:pt x="3324" y="12877"/>
                    <a:pt x="3433" y="12877"/>
                  </a:cubicBezTo>
                  <a:cubicBezTo>
                    <a:pt x="3535" y="12877"/>
                    <a:pt x="3626" y="12846"/>
                    <a:pt x="3697" y="12783"/>
                  </a:cubicBezTo>
                  <a:cubicBezTo>
                    <a:pt x="3851" y="12653"/>
                    <a:pt x="3904" y="12405"/>
                    <a:pt x="3851" y="12104"/>
                  </a:cubicBezTo>
                  <a:lnTo>
                    <a:pt x="2227" y="2867"/>
                  </a:lnTo>
                  <a:lnTo>
                    <a:pt x="8192" y="7987"/>
                  </a:lnTo>
                  <a:cubicBezTo>
                    <a:pt x="8257" y="8041"/>
                    <a:pt x="8322" y="8088"/>
                    <a:pt x="8381" y="8123"/>
                  </a:cubicBezTo>
                  <a:cubicBezTo>
                    <a:pt x="8507" y="8195"/>
                    <a:pt x="8628" y="8231"/>
                    <a:pt x="8737" y="8231"/>
                  </a:cubicBezTo>
                  <a:cubicBezTo>
                    <a:pt x="8939" y="8231"/>
                    <a:pt x="9097" y="8108"/>
                    <a:pt x="9155" y="7869"/>
                  </a:cubicBezTo>
                  <a:cubicBezTo>
                    <a:pt x="9261" y="7444"/>
                    <a:pt x="9001" y="6800"/>
                    <a:pt x="8576" y="6434"/>
                  </a:cubicBezTo>
                  <a:lnTo>
                    <a:pt x="1364" y="244"/>
                  </a:lnTo>
                  <a:cubicBezTo>
                    <a:pt x="1300" y="191"/>
                    <a:pt x="1235" y="144"/>
                    <a:pt x="1175" y="108"/>
                  </a:cubicBezTo>
                  <a:cubicBezTo>
                    <a:pt x="1051" y="37"/>
                    <a:pt x="929" y="0"/>
                    <a:pt x="8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3"/>
            <p:cNvSpPr/>
            <p:nvPr/>
          </p:nvSpPr>
          <p:spPr>
            <a:xfrm>
              <a:off x="788625" y="4420950"/>
              <a:ext cx="231550" cy="321925"/>
            </a:xfrm>
            <a:custGeom>
              <a:avLst/>
              <a:gdLst/>
              <a:ahLst/>
              <a:cxnLst/>
              <a:rect l="l" t="t" r="r" b="b"/>
              <a:pathLst>
                <a:path w="9262" h="12877" extrusionOk="0">
                  <a:moveTo>
                    <a:pt x="829" y="1"/>
                  </a:moveTo>
                  <a:cubicBezTo>
                    <a:pt x="754" y="1"/>
                    <a:pt x="683" y="18"/>
                    <a:pt x="621" y="54"/>
                  </a:cubicBezTo>
                  <a:cubicBezTo>
                    <a:pt x="426" y="161"/>
                    <a:pt x="343" y="432"/>
                    <a:pt x="402" y="781"/>
                  </a:cubicBezTo>
                  <a:lnTo>
                    <a:pt x="2091" y="10373"/>
                  </a:lnTo>
                  <a:lnTo>
                    <a:pt x="798" y="9628"/>
                  </a:lnTo>
                  <a:cubicBezTo>
                    <a:pt x="671" y="9555"/>
                    <a:pt x="551" y="9520"/>
                    <a:pt x="444" y="9520"/>
                  </a:cubicBezTo>
                  <a:cubicBezTo>
                    <a:pt x="185" y="9520"/>
                    <a:pt x="6" y="9727"/>
                    <a:pt x="6" y="10083"/>
                  </a:cubicBezTo>
                  <a:cubicBezTo>
                    <a:pt x="1" y="10585"/>
                    <a:pt x="355" y="11194"/>
                    <a:pt x="792" y="11448"/>
                  </a:cubicBezTo>
                  <a:lnTo>
                    <a:pt x="3084" y="12771"/>
                  </a:lnTo>
                  <a:cubicBezTo>
                    <a:pt x="3209" y="12841"/>
                    <a:pt x="3331" y="12876"/>
                    <a:pt x="3440" y="12876"/>
                  </a:cubicBezTo>
                  <a:cubicBezTo>
                    <a:pt x="3542" y="12876"/>
                    <a:pt x="3632" y="12845"/>
                    <a:pt x="3704" y="12782"/>
                  </a:cubicBezTo>
                  <a:cubicBezTo>
                    <a:pt x="3857" y="12658"/>
                    <a:pt x="3911" y="12404"/>
                    <a:pt x="3857" y="12103"/>
                  </a:cubicBezTo>
                  <a:lnTo>
                    <a:pt x="2233" y="2866"/>
                  </a:lnTo>
                  <a:lnTo>
                    <a:pt x="8198" y="7987"/>
                  </a:lnTo>
                  <a:cubicBezTo>
                    <a:pt x="8263" y="8040"/>
                    <a:pt x="8328" y="8087"/>
                    <a:pt x="8387" y="8122"/>
                  </a:cubicBezTo>
                  <a:cubicBezTo>
                    <a:pt x="8515" y="8196"/>
                    <a:pt x="8638" y="8232"/>
                    <a:pt x="8748" y="8232"/>
                  </a:cubicBezTo>
                  <a:cubicBezTo>
                    <a:pt x="8948" y="8232"/>
                    <a:pt x="9104" y="8111"/>
                    <a:pt x="9161" y="7874"/>
                  </a:cubicBezTo>
                  <a:cubicBezTo>
                    <a:pt x="9262" y="7443"/>
                    <a:pt x="9002" y="6799"/>
                    <a:pt x="8582" y="6439"/>
                  </a:cubicBezTo>
                  <a:lnTo>
                    <a:pt x="1365" y="243"/>
                  </a:lnTo>
                  <a:cubicBezTo>
                    <a:pt x="1306" y="190"/>
                    <a:pt x="1241" y="149"/>
                    <a:pt x="1182" y="108"/>
                  </a:cubicBezTo>
                  <a:cubicBezTo>
                    <a:pt x="1059" y="38"/>
                    <a:pt x="939" y="1"/>
                    <a:pt x="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3"/>
            <p:cNvSpPr/>
            <p:nvPr/>
          </p:nvSpPr>
          <p:spPr>
            <a:xfrm>
              <a:off x="920475" y="4311575"/>
              <a:ext cx="265675" cy="322000"/>
            </a:xfrm>
            <a:custGeom>
              <a:avLst/>
              <a:gdLst/>
              <a:ahLst/>
              <a:cxnLst/>
              <a:rect l="l" t="t" r="r" b="b"/>
              <a:pathLst>
                <a:path w="10627" h="12880" extrusionOk="0">
                  <a:moveTo>
                    <a:pt x="819" y="1"/>
                  </a:moveTo>
                  <a:cubicBezTo>
                    <a:pt x="741" y="1"/>
                    <a:pt x="670" y="20"/>
                    <a:pt x="609" y="59"/>
                  </a:cubicBezTo>
                  <a:cubicBezTo>
                    <a:pt x="420" y="171"/>
                    <a:pt x="343" y="443"/>
                    <a:pt x="402" y="779"/>
                  </a:cubicBezTo>
                  <a:lnTo>
                    <a:pt x="2092" y="10377"/>
                  </a:lnTo>
                  <a:lnTo>
                    <a:pt x="798" y="9627"/>
                  </a:lnTo>
                  <a:cubicBezTo>
                    <a:pt x="671" y="9553"/>
                    <a:pt x="550" y="9518"/>
                    <a:pt x="443" y="9518"/>
                  </a:cubicBezTo>
                  <a:cubicBezTo>
                    <a:pt x="182" y="9518"/>
                    <a:pt x="1" y="9726"/>
                    <a:pt x="1" y="10082"/>
                  </a:cubicBezTo>
                  <a:cubicBezTo>
                    <a:pt x="1" y="10584"/>
                    <a:pt x="355" y="11198"/>
                    <a:pt x="792" y="11446"/>
                  </a:cubicBezTo>
                  <a:lnTo>
                    <a:pt x="3078" y="12769"/>
                  </a:lnTo>
                  <a:cubicBezTo>
                    <a:pt x="3204" y="12843"/>
                    <a:pt x="3328" y="12880"/>
                    <a:pt x="3437" y="12880"/>
                  </a:cubicBezTo>
                  <a:cubicBezTo>
                    <a:pt x="3538" y="12880"/>
                    <a:pt x="3628" y="12849"/>
                    <a:pt x="3698" y="12787"/>
                  </a:cubicBezTo>
                  <a:cubicBezTo>
                    <a:pt x="3852" y="12657"/>
                    <a:pt x="3905" y="12403"/>
                    <a:pt x="3858" y="12102"/>
                  </a:cubicBezTo>
                  <a:lnTo>
                    <a:pt x="2216" y="2799"/>
                  </a:lnTo>
                  <a:lnTo>
                    <a:pt x="2216" y="2799"/>
                  </a:lnTo>
                  <a:lnTo>
                    <a:pt x="9599" y="8806"/>
                  </a:lnTo>
                  <a:cubicBezTo>
                    <a:pt x="9652" y="8847"/>
                    <a:pt x="9705" y="8883"/>
                    <a:pt x="9758" y="8912"/>
                  </a:cubicBezTo>
                  <a:cubicBezTo>
                    <a:pt x="9883" y="8985"/>
                    <a:pt x="10004" y="9020"/>
                    <a:pt x="10112" y="9020"/>
                  </a:cubicBezTo>
                  <a:cubicBezTo>
                    <a:pt x="10320" y="9020"/>
                    <a:pt x="10481" y="8888"/>
                    <a:pt x="10532" y="8635"/>
                  </a:cubicBezTo>
                  <a:cubicBezTo>
                    <a:pt x="10626" y="8192"/>
                    <a:pt x="10349" y="7554"/>
                    <a:pt x="9918" y="7205"/>
                  </a:cubicBezTo>
                  <a:lnTo>
                    <a:pt x="1336" y="218"/>
                  </a:lnTo>
                  <a:cubicBezTo>
                    <a:pt x="1283" y="177"/>
                    <a:pt x="1229" y="141"/>
                    <a:pt x="1176" y="112"/>
                  </a:cubicBezTo>
                  <a:cubicBezTo>
                    <a:pt x="1051" y="39"/>
                    <a:pt x="929" y="1"/>
                    <a:pt x="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BLANK_16">
    <p:spTree>
      <p:nvGrpSpPr>
        <p:cNvPr id="1" name="Shape 1589"/>
        <p:cNvGrpSpPr/>
        <p:nvPr/>
      </p:nvGrpSpPr>
      <p:grpSpPr>
        <a:xfrm>
          <a:off x="0" y="0"/>
          <a:ext cx="0" cy="0"/>
          <a:chOff x="0" y="0"/>
          <a:chExt cx="0" cy="0"/>
        </a:xfrm>
      </p:grpSpPr>
      <p:grpSp>
        <p:nvGrpSpPr>
          <p:cNvPr id="1590" name="Google Shape;1590;p24"/>
          <p:cNvGrpSpPr/>
          <p:nvPr/>
        </p:nvGrpSpPr>
        <p:grpSpPr>
          <a:xfrm>
            <a:off x="0" y="4221559"/>
            <a:ext cx="9144000" cy="921943"/>
            <a:chOff x="0" y="3827814"/>
            <a:chExt cx="9144000" cy="921943"/>
          </a:xfrm>
        </p:grpSpPr>
        <p:grpSp>
          <p:nvGrpSpPr>
            <p:cNvPr id="1591" name="Google Shape;1591;p24"/>
            <p:cNvGrpSpPr/>
            <p:nvPr/>
          </p:nvGrpSpPr>
          <p:grpSpPr>
            <a:xfrm>
              <a:off x="5807441" y="3839717"/>
              <a:ext cx="243969" cy="149457"/>
              <a:chOff x="5300460" y="2964804"/>
              <a:chExt cx="271832" cy="225937"/>
            </a:xfrm>
          </p:grpSpPr>
          <p:sp>
            <p:nvSpPr>
              <p:cNvPr id="1592" name="Google Shape;1592;p24"/>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4"/>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4"/>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24"/>
            <p:cNvGrpSpPr/>
            <p:nvPr/>
          </p:nvGrpSpPr>
          <p:grpSpPr>
            <a:xfrm>
              <a:off x="8805122" y="3827814"/>
              <a:ext cx="243969" cy="149457"/>
              <a:chOff x="5300460" y="2964804"/>
              <a:chExt cx="271832" cy="225937"/>
            </a:xfrm>
          </p:grpSpPr>
          <p:sp>
            <p:nvSpPr>
              <p:cNvPr id="1596" name="Google Shape;1596;p24"/>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4"/>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4"/>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9" name="Google Shape;1599;p24"/>
            <p:cNvSpPr/>
            <p:nvPr/>
          </p:nvSpPr>
          <p:spPr>
            <a:xfrm>
              <a:off x="0" y="3910657"/>
              <a:ext cx="9144000" cy="839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 name="Google Shape;1600;p24"/>
            <p:cNvGrpSpPr/>
            <p:nvPr/>
          </p:nvGrpSpPr>
          <p:grpSpPr>
            <a:xfrm>
              <a:off x="355317" y="3839717"/>
              <a:ext cx="243969" cy="149457"/>
              <a:chOff x="5300460" y="2964804"/>
              <a:chExt cx="271832" cy="225937"/>
            </a:xfrm>
          </p:grpSpPr>
          <p:sp>
            <p:nvSpPr>
              <p:cNvPr id="1601" name="Google Shape;1601;p24"/>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4"/>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4"/>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24"/>
            <p:cNvGrpSpPr/>
            <p:nvPr/>
          </p:nvGrpSpPr>
          <p:grpSpPr>
            <a:xfrm>
              <a:off x="1590719" y="3839717"/>
              <a:ext cx="243969" cy="149457"/>
              <a:chOff x="5300460" y="2964804"/>
              <a:chExt cx="271832" cy="225937"/>
            </a:xfrm>
          </p:grpSpPr>
          <p:sp>
            <p:nvSpPr>
              <p:cNvPr id="1605" name="Google Shape;1605;p24"/>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4"/>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4"/>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24"/>
            <p:cNvGrpSpPr/>
            <p:nvPr/>
          </p:nvGrpSpPr>
          <p:grpSpPr>
            <a:xfrm>
              <a:off x="3027997" y="3839717"/>
              <a:ext cx="243969" cy="149457"/>
              <a:chOff x="5300460" y="2964804"/>
              <a:chExt cx="271832" cy="225937"/>
            </a:xfrm>
          </p:grpSpPr>
          <p:sp>
            <p:nvSpPr>
              <p:cNvPr id="1609" name="Google Shape;1609;p24"/>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4"/>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4"/>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24"/>
            <p:cNvGrpSpPr/>
            <p:nvPr/>
          </p:nvGrpSpPr>
          <p:grpSpPr>
            <a:xfrm>
              <a:off x="4417713" y="3839717"/>
              <a:ext cx="243969" cy="149457"/>
              <a:chOff x="5300460" y="2964804"/>
              <a:chExt cx="271832" cy="225937"/>
            </a:xfrm>
          </p:grpSpPr>
          <p:sp>
            <p:nvSpPr>
              <p:cNvPr id="1613" name="Google Shape;1613;p24"/>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4"/>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4"/>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6" name="Google Shape;1616;p24"/>
          <p:cNvSpPr txBox="1">
            <a:spLocks noGrp="1"/>
          </p:cNvSpPr>
          <p:nvPr>
            <p:ph type="title"/>
          </p:nvPr>
        </p:nvSpPr>
        <p:spPr>
          <a:xfrm>
            <a:off x="1245750" y="536400"/>
            <a:ext cx="66525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1617" name="Google Shape;1617;p24"/>
          <p:cNvGrpSpPr/>
          <p:nvPr/>
        </p:nvGrpSpPr>
        <p:grpSpPr>
          <a:xfrm>
            <a:off x="8060255" y="525295"/>
            <a:ext cx="742482" cy="594924"/>
            <a:chOff x="4458400" y="2657663"/>
            <a:chExt cx="945475" cy="757575"/>
          </a:xfrm>
        </p:grpSpPr>
        <p:sp>
          <p:nvSpPr>
            <p:cNvPr id="1618" name="Google Shape;1618;p24"/>
            <p:cNvSpPr/>
            <p:nvPr/>
          </p:nvSpPr>
          <p:spPr>
            <a:xfrm>
              <a:off x="4458400" y="2657663"/>
              <a:ext cx="945475" cy="757500"/>
            </a:xfrm>
            <a:custGeom>
              <a:avLst/>
              <a:gdLst/>
              <a:ahLst/>
              <a:cxnLst/>
              <a:rect l="l" t="t" r="r" b="b"/>
              <a:pathLst>
                <a:path w="37819" h="30300" extrusionOk="0">
                  <a:moveTo>
                    <a:pt x="17343" y="0"/>
                  </a:moveTo>
                  <a:cubicBezTo>
                    <a:pt x="16535" y="0"/>
                    <a:pt x="15801" y="191"/>
                    <a:pt x="15168" y="558"/>
                  </a:cubicBezTo>
                  <a:lnTo>
                    <a:pt x="11489" y="2696"/>
                  </a:lnTo>
                  <a:cubicBezTo>
                    <a:pt x="11282" y="2549"/>
                    <a:pt x="11075" y="2413"/>
                    <a:pt x="10868" y="2295"/>
                  </a:cubicBezTo>
                  <a:cubicBezTo>
                    <a:pt x="10025" y="1808"/>
                    <a:pt x="9229" y="1578"/>
                    <a:pt x="8526" y="1578"/>
                  </a:cubicBezTo>
                  <a:cubicBezTo>
                    <a:pt x="8017" y="1578"/>
                    <a:pt x="7556" y="1698"/>
                    <a:pt x="7159" y="1929"/>
                  </a:cubicBezTo>
                  <a:lnTo>
                    <a:pt x="1536" y="5198"/>
                  </a:lnTo>
                  <a:lnTo>
                    <a:pt x="1536" y="5198"/>
                  </a:lnTo>
                  <a:cubicBezTo>
                    <a:pt x="1536" y="5197"/>
                    <a:pt x="1536" y="5196"/>
                    <a:pt x="1536" y="5195"/>
                  </a:cubicBezTo>
                  <a:lnTo>
                    <a:pt x="1536" y="5195"/>
                  </a:lnTo>
                  <a:cubicBezTo>
                    <a:pt x="597" y="5738"/>
                    <a:pt x="13" y="6896"/>
                    <a:pt x="7" y="8544"/>
                  </a:cubicBezTo>
                  <a:cubicBezTo>
                    <a:pt x="1" y="11851"/>
                    <a:pt x="2328" y="15879"/>
                    <a:pt x="5204" y="17545"/>
                  </a:cubicBezTo>
                  <a:cubicBezTo>
                    <a:pt x="7035" y="18602"/>
                    <a:pt x="23868" y="28318"/>
                    <a:pt x="25788" y="29428"/>
                  </a:cubicBezTo>
                  <a:cubicBezTo>
                    <a:pt x="26815" y="30020"/>
                    <a:pt x="27784" y="30300"/>
                    <a:pt x="28643" y="30300"/>
                  </a:cubicBezTo>
                  <a:cubicBezTo>
                    <a:pt x="29286" y="30300"/>
                    <a:pt x="29867" y="30143"/>
                    <a:pt x="30365" y="29842"/>
                  </a:cubicBezTo>
                  <a:lnTo>
                    <a:pt x="30365" y="29842"/>
                  </a:lnTo>
                  <a:cubicBezTo>
                    <a:pt x="30353" y="29854"/>
                    <a:pt x="30336" y="29860"/>
                    <a:pt x="30324" y="29871"/>
                  </a:cubicBezTo>
                  <a:lnTo>
                    <a:pt x="35952" y="26599"/>
                  </a:lnTo>
                  <a:cubicBezTo>
                    <a:pt x="37092" y="25938"/>
                    <a:pt x="37801" y="24520"/>
                    <a:pt x="37807" y="22512"/>
                  </a:cubicBezTo>
                  <a:cubicBezTo>
                    <a:pt x="37819" y="18466"/>
                    <a:pt x="34978" y="13540"/>
                    <a:pt x="31458" y="11509"/>
                  </a:cubicBezTo>
                  <a:cubicBezTo>
                    <a:pt x="30436" y="10918"/>
                    <a:pt x="29465" y="10636"/>
                    <a:pt x="28609" y="10636"/>
                  </a:cubicBezTo>
                  <a:cubicBezTo>
                    <a:pt x="28550" y="10636"/>
                    <a:pt x="28492" y="10638"/>
                    <a:pt x="28434" y="10640"/>
                  </a:cubicBezTo>
                  <a:cubicBezTo>
                    <a:pt x="27081" y="6748"/>
                    <a:pt x="24287" y="2998"/>
                    <a:pt x="21051" y="1131"/>
                  </a:cubicBezTo>
                  <a:cubicBezTo>
                    <a:pt x="19719" y="364"/>
                    <a:pt x="18460" y="0"/>
                    <a:pt x="17343" y="0"/>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4"/>
            <p:cNvSpPr/>
            <p:nvPr/>
          </p:nvSpPr>
          <p:spPr>
            <a:xfrm>
              <a:off x="4496650" y="2657663"/>
              <a:ext cx="907225" cy="746800"/>
            </a:xfrm>
            <a:custGeom>
              <a:avLst/>
              <a:gdLst/>
              <a:ahLst/>
              <a:cxnLst/>
              <a:rect l="l" t="t" r="r" b="b"/>
              <a:pathLst>
                <a:path w="36289" h="29872" extrusionOk="0">
                  <a:moveTo>
                    <a:pt x="15813" y="0"/>
                  </a:moveTo>
                  <a:cubicBezTo>
                    <a:pt x="15005" y="0"/>
                    <a:pt x="14271" y="191"/>
                    <a:pt x="13638" y="558"/>
                  </a:cubicBezTo>
                  <a:lnTo>
                    <a:pt x="9959" y="2696"/>
                  </a:lnTo>
                  <a:cubicBezTo>
                    <a:pt x="9752" y="2549"/>
                    <a:pt x="9545" y="2413"/>
                    <a:pt x="9338" y="2295"/>
                  </a:cubicBezTo>
                  <a:cubicBezTo>
                    <a:pt x="8495" y="1808"/>
                    <a:pt x="7699" y="1578"/>
                    <a:pt x="6996" y="1578"/>
                  </a:cubicBezTo>
                  <a:cubicBezTo>
                    <a:pt x="6487" y="1578"/>
                    <a:pt x="6026" y="1698"/>
                    <a:pt x="5629" y="1929"/>
                  </a:cubicBezTo>
                  <a:lnTo>
                    <a:pt x="1" y="5201"/>
                  </a:lnTo>
                  <a:cubicBezTo>
                    <a:pt x="397" y="4970"/>
                    <a:pt x="858" y="4850"/>
                    <a:pt x="1367" y="4850"/>
                  </a:cubicBezTo>
                  <a:cubicBezTo>
                    <a:pt x="2071" y="4850"/>
                    <a:pt x="2866" y="5080"/>
                    <a:pt x="3710" y="5567"/>
                  </a:cubicBezTo>
                  <a:cubicBezTo>
                    <a:pt x="4448" y="5992"/>
                    <a:pt x="5151" y="6571"/>
                    <a:pt x="5783" y="7256"/>
                  </a:cubicBezTo>
                  <a:lnTo>
                    <a:pt x="11411" y="3990"/>
                  </a:lnTo>
                  <a:cubicBezTo>
                    <a:pt x="11187" y="3742"/>
                    <a:pt x="10951" y="3512"/>
                    <a:pt x="10709" y="3299"/>
                  </a:cubicBezTo>
                  <a:lnTo>
                    <a:pt x="10709" y="3299"/>
                  </a:lnTo>
                  <a:cubicBezTo>
                    <a:pt x="11689" y="3393"/>
                    <a:pt x="12764" y="3754"/>
                    <a:pt x="13898" y="4403"/>
                  </a:cubicBezTo>
                  <a:cubicBezTo>
                    <a:pt x="17129" y="6270"/>
                    <a:pt x="19922" y="10014"/>
                    <a:pt x="21275" y="13907"/>
                  </a:cubicBezTo>
                  <a:cubicBezTo>
                    <a:pt x="21326" y="13905"/>
                    <a:pt x="21377" y="13904"/>
                    <a:pt x="21428" y="13904"/>
                  </a:cubicBezTo>
                  <a:cubicBezTo>
                    <a:pt x="22290" y="13904"/>
                    <a:pt x="23268" y="14184"/>
                    <a:pt x="24299" y="14781"/>
                  </a:cubicBezTo>
                  <a:cubicBezTo>
                    <a:pt x="27819" y="16813"/>
                    <a:pt x="30660" y="21738"/>
                    <a:pt x="30654" y="25784"/>
                  </a:cubicBezTo>
                  <a:cubicBezTo>
                    <a:pt x="30648" y="27792"/>
                    <a:pt x="29934" y="29204"/>
                    <a:pt x="28794" y="29871"/>
                  </a:cubicBezTo>
                  <a:lnTo>
                    <a:pt x="34422" y="26599"/>
                  </a:lnTo>
                  <a:cubicBezTo>
                    <a:pt x="35562" y="25938"/>
                    <a:pt x="36271" y="24520"/>
                    <a:pt x="36277" y="22512"/>
                  </a:cubicBezTo>
                  <a:cubicBezTo>
                    <a:pt x="36289" y="18466"/>
                    <a:pt x="33448" y="13540"/>
                    <a:pt x="29928" y="11509"/>
                  </a:cubicBezTo>
                  <a:cubicBezTo>
                    <a:pt x="28906" y="10918"/>
                    <a:pt x="27935" y="10636"/>
                    <a:pt x="27079" y="10636"/>
                  </a:cubicBezTo>
                  <a:cubicBezTo>
                    <a:pt x="27020" y="10636"/>
                    <a:pt x="26962" y="10638"/>
                    <a:pt x="26904" y="10640"/>
                  </a:cubicBezTo>
                  <a:cubicBezTo>
                    <a:pt x="25551" y="6748"/>
                    <a:pt x="22757" y="2998"/>
                    <a:pt x="19521" y="1131"/>
                  </a:cubicBezTo>
                  <a:cubicBezTo>
                    <a:pt x="18189" y="364"/>
                    <a:pt x="16930" y="0"/>
                    <a:pt x="15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4"/>
            <p:cNvSpPr/>
            <p:nvPr/>
          </p:nvSpPr>
          <p:spPr>
            <a:xfrm>
              <a:off x="4458400" y="2739363"/>
              <a:ext cx="804775" cy="675875"/>
            </a:xfrm>
            <a:custGeom>
              <a:avLst/>
              <a:gdLst/>
              <a:ahLst/>
              <a:cxnLst/>
              <a:rect l="l" t="t" r="r" b="b"/>
              <a:pathLst>
                <a:path w="32191" h="27035" extrusionOk="0">
                  <a:moveTo>
                    <a:pt x="11715" y="1"/>
                  </a:moveTo>
                  <a:cubicBezTo>
                    <a:pt x="9498" y="1"/>
                    <a:pt x="7847" y="1436"/>
                    <a:pt x="7313" y="3988"/>
                  </a:cubicBezTo>
                  <a:cubicBezTo>
                    <a:pt x="6681" y="3303"/>
                    <a:pt x="5978" y="2724"/>
                    <a:pt x="5240" y="2299"/>
                  </a:cubicBezTo>
                  <a:cubicBezTo>
                    <a:pt x="4398" y="1812"/>
                    <a:pt x="3602" y="1582"/>
                    <a:pt x="2897" y="1582"/>
                  </a:cubicBezTo>
                  <a:cubicBezTo>
                    <a:pt x="1189" y="1582"/>
                    <a:pt x="15" y="2935"/>
                    <a:pt x="7" y="5276"/>
                  </a:cubicBezTo>
                  <a:cubicBezTo>
                    <a:pt x="1" y="8583"/>
                    <a:pt x="2328" y="12611"/>
                    <a:pt x="5204" y="14277"/>
                  </a:cubicBezTo>
                  <a:cubicBezTo>
                    <a:pt x="7035" y="15334"/>
                    <a:pt x="23868" y="25050"/>
                    <a:pt x="25788" y="26160"/>
                  </a:cubicBezTo>
                  <a:cubicBezTo>
                    <a:pt x="26815" y="26754"/>
                    <a:pt x="27787" y="27035"/>
                    <a:pt x="28648" y="27035"/>
                  </a:cubicBezTo>
                  <a:cubicBezTo>
                    <a:pt x="30737" y="27035"/>
                    <a:pt x="32176" y="25381"/>
                    <a:pt x="32184" y="22516"/>
                  </a:cubicBezTo>
                  <a:cubicBezTo>
                    <a:pt x="32190" y="18470"/>
                    <a:pt x="29349" y="13545"/>
                    <a:pt x="25829" y="11513"/>
                  </a:cubicBezTo>
                  <a:cubicBezTo>
                    <a:pt x="24798" y="10916"/>
                    <a:pt x="23820" y="10636"/>
                    <a:pt x="22958" y="10636"/>
                  </a:cubicBezTo>
                  <a:cubicBezTo>
                    <a:pt x="22907" y="10636"/>
                    <a:pt x="22856" y="10637"/>
                    <a:pt x="22805" y="10639"/>
                  </a:cubicBezTo>
                  <a:cubicBezTo>
                    <a:pt x="21452" y="6746"/>
                    <a:pt x="18659" y="3002"/>
                    <a:pt x="15428" y="1135"/>
                  </a:cubicBezTo>
                  <a:cubicBezTo>
                    <a:pt x="14094" y="365"/>
                    <a:pt x="12833" y="1"/>
                    <a:pt x="1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24"/>
          <p:cNvGrpSpPr/>
          <p:nvPr/>
        </p:nvGrpSpPr>
        <p:grpSpPr>
          <a:xfrm>
            <a:off x="245175" y="1447384"/>
            <a:ext cx="8557575" cy="2372925"/>
            <a:chOff x="245175" y="1447384"/>
            <a:chExt cx="8557575" cy="2372925"/>
          </a:xfrm>
        </p:grpSpPr>
        <p:sp>
          <p:nvSpPr>
            <p:cNvPr id="1622" name="Google Shape;1622;p24"/>
            <p:cNvSpPr/>
            <p:nvPr/>
          </p:nvSpPr>
          <p:spPr>
            <a:xfrm>
              <a:off x="539800" y="1447384"/>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4"/>
            <p:cNvSpPr/>
            <p:nvPr/>
          </p:nvSpPr>
          <p:spPr>
            <a:xfrm>
              <a:off x="8692600" y="3710159"/>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4"/>
            <p:cNvSpPr/>
            <p:nvPr/>
          </p:nvSpPr>
          <p:spPr>
            <a:xfrm>
              <a:off x="245175" y="3164459"/>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24"/>
          <p:cNvGrpSpPr/>
          <p:nvPr/>
        </p:nvGrpSpPr>
        <p:grpSpPr>
          <a:xfrm>
            <a:off x="328367" y="238945"/>
            <a:ext cx="742482" cy="594924"/>
            <a:chOff x="4458400" y="2657663"/>
            <a:chExt cx="945475" cy="757575"/>
          </a:xfrm>
        </p:grpSpPr>
        <p:sp>
          <p:nvSpPr>
            <p:cNvPr id="1626" name="Google Shape;1626;p24"/>
            <p:cNvSpPr/>
            <p:nvPr/>
          </p:nvSpPr>
          <p:spPr>
            <a:xfrm>
              <a:off x="4458400" y="2657663"/>
              <a:ext cx="945475" cy="757500"/>
            </a:xfrm>
            <a:custGeom>
              <a:avLst/>
              <a:gdLst/>
              <a:ahLst/>
              <a:cxnLst/>
              <a:rect l="l" t="t" r="r" b="b"/>
              <a:pathLst>
                <a:path w="37819" h="30300" extrusionOk="0">
                  <a:moveTo>
                    <a:pt x="17343" y="0"/>
                  </a:moveTo>
                  <a:cubicBezTo>
                    <a:pt x="16535" y="0"/>
                    <a:pt x="15801" y="191"/>
                    <a:pt x="15168" y="558"/>
                  </a:cubicBezTo>
                  <a:lnTo>
                    <a:pt x="11489" y="2696"/>
                  </a:lnTo>
                  <a:cubicBezTo>
                    <a:pt x="11282" y="2549"/>
                    <a:pt x="11075" y="2413"/>
                    <a:pt x="10868" y="2295"/>
                  </a:cubicBezTo>
                  <a:cubicBezTo>
                    <a:pt x="10025" y="1808"/>
                    <a:pt x="9229" y="1578"/>
                    <a:pt x="8526" y="1578"/>
                  </a:cubicBezTo>
                  <a:cubicBezTo>
                    <a:pt x="8017" y="1578"/>
                    <a:pt x="7556" y="1698"/>
                    <a:pt x="7159" y="1929"/>
                  </a:cubicBezTo>
                  <a:lnTo>
                    <a:pt x="1536" y="5198"/>
                  </a:lnTo>
                  <a:lnTo>
                    <a:pt x="1536" y="5198"/>
                  </a:lnTo>
                  <a:cubicBezTo>
                    <a:pt x="1536" y="5197"/>
                    <a:pt x="1536" y="5196"/>
                    <a:pt x="1536" y="5195"/>
                  </a:cubicBezTo>
                  <a:lnTo>
                    <a:pt x="1536" y="5195"/>
                  </a:lnTo>
                  <a:cubicBezTo>
                    <a:pt x="597" y="5738"/>
                    <a:pt x="13" y="6896"/>
                    <a:pt x="7" y="8544"/>
                  </a:cubicBezTo>
                  <a:cubicBezTo>
                    <a:pt x="1" y="11851"/>
                    <a:pt x="2328" y="15879"/>
                    <a:pt x="5204" y="17545"/>
                  </a:cubicBezTo>
                  <a:cubicBezTo>
                    <a:pt x="7035" y="18602"/>
                    <a:pt x="23868" y="28318"/>
                    <a:pt x="25788" y="29428"/>
                  </a:cubicBezTo>
                  <a:cubicBezTo>
                    <a:pt x="26815" y="30020"/>
                    <a:pt x="27784" y="30300"/>
                    <a:pt x="28643" y="30300"/>
                  </a:cubicBezTo>
                  <a:cubicBezTo>
                    <a:pt x="29286" y="30300"/>
                    <a:pt x="29867" y="30143"/>
                    <a:pt x="30365" y="29842"/>
                  </a:cubicBezTo>
                  <a:lnTo>
                    <a:pt x="30365" y="29842"/>
                  </a:lnTo>
                  <a:cubicBezTo>
                    <a:pt x="30353" y="29854"/>
                    <a:pt x="30336" y="29860"/>
                    <a:pt x="30324" y="29871"/>
                  </a:cubicBezTo>
                  <a:lnTo>
                    <a:pt x="35952" y="26599"/>
                  </a:lnTo>
                  <a:cubicBezTo>
                    <a:pt x="37092" y="25938"/>
                    <a:pt x="37801" y="24520"/>
                    <a:pt x="37807" y="22512"/>
                  </a:cubicBezTo>
                  <a:cubicBezTo>
                    <a:pt x="37819" y="18466"/>
                    <a:pt x="34978" y="13540"/>
                    <a:pt x="31458" y="11509"/>
                  </a:cubicBezTo>
                  <a:cubicBezTo>
                    <a:pt x="30436" y="10918"/>
                    <a:pt x="29465" y="10636"/>
                    <a:pt x="28609" y="10636"/>
                  </a:cubicBezTo>
                  <a:cubicBezTo>
                    <a:pt x="28550" y="10636"/>
                    <a:pt x="28492" y="10638"/>
                    <a:pt x="28434" y="10640"/>
                  </a:cubicBezTo>
                  <a:cubicBezTo>
                    <a:pt x="27081" y="6748"/>
                    <a:pt x="24287" y="2998"/>
                    <a:pt x="21051" y="1131"/>
                  </a:cubicBezTo>
                  <a:cubicBezTo>
                    <a:pt x="19719" y="364"/>
                    <a:pt x="18460" y="0"/>
                    <a:pt x="17343" y="0"/>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4"/>
            <p:cNvSpPr/>
            <p:nvPr/>
          </p:nvSpPr>
          <p:spPr>
            <a:xfrm>
              <a:off x="4496650" y="2657663"/>
              <a:ext cx="907225" cy="746800"/>
            </a:xfrm>
            <a:custGeom>
              <a:avLst/>
              <a:gdLst/>
              <a:ahLst/>
              <a:cxnLst/>
              <a:rect l="l" t="t" r="r" b="b"/>
              <a:pathLst>
                <a:path w="36289" h="29872" extrusionOk="0">
                  <a:moveTo>
                    <a:pt x="15813" y="0"/>
                  </a:moveTo>
                  <a:cubicBezTo>
                    <a:pt x="15005" y="0"/>
                    <a:pt x="14271" y="191"/>
                    <a:pt x="13638" y="558"/>
                  </a:cubicBezTo>
                  <a:lnTo>
                    <a:pt x="9959" y="2696"/>
                  </a:lnTo>
                  <a:cubicBezTo>
                    <a:pt x="9752" y="2549"/>
                    <a:pt x="9545" y="2413"/>
                    <a:pt x="9338" y="2295"/>
                  </a:cubicBezTo>
                  <a:cubicBezTo>
                    <a:pt x="8495" y="1808"/>
                    <a:pt x="7699" y="1578"/>
                    <a:pt x="6996" y="1578"/>
                  </a:cubicBezTo>
                  <a:cubicBezTo>
                    <a:pt x="6487" y="1578"/>
                    <a:pt x="6026" y="1698"/>
                    <a:pt x="5629" y="1929"/>
                  </a:cubicBezTo>
                  <a:lnTo>
                    <a:pt x="1" y="5201"/>
                  </a:lnTo>
                  <a:cubicBezTo>
                    <a:pt x="397" y="4970"/>
                    <a:pt x="858" y="4850"/>
                    <a:pt x="1367" y="4850"/>
                  </a:cubicBezTo>
                  <a:cubicBezTo>
                    <a:pt x="2071" y="4850"/>
                    <a:pt x="2866" y="5080"/>
                    <a:pt x="3710" y="5567"/>
                  </a:cubicBezTo>
                  <a:cubicBezTo>
                    <a:pt x="4448" y="5992"/>
                    <a:pt x="5151" y="6571"/>
                    <a:pt x="5783" y="7256"/>
                  </a:cubicBezTo>
                  <a:lnTo>
                    <a:pt x="11411" y="3990"/>
                  </a:lnTo>
                  <a:cubicBezTo>
                    <a:pt x="11187" y="3742"/>
                    <a:pt x="10951" y="3512"/>
                    <a:pt x="10709" y="3299"/>
                  </a:cubicBezTo>
                  <a:lnTo>
                    <a:pt x="10709" y="3299"/>
                  </a:lnTo>
                  <a:cubicBezTo>
                    <a:pt x="11689" y="3393"/>
                    <a:pt x="12764" y="3754"/>
                    <a:pt x="13898" y="4403"/>
                  </a:cubicBezTo>
                  <a:cubicBezTo>
                    <a:pt x="17129" y="6270"/>
                    <a:pt x="19922" y="10014"/>
                    <a:pt x="21275" y="13907"/>
                  </a:cubicBezTo>
                  <a:cubicBezTo>
                    <a:pt x="21326" y="13905"/>
                    <a:pt x="21377" y="13904"/>
                    <a:pt x="21428" y="13904"/>
                  </a:cubicBezTo>
                  <a:cubicBezTo>
                    <a:pt x="22290" y="13904"/>
                    <a:pt x="23268" y="14184"/>
                    <a:pt x="24299" y="14781"/>
                  </a:cubicBezTo>
                  <a:cubicBezTo>
                    <a:pt x="27819" y="16813"/>
                    <a:pt x="30660" y="21738"/>
                    <a:pt x="30654" y="25784"/>
                  </a:cubicBezTo>
                  <a:cubicBezTo>
                    <a:pt x="30648" y="27792"/>
                    <a:pt x="29934" y="29204"/>
                    <a:pt x="28794" y="29871"/>
                  </a:cubicBezTo>
                  <a:lnTo>
                    <a:pt x="34422" y="26599"/>
                  </a:lnTo>
                  <a:cubicBezTo>
                    <a:pt x="35562" y="25938"/>
                    <a:pt x="36271" y="24520"/>
                    <a:pt x="36277" y="22512"/>
                  </a:cubicBezTo>
                  <a:cubicBezTo>
                    <a:pt x="36289" y="18466"/>
                    <a:pt x="33448" y="13540"/>
                    <a:pt x="29928" y="11509"/>
                  </a:cubicBezTo>
                  <a:cubicBezTo>
                    <a:pt x="28906" y="10918"/>
                    <a:pt x="27935" y="10636"/>
                    <a:pt x="27079" y="10636"/>
                  </a:cubicBezTo>
                  <a:cubicBezTo>
                    <a:pt x="27020" y="10636"/>
                    <a:pt x="26962" y="10638"/>
                    <a:pt x="26904" y="10640"/>
                  </a:cubicBezTo>
                  <a:cubicBezTo>
                    <a:pt x="25551" y="6748"/>
                    <a:pt x="22757" y="2998"/>
                    <a:pt x="19521" y="1131"/>
                  </a:cubicBezTo>
                  <a:cubicBezTo>
                    <a:pt x="18189" y="364"/>
                    <a:pt x="16930" y="0"/>
                    <a:pt x="15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4"/>
            <p:cNvSpPr/>
            <p:nvPr/>
          </p:nvSpPr>
          <p:spPr>
            <a:xfrm>
              <a:off x="4458400" y="2739363"/>
              <a:ext cx="804775" cy="675875"/>
            </a:xfrm>
            <a:custGeom>
              <a:avLst/>
              <a:gdLst/>
              <a:ahLst/>
              <a:cxnLst/>
              <a:rect l="l" t="t" r="r" b="b"/>
              <a:pathLst>
                <a:path w="32191" h="27035" extrusionOk="0">
                  <a:moveTo>
                    <a:pt x="11715" y="1"/>
                  </a:moveTo>
                  <a:cubicBezTo>
                    <a:pt x="9498" y="1"/>
                    <a:pt x="7847" y="1436"/>
                    <a:pt x="7313" y="3988"/>
                  </a:cubicBezTo>
                  <a:cubicBezTo>
                    <a:pt x="6681" y="3303"/>
                    <a:pt x="5978" y="2724"/>
                    <a:pt x="5240" y="2299"/>
                  </a:cubicBezTo>
                  <a:cubicBezTo>
                    <a:pt x="4398" y="1812"/>
                    <a:pt x="3602" y="1582"/>
                    <a:pt x="2897" y="1582"/>
                  </a:cubicBezTo>
                  <a:cubicBezTo>
                    <a:pt x="1189" y="1582"/>
                    <a:pt x="15" y="2935"/>
                    <a:pt x="7" y="5276"/>
                  </a:cubicBezTo>
                  <a:cubicBezTo>
                    <a:pt x="1" y="8583"/>
                    <a:pt x="2328" y="12611"/>
                    <a:pt x="5204" y="14277"/>
                  </a:cubicBezTo>
                  <a:cubicBezTo>
                    <a:pt x="7035" y="15334"/>
                    <a:pt x="23868" y="25050"/>
                    <a:pt x="25788" y="26160"/>
                  </a:cubicBezTo>
                  <a:cubicBezTo>
                    <a:pt x="26815" y="26754"/>
                    <a:pt x="27787" y="27035"/>
                    <a:pt x="28648" y="27035"/>
                  </a:cubicBezTo>
                  <a:cubicBezTo>
                    <a:pt x="30737" y="27035"/>
                    <a:pt x="32176" y="25381"/>
                    <a:pt x="32184" y="22516"/>
                  </a:cubicBezTo>
                  <a:cubicBezTo>
                    <a:pt x="32190" y="18470"/>
                    <a:pt x="29349" y="13545"/>
                    <a:pt x="25829" y="11513"/>
                  </a:cubicBezTo>
                  <a:cubicBezTo>
                    <a:pt x="24798" y="10916"/>
                    <a:pt x="23820" y="10636"/>
                    <a:pt x="22958" y="10636"/>
                  </a:cubicBezTo>
                  <a:cubicBezTo>
                    <a:pt x="22907" y="10636"/>
                    <a:pt x="22856" y="10637"/>
                    <a:pt x="22805" y="10639"/>
                  </a:cubicBezTo>
                  <a:cubicBezTo>
                    <a:pt x="21452" y="6746"/>
                    <a:pt x="18659" y="3002"/>
                    <a:pt x="15428" y="1135"/>
                  </a:cubicBezTo>
                  <a:cubicBezTo>
                    <a:pt x="14094" y="365"/>
                    <a:pt x="12833" y="1"/>
                    <a:pt x="1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24"/>
          <p:cNvGrpSpPr/>
          <p:nvPr/>
        </p:nvGrpSpPr>
        <p:grpSpPr>
          <a:xfrm>
            <a:off x="619946" y="4682215"/>
            <a:ext cx="271859" cy="233627"/>
            <a:chOff x="739150" y="4174275"/>
            <a:chExt cx="945925" cy="812900"/>
          </a:xfrm>
        </p:grpSpPr>
        <p:sp>
          <p:nvSpPr>
            <p:cNvPr id="1630" name="Google Shape;1630;p24"/>
            <p:cNvSpPr/>
            <p:nvPr/>
          </p:nvSpPr>
          <p:spPr>
            <a:xfrm>
              <a:off x="739150" y="4366050"/>
              <a:ext cx="807725" cy="489000"/>
            </a:xfrm>
            <a:custGeom>
              <a:avLst/>
              <a:gdLst/>
              <a:ahLst/>
              <a:cxnLst/>
              <a:rect l="l" t="t" r="r" b="b"/>
              <a:pathLst>
                <a:path w="32309" h="19560" extrusionOk="0">
                  <a:moveTo>
                    <a:pt x="32249" y="0"/>
                  </a:moveTo>
                  <a:cubicBezTo>
                    <a:pt x="32237" y="83"/>
                    <a:pt x="32214" y="183"/>
                    <a:pt x="32190" y="295"/>
                  </a:cubicBezTo>
                  <a:cubicBezTo>
                    <a:pt x="32178" y="331"/>
                    <a:pt x="32167" y="372"/>
                    <a:pt x="32155" y="408"/>
                  </a:cubicBezTo>
                  <a:cubicBezTo>
                    <a:pt x="32149" y="449"/>
                    <a:pt x="32137" y="484"/>
                    <a:pt x="32125" y="520"/>
                  </a:cubicBezTo>
                  <a:cubicBezTo>
                    <a:pt x="32119" y="532"/>
                    <a:pt x="32119" y="538"/>
                    <a:pt x="32113" y="549"/>
                  </a:cubicBezTo>
                  <a:cubicBezTo>
                    <a:pt x="32084" y="656"/>
                    <a:pt x="32043" y="750"/>
                    <a:pt x="32007" y="839"/>
                  </a:cubicBezTo>
                  <a:cubicBezTo>
                    <a:pt x="32007" y="839"/>
                    <a:pt x="32007" y="845"/>
                    <a:pt x="32007" y="845"/>
                  </a:cubicBezTo>
                  <a:cubicBezTo>
                    <a:pt x="32007" y="851"/>
                    <a:pt x="32001" y="851"/>
                    <a:pt x="32001" y="856"/>
                  </a:cubicBezTo>
                  <a:cubicBezTo>
                    <a:pt x="31989" y="880"/>
                    <a:pt x="31984" y="904"/>
                    <a:pt x="31972" y="927"/>
                  </a:cubicBezTo>
                  <a:cubicBezTo>
                    <a:pt x="31966" y="945"/>
                    <a:pt x="31960" y="963"/>
                    <a:pt x="31948" y="981"/>
                  </a:cubicBezTo>
                  <a:cubicBezTo>
                    <a:pt x="31854" y="1199"/>
                    <a:pt x="31765" y="1341"/>
                    <a:pt x="31747" y="1370"/>
                  </a:cubicBezTo>
                  <a:cubicBezTo>
                    <a:pt x="31694" y="1453"/>
                    <a:pt x="31617" y="1589"/>
                    <a:pt x="31493" y="1742"/>
                  </a:cubicBezTo>
                  <a:cubicBezTo>
                    <a:pt x="31464" y="1784"/>
                    <a:pt x="31434" y="1825"/>
                    <a:pt x="31405" y="1861"/>
                  </a:cubicBezTo>
                  <a:cubicBezTo>
                    <a:pt x="31357" y="1920"/>
                    <a:pt x="31304" y="1979"/>
                    <a:pt x="31245" y="2038"/>
                  </a:cubicBezTo>
                  <a:cubicBezTo>
                    <a:pt x="31163" y="2132"/>
                    <a:pt x="31103" y="2191"/>
                    <a:pt x="31015" y="2274"/>
                  </a:cubicBezTo>
                  <a:cubicBezTo>
                    <a:pt x="30997" y="2286"/>
                    <a:pt x="30991" y="2298"/>
                    <a:pt x="30974" y="2304"/>
                  </a:cubicBezTo>
                  <a:cubicBezTo>
                    <a:pt x="30932" y="2345"/>
                    <a:pt x="30891" y="2380"/>
                    <a:pt x="30850" y="2416"/>
                  </a:cubicBezTo>
                  <a:cubicBezTo>
                    <a:pt x="30844" y="2416"/>
                    <a:pt x="30844" y="2416"/>
                    <a:pt x="30844" y="2422"/>
                  </a:cubicBezTo>
                  <a:cubicBezTo>
                    <a:pt x="30773" y="2481"/>
                    <a:pt x="30690" y="2546"/>
                    <a:pt x="30596" y="2605"/>
                  </a:cubicBezTo>
                  <a:cubicBezTo>
                    <a:pt x="30460" y="2699"/>
                    <a:pt x="30324" y="2782"/>
                    <a:pt x="30164" y="2871"/>
                  </a:cubicBezTo>
                  <a:cubicBezTo>
                    <a:pt x="30023" y="2947"/>
                    <a:pt x="29899" y="3012"/>
                    <a:pt x="29816" y="3048"/>
                  </a:cubicBezTo>
                  <a:cubicBezTo>
                    <a:pt x="29816" y="3054"/>
                    <a:pt x="29816" y="3054"/>
                    <a:pt x="29816" y="3054"/>
                  </a:cubicBezTo>
                  <a:cubicBezTo>
                    <a:pt x="29686" y="3119"/>
                    <a:pt x="29503" y="3201"/>
                    <a:pt x="29278" y="3290"/>
                  </a:cubicBezTo>
                  <a:cubicBezTo>
                    <a:pt x="29231" y="3314"/>
                    <a:pt x="29178" y="3331"/>
                    <a:pt x="29125" y="3349"/>
                  </a:cubicBezTo>
                  <a:cubicBezTo>
                    <a:pt x="29101" y="3361"/>
                    <a:pt x="29078" y="3367"/>
                    <a:pt x="29048" y="3378"/>
                  </a:cubicBezTo>
                  <a:cubicBezTo>
                    <a:pt x="29024" y="3384"/>
                    <a:pt x="29007" y="3390"/>
                    <a:pt x="28983" y="3402"/>
                  </a:cubicBezTo>
                  <a:cubicBezTo>
                    <a:pt x="28983" y="3402"/>
                    <a:pt x="28865" y="3443"/>
                    <a:pt x="28694" y="3491"/>
                  </a:cubicBezTo>
                  <a:cubicBezTo>
                    <a:pt x="28688" y="3491"/>
                    <a:pt x="28682" y="3497"/>
                    <a:pt x="28676" y="3497"/>
                  </a:cubicBezTo>
                  <a:cubicBezTo>
                    <a:pt x="28617" y="3514"/>
                    <a:pt x="28552" y="3532"/>
                    <a:pt x="28481" y="3550"/>
                  </a:cubicBezTo>
                  <a:cubicBezTo>
                    <a:pt x="28475" y="3550"/>
                    <a:pt x="28469" y="3550"/>
                    <a:pt x="28463" y="3556"/>
                  </a:cubicBezTo>
                  <a:lnTo>
                    <a:pt x="28446" y="3556"/>
                  </a:lnTo>
                  <a:cubicBezTo>
                    <a:pt x="28434" y="3562"/>
                    <a:pt x="28428" y="3562"/>
                    <a:pt x="28422" y="3562"/>
                  </a:cubicBezTo>
                  <a:cubicBezTo>
                    <a:pt x="28404" y="3567"/>
                    <a:pt x="28387" y="3567"/>
                    <a:pt x="28369" y="3573"/>
                  </a:cubicBezTo>
                  <a:cubicBezTo>
                    <a:pt x="28351" y="3579"/>
                    <a:pt x="28339" y="3579"/>
                    <a:pt x="28328" y="3585"/>
                  </a:cubicBezTo>
                  <a:cubicBezTo>
                    <a:pt x="28162" y="3621"/>
                    <a:pt x="28014" y="3644"/>
                    <a:pt x="27855" y="3662"/>
                  </a:cubicBezTo>
                  <a:cubicBezTo>
                    <a:pt x="27701" y="3680"/>
                    <a:pt x="27648" y="3686"/>
                    <a:pt x="27507" y="3692"/>
                  </a:cubicBezTo>
                  <a:cubicBezTo>
                    <a:pt x="27436" y="3697"/>
                    <a:pt x="27377" y="3697"/>
                    <a:pt x="27318" y="3697"/>
                  </a:cubicBezTo>
                  <a:lnTo>
                    <a:pt x="27288" y="3697"/>
                  </a:lnTo>
                  <a:cubicBezTo>
                    <a:pt x="27211" y="3697"/>
                    <a:pt x="27123" y="3697"/>
                    <a:pt x="27022" y="3692"/>
                  </a:cubicBezTo>
                  <a:lnTo>
                    <a:pt x="26981" y="3692"/>
                  </a:lnTo>
                  <a:cubicBezTo>
                    <a:pt x="26869" y="3680"/>
                    <a:pt x="26739" y="3668"/>
                    <a:pt x="26597" y="3650"/>
                  </a:cubicBezTo>
                  <a:cubicBezTo>
                    <a:pt x="26532" y="3638"/>
                    <a:pt x="26473" y="3627"/>
                    <a:pt x="26414" y="3615"/>
                  </a:cubicBezTo>
                  <a:cubicBezTo>
                    <a:pt x="26402" y="3615"/>
                    <a:pt x="26384" y="3609"/>
                    <a:pt x="26367" y="3609"/>
                  </a:cubicBezTo>
                  <a:cubicBezTo>
                    <a:pt x="26331" y="3597"/>
                    <a:pt x="26296" y="3591"/>
                    <a:pt x="26254" y="3585"/>
                  </a:cubicBezTo>
                  <a:cubicBezTo>
                    <a:pt x="26237" y="3579"/>
                    <a:pt x="26219" y="3573"/>
                    <a:pt x="26201" y="3567"/>
                  </a:cubicBezTo>
                  <a:cubicBezTo>
                    <a:pt x="26195" y="3591"/>
                    <a:pt x="26189" y="3609"/>
                    <a:pt x="26184" y="3632"/>
                  </a:cubicBezTo>
                  <a:cubicBezTo>
                    <a:pt x="26172" y="3656"/>
                    <a:pt x="26166" y="3680"/>
                    <a:pt x="26160" y="3703"/>
                  </a:cubicBezTo>
                  <a:cubicBezTo>
                    <a:pt x="26154" y="3721"/>
                    <a:pt x="26148" y="3745"/>
                    <a:pt x="26142" y="3762"/>
                  </a:cubicBezTo>
                  <a:cubicBezTo>
                    <a:pt x="26130" y="3798"/>
                    <a:pt x="26119" y="3833"/>
                    <a:pt x="26107" y="3869"/>
                  </a:cubicBezTo>
                  <a:cubicBezTo>
                    <a:pt x="26107" y="3886"/>
                    <a:pt x="26101" y="3898"/>
                    <a:pt x="26095" y="3910"/>
                  </a:cubicBezTo>
                  <a:cubicBezTo>
                    <a:pt x="26083" y="3945"/>
                    <a:pt x="26071" y="3987"/>
                    <a:pt x="26060" y="4028"/>
                  </a:cubicBezTo>
                  <a:cubicBezTo>
                    <a:pt x="26054" y="4046"/>
                    <a:pt x="26048" y="4058"/>
                    <a:pt x="26042" y="4075"/>
                  </a:cubicBezTo>
                  <a:cubicBezTo>
                    <a:pt x="26030" y="4111"/>
                    <a:pt x="26018" y="4140"/>
                    <a:pt x="26006" y="4176"/>
                  </a:cubicBezTo>
                  <a:cubicBezTo>
                    <a:pt x="25995" y="4205"/>
                    <a:pt x="25989" y="4235"/>
                    <a:pt x="25977" y="4259"/>
                  </a:cubicBezTo>
                  <a:cubicBezTo>
                    <a:pt x="25965" y="4282"/>
                    <a:pt x="25959" y="4306"/>
                    <a:pt x="25953" y="4323"/>
                  </a:cubicBezTo>
                  <a:cubicBezTo>
                    <a:pt x="25941" y="4353"/>
                    <a:pt x="25930" y="4383"/>
                    <a:pt x="25918" y="4412"/>
                  </a:cubicBezTo>
                  <a:cubicBezTo>
                    <a:pt x="25906" y="4448"/>
                    <a:pt x="25882" y="4501"/>
                    <a:pt x="25859" y="4560"/>
                  </a:cubicBezTo>
                  <a:cubicBezTo>
                    <a:pt x="25788" y="4719"/>
                    <a:pt x="25711" y="4890"/>
                    <a:pt x="25622" y="5062"/>
                  </a:cubicBezTo>
                  <a:cubicBezTo>
                    <a:pt x="25528" y="5233"/>
                    <a:pt x="25416" y="5428"/>
                    <a:pt x="25292" y="5617"/>
                  </a:cubicBezTo>
                  <a:cubicBezTo>
                    <a:pt x="25280" y="5635"/>
                    <a:pt x="25262" y="5652"/>
                    <a:pt x="25250" y="5676"/>
                  </a:cubicBezTo>
                  <a:cubicBezTo>
                    <a:pt x="25250" y="5676"/>
                    <a:pt x="25244" y="5682"/>
                    <a:pt x="25244" y="5682"/>
                  </a:cubicBezTo>
                  <a:cubicBezTo>
                    <a:pt x="25239" y="5688"/>
                    <a:pt x="25239" y="5694"/>
                    <a:pt x="25233" y="5700"/>
                  </a:cubicBezTo>
                  <a:cubicBezTo>
                    <a:pt x="25209" y="5735"/>
                    <a:pt x="25179" y="5776"/>
                    <a:pt x="25150" y="5818"/>
                  </a:cubicBezTo>
                  <a:cubicBezTo>
                    <a:pt x="25144" y="5830"/>
                    <a:pt x="25132" y="5841"/>
                    <a:pt x="25126" y="5853"/>
                  </a:cubicBezTo>
                  <a:cubicBezTo>
                    <a:pt x="25061" y="5942"/>
                    <a:pt x="24985" y="6042"/>
                    <a:pt x="24890" y="6149"/>
                  </a:cubicBezTo>
                  <a:cubicBezTo>
                    <a:pt x="24884" y="6154"/>
                    <a:pt x="24884" y="6160"/>
                    <a:pt x="24878" y="6166"/>
                  </a:cubicBezTo>
                  <a:cubicBezTo>
                    <a:pt x="24861" y="6190"/>
                    <a:pt x="24843" y="6208"/>
                    <a:pt x="24819" y="6231"/>
                  </a:cubicBezTo>
                  <a:cubicBezTo>
                    <a:pt x="24813" y="6243"/>
                    <a:pt x="24801" y="6255"/>
                    <a:pt x="24790" y="6267"/>
                  </a:cubicBezTo>
                  <a:cubicBezTo>
                    <a:pt x="24778" y="6278"/>
                    <a:pt x="24772" y="6290"/>
                    <a:pt x="24760" y="6302"/>
                  </a:cubicBezTo>
                  <a:cubicBezTo>
                    <a:pt x="24713" y="6355"/>
                    <a:pt x="24660" y="6414"/>
                    <a:pt x="24601" y="6473"/>
                  </a:cubicBezTo>
                  <a:cubicBezTo>
                    <a:pt x="24571" y="6509"/>
                    <a:pt x="24536" y="6538"/>
                    <a:pt x="24506" y="6568"/>
                  </a:cubicBezTo>
                  <a:cubicBezTo>
                    <a:pt x="24494" y="6586"/>
                    <a:pt x="24477" y="6603"/>
                    <a:pt x="24453" y="6621"/>
                  </a:cubicBezTo>
                  <a:cubicBezTo>
                    <a:pt x="24453" y="6627"/>
                    <a:pt x="24447" y="6633"/>
                    <a:pt x="24441" y="6633"/>
                  </a:cubicBezTo>
                  <a:cubicBezTo>
                    <a:pt x="24406" y="6668"/>
                    <a:pt x="24364" y="6710"/>
                    <a:pt x="24323" y="6745"/>
                  </a:cubicBezTo>
                  <a:cubicBezTo>
                    <a:pt x="24294" y="6775"/>
                    <a:pt x="24264" y="6804"/>
                    <a:pt x="24234" y="6828"/>
                  </a:cubicBezTo>
                  <a:cubicBezTo>
                    <a:pt x="24146" y="6910"/>
                    <a:pt x="24075" y="6970"/>
                    <a:pt x="23992" y="7040"/>
                  </a:cubicBezTo>
                  <a:cubicBezTo>
                    <a:pt x="23921" y="7094"/>
                    <a:pt x="23845" y="7153"/>
                    <a:pt x="23786" y="7200"/>
                  </a:cubicBezTo>
                  <a:cubicBezTo>
                    <a:pt x="23750" y="7223"/>
                    <a:pt x="23709" y="7247"/>
                    <a:pt x="23673" y="7277"/>
                  </a:cubicBezTo>
                  <a:cubicBezTo>
                    <a:pt x="23626" y="7306"/>
                    <a:pt x="23579" y="7342"/>
                    <a:pt x="23526" y="7383"/>
                  </a:cubicBezTo>
                  <a:cubicBezTo>
                    <a:pt x="23402" y="7472"/>
                    <a:pt x="23219" y="7578"/>
                    <a:pt x="23083" y="7661"/>
                  </a:cubicBezTo>
                  <a:cubicBezTo>
                    <a:pt x="23047" y="7678"/>
                    <a:pt x="22994" y="7708"/>
                    <a:pt x="22929" y="7743"/>
                  </a:cubicBezTo>
                  <a:cubicBezTo>
                    <a:pt x="22917" y="7749"/>
                    <a:pt x="22900" y="7761"/>
                    <a:pt x="22888" y="7767"/>
                  </a:cubicBezTo>
                  <a:cubicBezTo>
                    <a:pt x="22852" y="7785"/>
                    <a:pt x="22817" y="7802"/>
                    <a:pt x="22782" y="7826"/>
                  </a:cubicBezTo>
                  <a:cubicBezTo>
                    <a:pt x="22740" y="7844"/>
                    <a:pt x="22705" y="7861"/>
                    <a:pt x="22663" y="7879"/>
                  </a:cubicBezTo>
                  <a:cubicBezTo>
                    <a:pt x="22646" y="7891"/>
                    <a:pt x="22622" y="7903"/>
                    <a:pt x="22604" y="7909"/>
                  </a:cubicBezTo>
                  <a:cubicBezTo>
                    <a:pt x="22563" y="7932"/>
                    <a:pt x="22516" y="7950"/>
                    <a:pt x="22474" y="7968"/>
                  </a:cubicBezTo>
                  <a:cubicBezTo>
                    <a:pt x="22451" y="7985"/>
                    <a:pt x="22421" y="7997"/>
                    <a:pt x="22392" y="8009"/>
                  </a:cubicBezTo>
                  <a:cubicBezTo>
                    <a:pt x="22368" y="8021"/>
                    <a:pt x="22339" y="8033"/>
                    <a:pt x="22315" y="8044"/>
                  </a:cubicBezTo>
                  <a:cubicBezTo>
                    <a:pt x="22268" y="8062"/>
                    <a:pt x="22215" y="8086"/>
                    <a:pt x="22167" y="8104"/>
                  </a:cubicBezTo>
                  <a:cubicBezTo>
                    <a:pt x="22144" y="8115"/>
                    <a:pt x="22120" y="8127"/>
                    <a:pt x="22096" y="8133"/>
                  </a:cubicBezTo>
                  <a:cubicBezTo>
                    <a:pt x="22043" y="8157"/>
                    <a:pt x="21990" y="8174"/>
                    <a:pt x="21931" y="8198"/>
                  </a:cubicBezTo>
                  <a:cubicBezTo>
                    <a:pt x="21913" y="8204"/>
                    <a:pt x="21896" y="8216"/>
                    <a:pt x="21878" y="8222"/>
                  </a:cubicBezTo>
                  <a:cubicBezTo>
                    <a:pt x="21831" y="8239"/>
                    <a:pt x="21789" y="8251"/>
                    <a:pt x="21742" y="8269"/>
                  </a:cubicBezTo>
                  <a:cubicBezTo>
                    <a:pt x="21718" y="8281"/>
                    <a:pt x="21695" y="8287"/>
                    <a:pt x="21671" y="8293"/>
                  </a:cubicBezTo>
                  <a:cubicBezTo>
                    <a:pt x="21618" y="8316"/>
                    <a:pt x="21559" y="8334"/>
                    <a:pt x="21494" y="8357"/>
                  </a:cubicBezTo>
                  <a:lnTo>
                    <a:pt x="21488" y="8357"/>
                  </a:lnTo>
                  <a:cubicBezTo>
                    <a:pt x="21482" y="8357"/>
                    <a:pt x="21482" y="8363"/>
                    <a:pt x="21482" y="8363"/>
                  </a:cubicBezTo>
                  <a:cubicBezTo>
                    <a:pt x="21459" y="8369"/>
                    <a:pt x="21441" y="8375"/>
                    <a:pt x="21423" y="8381"/>
                  </a:cubicBezTo>
                  <a:cubicBezTo>
                    <a:pt x="20697" y="8617"/>
                    <a:pt x="20100" y="8724"/>
                    <a:pt x="19870" y="8759"/>
                  </a:cubicBezTo>
                  <a:cubicBezTo>
                    <a:pt x="19805" y="8765"/>
                    <a:pt x="19757" y="8777"/>
                    <a:pt x="19722" y="8777"/>
                  </a:cubicBezTo>
                  <a:cubicBezTo>
                    <a:pt x="19645" y="8789"/>
                    <a:pt x="19563" y="8800"/>
                    <a:pt x="19474" y="8806"/>
                  </a:cubicBezTo>
                  <a:cubicBezTo>
                    <a:pt x="19297" y="8830"/>
                    <a:pt x="19173" y="8842"/>
                    <a:pt x="18990" y="8848"/>
                  </a:cubicBezTo>
                  <a:lnTo>
                    <a:pt x="18954" y="8848"/>
                  </a:lnTo>
                  <a:cubicBezTo>
                    <a:pt x="18937" y="8848"/>
                    <a:pt x="18919" y="8854"/>
                    <a:pt x="18907" y="8854"/>
                  </a:cubicBezTo>
                  <a:lnTo>
                    <a:pt x="18736" y="8854"/>
                  </a:lnTo>
                  <a:cubicBezTo>
                    <a:pt x="18671" y="8855"/>
                    <a:pt x="18612" y="8855"/>
                    <a:pt x="18557" y="8855"/>
                  </a:cubicBezTo>
                  <a:cubicBezTo>
                    <a:pt x="18327" y="8855"/>
                    <a:pt x="18188" y="8847"/>
                    <a:pt x="18169" y="8842"/>
                  </a:cubicBezTo>
                  <a:lnTo>
                    <a:pt x="18139" y="8842"/>
                  </a:lnTo>
                  <a:cubicBezTo>
                    <a:pt x="18139" y="8895"/>
                    <a:pt x="18133" y="8942"/>
                    <a:pt x="18121" y="9001"/>
                  </a:cubicBezTo>
                  <a:cubicBezTo>
                    <a:pt x="18116" y="9078"/>
                    <a:pt x="18104" y="9149"/>
                    <a:pt x="18086" y="9226"/>
                  </a:cubicBezTo>
                  <a:cubicBezTo>
                    <a:pt x="18068" y="9350"/>
                    <a:pt x="18045" y="9438"/>
                    <a:pt x="18033" y="9486"/>
                  </a:cubicBezTo>
                  <a:cubicBezTo>
                    <a:pt x="17986" y="9692"/>
                    <a:pt x="17938" y="9870"/>
                    <a:pt x="17897" y="10005"/>
                  </a:cubicBezTo>
                  <a:cubicBezTo>
                    <a:pt x="17885" y="10029"/>
                    <a:pt x="17879" y="10053"/>
                    <a:pt x="17873" y="10076"/>
                  </a:cubicBezTo>
                  <a:cubicBezTo>
                    <a:pt x="17867" y="10088"/>
                    <a:pt x="17867" y="10094"/>
                    <a:pt x="17862" y="10106"/>
                  </a:cubicBezTo>
                  <a:cubicBezTo>
                    <a:pt x="17862" y="10118"/>
                    <a:pt x="17856" y="10129"/>
                    <a:pt x="17850" y="10141"/>
                  </a:cubicBezTo>
                  <a:cubicBezTo>
                    <a:pt x="17791" y="10330"/>
                    <a:pt x="17720" y="10531"/>
                    <a:pt x="17619" y="10744"/>
                  </a:cubicBezTo>
                  <a:cubicBezTo>
                    <a:pt x="17590" y="10815"/>
                    <a:pt x="17554" y="10897"/>
                    <a:pt x="17513" y="10980"/>
                  </a:cubicBezTo>
                  <a:cubicBezTo>
                    <a:pt x="17507" y="10998"/>
                    <a:pt x="17501" y="11015"/>
                    <a:pt x="17489" y="11027"/>
                  </a:cubicBezTo>
                  <a:cubicBezTo>
                    <a:pt x="17454" y="11116"/>
                    <a:pt x="17407" y="11210"/>
                    <a:pt x="17354" y="11305"/>
                  </a:cubicBezTo>
                  <a:cubicBezTo>
                    <a:pt x="17289" y="11441"/>
                    <a:pt x="17218" y="11571"/>
                    <a:pt x="17147" y="11683"/>
                  </a:cubicBezTo>
                  <a:cubicBezTo>
                    <a:pt x="17111" y="11742"/>
                    <a:pt x="17076" y="11795"/>
                    <a:pt x="17035" y="11854"/>
                  </a:cubicBezTo>
                  <a:cubicBezTo>
                    <a:pt x="16911" y="12061"/>
                    <a:pt x="16781" y="12256"/>
                    <a:pt x="16674" y="12427"/>
                  </a:cubicBezTo>
                  <a:cubicBezTo>
                    <a:pt x="16515" y="12663"/>
                    <a:pt x="16279" y="12959"/>
                    <a:pt x="16101" y="13183"/>
                  </a:cubicBezTo>
                  <a:cubicBezTo>
                    <a:pt x="16096" y="13183"/>
                    <a:pt x="16090" y="13189"/>
                    <a:pt x="16090" y="13195"/>
                  </a:cubicBezTo>
                  <a:cubicBezTo>
                    <a:pt x="15936" y="13384"/>
                    <a:pt x="15759" y="13585"/>
                    <a:pt x="15564" y="13785"/>
                  </a:cubicBezTo>
                  <a:cubicBezTo>
                    <a:pt x="15405" y="13957"/>
                    <a:pt x="15239" y="14128"/>
                    <a:pt x="15092" y="14270"/>
                  </a:cubicBezTo>
                  <a:cubicBezTo>
                    <a:pt x="14950" y="14411"/>
                    <a:pt x="14773" y="14583"/>
                    <a:pt x="14595" y="14736"/>
                  </a:cubicBezTo>
                  <a:cubicBezTo>
                    <a:pt x="14365" y="14949"/>
                    <a:pt x="14058" y="15185"/>
                    <a:pt x="13828" y="15368"/>
                  </a:cubicBezTo>
                  <a:cubicBezTo>
                    <a:pt x="13591" y="15557"/>
                    <a:pt x="13302" y="15764"/>
                    <a:pt x="12989" y="15971"/>
                  </a:cubicBezTo>
                  <a:cubicBezTo>
                    <a:pt x="12747" y="16130"/>
                    <a:pt x="12493" y="16296"/>
                    <a:pt x="12268" y="16420"/>
                  </a:cubicBezTo>
                  <a:cubicBezTo>
                    <a:pt x="12003" y="16579"/>
                    <a:pt x="11737" y="16727"/>
                    <a:pt x="11506" y="16839"/>
                  </a:cubicBezTo>
                  <a:cubicBezTo>
                    <a:pt x="11270" y="16957"/>
                    <a:pt x="10993" y="17081"/>
                    <a:pt x="10703" y="17199"/>
                  </a:cubicBezTo>
                  <a:cubicBezTo>
                    <a:pt x="10555" y="17270"/>
                    <a:pt x="10408" y="17341"/>
                    <a:pt x="10266" y="17400"/>
                  </a:cubicBezTo>
                  <a:cubicBezTo>
                    <a:pt x="10042" y="17495"/>
                    <a:pt x="9752" y="17595"/>
                    <a:pt x="9492" y="17678"/>
                  </a:cubicBezTo>
                  <a:cubicBezTo>
                    <a:pt x="9362" y="17719"/>
                    <a:pt x="9215" y="17760"/>
                    <a:pt x="9067" y="17802"/>
                  </a:cubicBezTo>
                  <a:cubicBezTo>
                    <a:pt x="8801" y="17878"/>
                    <a:pt x="8500" y="17949"/>
                    <a:pt x="8211" y="18008"/>
                  </a:cubicBezTo>
                  <a:cubicBezTo>
                    <a:pt x="7951" y="18062"/>
                    <a:pt x="7626" y="18115"/>
                    <a:pt x="7378" y="18132"/>
                  </a:cubicBezTo>
                  <a:cubicBezTo>
                    <a:pt x="7337" y="18138"/>
                    <a:pt x="7295" y="18138"/>
                    <a:pt x="7254" y="18144"/>
                  </a:cubicBezTo>
                  <a:cubicBezTo>
                    <a:pt x="6948" y="18177"/>
                    <a:pt x="6680" y="18195"/>
                    <a:pt x="6369" y="18195"/>
                  </a:cubicBezTo>
                  <a:cubicBezTo>
                    <a:pt x="6289" y="18195"/>
                    <a:pt x="6207" y="18194"/>
                    <a:pt x="6120" y="18191"/>
                  </a:cubicBezTo>
                  <a:lnTo>
                    <a:pt x="6108" y="18191"/>
                  </a:lnTo>
                  <a:cubicBezTo>
                    <a:pt x="6055" y="18186"/>
                    <a:pt x="6002" y="18186"/>
                    <a:pt x="5954" y="18186"/>
                  </a:cubicBezTo>
                  <a:cubicBezTo>
                    <a:pt x="5872" y="18180"/>
                    <a:pt x="5783" y="18174"/>
                    <a:pt x="5695" y="18168"/>
                  </a:cubicBezTo>
                  <a:lnTo>
                    <a:pt x="5689" y="18168"/>
                  </a:lnTo>
                  <a:cubicBezTo>
                    <a:pt x="5683" y="18168"/>
                    <a:pt x="5647" y="18168"/>
                    <a:pt x="5588" y="18162"/>
                  </a:cubicBezTo>
                  <a:cubicBezTo>
                    <a:pt x="5576" y="18162"/>
                    <a:pt x="5571" y="18156"/>
                    <a:pt x="5559" y="18156"/>
                  </a:cubicBezTo>
                  <a:lnTo>
                    <a:pt x="5541" y="18156"/>
                  </a:lnTo>
                  <a:cubicBezTo>
                    <a:pt x="5352" y="18138"/>
                    <a:pt x="5163" y="18115"/>
                    <a:pt x="4998" y="18085"/>
                  </a:cubicBezTo>
                  <a:cubicBezTo>
                    <a:pt x="4767" y="18050"/>
                    <a:pt x="4507" y="17997"/>
                    <a:pt x="4259" y="17926"/>
                  </a:cubicBezTo>
                  <a:cubicBezTo>
                    <a:pt x="4248" y="17920"/>
                    <a:pt x="4230" y="17914"/>
                    <a:pt x="4212" y="17908"/>
                  </a:cubicBezTo>
                  <a:cubicBezTo>
                    <a:pt x="4041" y="17861"/>
                    <a:pt x="3852" y="17802"/>
                    <a:pt x="3704" y="17743"/>
                  </a:cubicBezTo>
                  <a:cubicBezTo>
                    <a:pt x="3692" y="17743"/>
                    <a:pt x="3681" y="17737"/>
                    <a:pt x="3669" y="17731"/>
                  </a:cubicBezTo>
                  <a:cubicBezTo>
                    <a:pt x="3657" y="17725"/>
                    <a:pt x="3639" y="17719"/>
                    <a:pt x="3627" y="17713"/>
                  </a:cubicBezTo>
                  <a:cubicBezTo>
                    <a:pt x="3503" y="17666"/>
                    <a:pt x="3362" y="17613"/>
                    <a:pt x="3255" y="17560"/>
                  </a:cubicBezTo>
                  <a:cubicBezTo>
                    <a:pt x="3243" y="17554"/>
                    <a:pt x="3226" y="17548"/>
                    <a:pt x="3214" y="17542"/>
                  </a:cubicBezTo>
                  <a:cubicBezTo>
                    <a:pt x="3131" y="17500"/>
                    <a:pt x="3049" y="17459"/>
                    <a:pt x="2960" y="17418"/>
                  </a:cubicBezTo>
                  <a:cubicBezTo>
                    <a:pt x="2919" y="17394"/>
                    <a:pt x="2871" y="17371"/>
                    <a:pt x="2836" y="17353"/>
                  </a:cubicBezTo>
                  <a:cubicBezTo>
                    <a:pt x="2830" y="17347"/>
                    <a:pt x="2818" y="17341"/>
                    <a:pt x="2812" y="17335"/>
                  </a:cubicBezTo>
                  <a:cubicBezTo>
                    <a:pt x="2806" y="17335"/>
                    <a:pt x="2806" y="17335"/>
                    <a:pt x="2801" y="17329"/>
                  </a:cubicBezTo>
                  <a:cubicBezTo>
                    <a:pt x="2789" y="17323"/>
                    <a:pt x="2777" y="17317"/>
                    <a:pt x="2765" y="17311"/>
                  </a:cubicBezTo>
                  <a:cubicBezTo>
                    <a:pt x="2753" y="17306"/>
                    <a:pt x="2741" y="17294"/>
                    <a:pt x="2724" y="17288"/>
                  </a:cubicBezTo>
                  <a:cubicBezTo>
                    <a:pt x="2641" y="17241"/>
                    <a:pt x="2564" y="17193"/>
                    <a:pt x="2487" y="17140"/>
                  </a:cubicBezTo>
                  <a:cubicBezTo>
                    <a:pt x="2476" y="17140"/>
                    <a:pt x="2470" y="17134"/>
                    <a:pt x="2464" y="17128"/>
                  </a:cubicBezTo>
                  <a:cubicBezTo>
                    <a:pt x="2464" y="17128"/>
                    <a:pt x="2369" y="17069"/>
                    <a:pt x="2222" y="16969"/>
                  </a:cubicBezTo>
                  <a:cubicBezTo>
                    <a:pt x="2222" y="16963"/>
                    <a:pt x="2216" y="16957"/>
                    <a:pt x="2210" y="16957"/>
                  </a:cubicBezTo>
                  <a:cubicBezTo>
                    <a:pt x="2180" y="16933"/>
                    <a:pt x="2145" y="16910"/>
                    <a:pt x="2109" y="16880"/>
                  </a:cubicBezTo>
                  <a:cubicBezTo>
                    <a:pt x="1897" y="16721"/>
                    <a:pt x="1743" y="16585"/>
                    <a:pt x="1661" y="16502"/>
                  </a:cubicBezTo>
                  <a:cubicBezTo>
                    <a:pt x="1661" y="16502"/>
                    <a:pt x="1655" y="16502"/>
                    <a:pt x="1655" y="16496"/>
                  </a:cubicBezTo>
                  <a:cubicBezTo>
                    <a:pt x="1655" y="16496"/>
                    <a:pt x="1649" y="16490"/>
                    <a:pt x="1643" y="16485"/>
                  </a:cubicBezTo>
                  <a:cubicBezTo>
                    <a:pt x="1478" y="16331"/>
                    <a:pt x="1336" y="16177"/>
                    <a:pt x="1229" y="16048"/>
                  </a:cubicBezTo>
                  <a:cubicBezTo>
                    <a:pt x="1206" y="16024"/>
                    <a:pt x="1182" y="15994"/>
                    <a:pt x="1159" y="15959"/>
                  </a:cubicBezTo>
                  <a:cubicBezTo>
                    <a:pt x="1153" y="15959"/>
                    <a:pt x="1153" y="15953"/>
                    <a:pt x="1147" y="15947"/>
                  </a:cubicBezTo>
                  <a:cubicBezTo>
                    <a:pt x="1111" y="15906"/>
                    <a:pt x="1082" y="15864"/>
                    <a:pt x="1046" y="15817"/>
                  </a:cubicBezTo>
                  <a:cubicBezTo>
                    <a:pt x="1023" y="15788"/>
                    <a:pt x="999" y="15758"/>
                    <a:pt x="981" y="15734"/>
                  </a:cubicBezTo>
                  <a:cubicBezTo>
                    <a:pt x="981" y="15734"/>
                    <a:pt x="981" y="15729"/>
                    <a:pt x="981" y="15729"/>
                  </a:cubicBezTo>
                  <a:cubicBezTo>
                    <a:pt x="975" y="15723"/>
                    <a:pt x="975" y="15717"/>
                    <a:pt x="970" y="15711"/>
                  </a:cubicBezTo>
                  <a:cubicBezTo>
                    <a:pt x="887" y="15593"/>
                    <a:pt x="804" y="15469"/>
                    <a:pt x="739" y="15356"/>
                  </a:cubicBezTo>
                  <a:cubicBezTo>
                    <a:pt x="733" y="15356"/>
                    <a:pt x="733" y="15351"/>
                    <a:pt x="733" y="15351"/>
                  </a:cubicBezTo>
                  <a:cubicBezTo>
                    <a:pt x="698" y="15291"/>
                    <a:pt x="662" y="15227"/>
                    <a:pt x="633" y="15167"/>
                  </a:cubicBezTo>
                  <a:cubicBezTo>
                    <a:pt x="627" y="15162"/>
                    <a:pt x="627" y="15156"/>
                    <a:pt x="621" y="15156"/>
                  </a:cubicBezTo>
                  <a:cubicBezTo>
                    <a:pt x="615" y="15138"/>
                    <a:pt x="609" y="15120"/>
                    <a:pt x="597" y="15108"/>
                  </a:cubicBezTo>
                  <a:cubicBezTo>
                    <a:pt x="586" y="15079"/>
                    <a:pt x="574" y="15055"/>
                    <a:pt x="562" y="15032"/>
                  </a:cubicBezTo>
                  <a:cubicBezTo>
                    <a:pt x="562" y="15032"/>
                    <a:pt x="556" y="15026"/>
                    <a:pt x="556" y="15026"/>
                  </a:cubicBezTo>
                  <a:cubicBezTo>
                    <a:pt x="550" y="15008"/>
                    <a:pt x="538" y="14990"/>
                    <a:pt x="533" y="14978"/>
                  </a:cubicBezTo>
                  <a:cubicBezTo>
                    <a:pt x="456" y="14813"/>
                    <a:pt x="391" y="14660"/>
                    <a:pt x="338" y="14524"/>
                  </a:cubicBezTo>
                  <a:cubicBezTo>
                    <a:pt x="338" y="14518"/>
                    <a:pt x="338" y="14512"/>
                    <a:pt x="338" y="14512"/>
                  </a:cubicBezTo>
                  <a:cubicBezTo>
                    <a:pt x="308" y="14435"/>
                    <a:pt x="279" y="14341"/>
                    <a:pt x="255" y="14264"/>
                  </a:cubicBezTo>
                  <a:cubicBezTo>
                    <a:pt x="219" y="14169"/>
                    <a:pt x="202" y="14116"/>
                    <a:pt x="178" y="14010"/>
                  </a:cubicBezTo>
                  <a:cubicBezTo>
                    <a:pt x="178" y="14004"/>
                    <a:pt x="178" y="14004"/>
                    <a:pt x="178" y="14004"/>
                  </a:cubicBezTo>
                  <a:cubicBezTo>
                    <a:pt x="155" y="13921"/>
                    <a:pt x="131" y="13821"/>
                    <a:pt x="113" y="13720"/>
                  </a:cubicBezTo>
                  <a:cubicBezTo>
                    <a:pt x="113" y="13715"/>
                    <a:pt x="113" y="13715"/>
                    <a:pt x="113" y="13715"/>
                  </a:cubicBezTo>
                  <a:cubicBezTo>
                    <a:pt x="90" y="13608"/>
                    <a:pt x="72" y="13520"/>
                    <a:pt x="60" y="13396"/>
                  </a:cubicBezTo>
                  <a:cubicBezTo>
                    <a:pt x="60" y="13396"/>
                    <a:pt x="54" y="13390"/>
                    <a:pt x="54" y="13390"/>
                  </a:cubicBezTo>
                  <a:cubicBezTo>
                    <a:pt x="54" y="13354"/>
                    <a:pt x="48" y="13313"/>
                    <a:pt x="42" y="13277"/>
                  </a:cubicBezTo>
                  <a:cubicBezTo>
                    <a:pt x="42" y="13260"/>
                    <a:pt x="42" y="13248"/>
                    <a:pt x="36" y="13236"/>
                  </a:cubicBezTo>
                  <a:cubicBezTo>
                    <a:pt x="25" y="13348"/>
                    <a:pt x="19" y="13461"/>
                    <a:pt x="13" y="13561"/>
                  </a:cubicBezTo>
                  <a:cubicBezTo>
                    <a:pt x="13" y="13579"/>
                    <a:pt x="7" y="13602"/>
                    <a:pt x="7" y="13626"/>
                  </a:cubicBezTo>
                  <a:cubicBezTo>
                    <a:pt x="7" y="13626"/>
                    <a:pt x="7" y="13626"/>
                    <a:pt x="7" y="13632"/>
                  </a:cubicBezTo>
                  <a:cubicBezTo>
                    <a:pt x="7" y="13650"/>
                    <a:pt x="7" y="13673"/>
                    <a:pt x="7" y="13691"/>
                  </a:cubicBezTo>
                  <a:cubicBezTo>
                    <a:pt x="1" y="13797"/>
                    <a:pt x="1" y="13904"/>
                    <a:pt x="1" y="14010"/>
                  </a:cubicBezTo>
                  <a:cubicBezTo>
                    <a:pt x="1" y="14128"/>
                    <a:pt x="7" y="14287"/>
                    <a:pt x="19" y="14406"/>
                  </a:cubicBezTo>
                  <a:cubicBezTo>
                    <a:pt x="30" y="14494"/>
                    <a:pt x="36" y="14571"/>
                    <a:pt x="42" y="14642"/>
                  </a:cubicBezTo>
                  <a:cubicBezTo>
                    <a:pt x="48" y="14677"/>
                    <a:pt x="54" y="14719"/>
                    <a:pt x="54" y="14754"/>
                  </a:cubicBezTo>
                  <a:cubicBezTo>
                    <a:pt x="54" y="14754"/>
                    <a:pt x="60" y="14760"/>
                    <a:pt x="60" y="14766"/>
                  </a:cubicBezTo>
                  <a:cubicBezTo>
                    <a:pt x="72" y="14884"/>
                    <a:pt x="90" y="14973"/>
                    <a:pt x="113" y="15079"/>
                  </a:cubicBezTo>
                  <a:cubicBezTo>
                    <a:pt x="113" y="15079"/>
                    <a:pt x="113" y="15085"/>
                    <a:pt x="113" y="15085"/>
                  </a:cubicBezTo>
                  <a:cubicBezTo>
                    <a:pt x="131" y="15185"/>
                    <a:pt x="155" y="15286"/>
                    <a:pt x="178" y="15368"/>
                  </a:cubicBezTo>
                  <a:cubicBezTo>
                    <a:pt x="178" y="15368"/>
                    <a:pt x="178" y="15374"/>
                    <a:pt x="178" y="15374"/>
                  </a:cubicBezTo>
                  <a:cubicBezTo>
                    <a:pt x="202" y="15481"/>
                    <a:pt x="219" y="15534"/>
                    <a:pt x="255" y="15628"/>
                  </a:cubicBezTo>
                  <a:cubicBezTo>
                    <a:pt x="279" y="15705"/>
                    <a:pt x="308" y="15805"/>
                    <a:pt x="338" y="15876"/>
                  </a:cubicBezTo>
                  <a:cubicBezTo>
                    <a:pt x="338" y="15876"/>
                    <a:pt x="338" y="15882"/>
                    <a:pt x="338" y="15888"/>
                  </a:cubicBezTo>
                  <a:cubicBezTo>
                    <a:pt x="391" y="16024"/>
                    <a:pt x="456" y="16177"/>
                    <a:pt x="533" y="16343"/>
                  </a:cubicBezTo>
                  <a:cubicBezTo>
                    <a:pt x="538" y="16355"/>
                    <a:pt x="550" y="16372"/>
                    <a:pt x="556" y="16390"/>
                  </a:cubicBezTo>
                  <a:cubicBezTo>
                    <a:pt x="556" y="16390"/>
                    <a:pt x="562" y="16396"/>
                    <a:pt x="562" y="16396"/>
                  </a:cubicBezTo>
                  <a:cubicBezTo>
                    <a:pt x="574" y="16420"/>
                    <a:pt x="586" y="16443"/>
                    <a:pt x="597" y="16473"/>
                  </a:cubicBezTo>
                  <a:cubicBezTo>
                    <a:pt x="609" y="16490"/>
                    <a:pt x="615" y="16502"/>
                    <a:pt x="621" y="16520"/>
                  </a:cubicBezTo>
                  <a:cubicBezTo>
                    <a:pt x="627" y="16520"/>
                    <a:pt x="627" y="16526"/>
                    <a:pt x="633" y="16532"/>
                  </a:cubicBezTo>
                  <a:cubicBezTo>
                    <a:pt x="662" y="16591"/>
                    <a:pt x="698" y="16656"/>
                    <a:pt x="733" y="16715"/>
                  </a:cubicBezTo>
                  <a:cubicBezTo>
                    <a:pt x="733" y="16721"/>
                    <a:pt x="733" y="16721"/>
                    <a:pt x="739" y="16721"/>
                  </a:cubicBezTo>
                  <a:cubicBezTo>
                    <a:pt x="804" y="16833"/>
                    <a:pt x="887" y="16957"/>
                    <a:pt x="970" y="17075"/>
                  </a:cubicBezTo>
                  <a:cubicBezTo>
                    <a:pt x="975" y="17081"/>
                    <a:pt x="975" y="17087"/>
                    <a:pt x="981" y="17093"/>
                  </a:cubicBezTo>
                  <a:cubicBezTo>
                    <a:pt x="981" y="17093"/>
                    <a:pt x="981" y="17099"/>
                    <a:pt x="987" y="17099"/>
                  </a:cubicBezTo>
                  <a:cubicBezTo>
                    <a:pt x="999" y="17122"/>
                    <a:pt x="1023" y="17152"/>
                    <a:pt x="1046" y="17182"/>
                  </a:cubicBezTo>
                  <a:cubicBezTo>
                    <a:pt x="1082" y="17229"/>
                    <a:pt x="1111" y="17270"/>
                    <a:pt x="1147" y="17311"/>
                  </a:cubicBezTo>
                  <a:cubicBezTo>
                    <a:pt x="1153" y="17317"/>
                    <a:pt x="1153" y="17323"/>
                    <a:pt x="1159" y="17329"/>
                  </a:cubicBezTo>
                  <a:cubicBezTo>
                    <a:pt x="1182" y="17359"/>
                    <a:pt x="1206" y="17388"/>
                    <a:pt x="1229" y="17412"/>
                  </a:cubicBezTo>
                  <a:cubicBezTo>
                    <a:pt x="1336" y="17542"/>
                    <a:pt x="1478" y="17695"/>
                    <a:pt x="1643" y="17855"/>
                  </a:cubicBezTo>
                  <a:cubicBezTo>
                    <a:pt x="1649" y="17855"/>
                    <a:pt x="1655" y="17861"/>
                    <a:pt x="1655" y="17867"/>
                  </a:cubicBezTo>
                  <a:lnTo>
                    <a:pt x="1661" y="17867"/>
                  </a:lnTo>
                  <a:cubicBezTo>
                    <a:pt x="1661" y="17867"/>
                    <a:pt x="1661" y="17873"/>
                    <a:pt x="1661" y="17873"/>
                  </a:cubicBezTo>
                  <a:cubicBezTo>
                    <a:pt x="1743" y="17949"/>
                    <a:pt x="1897" y="18085"/>
                    <a:pt x="2109" y="18245"/>
                  </a:cubicBezTo>
                  <a:cubicBezTo>
                    <a:pt x="2145" y="18274"/>
                    <a:pt x="2180" y="18298"/>
                    <a:pt x="2210" y="18321"/>
                  </a:cubicBezTo>
                  <a:cubicBezTo>
                    <a:pt x="2216" y="18321"/>
                    <a:pt x="2222" y="18327"/>
                    <a:pt x="2222" y="18333"/>
                  </a:cubicBezTo>
                  <a:cubicBezTo>
                    <a:pt x="2369" y="18434"/>
                    <a:pt x="2464" y="18493"/>
                    <a:pt x="2464" y="18493"/>
                  </a:cubicBezTo>
                  <a:cubicBezTo>
                    <a:pt x="2470" y="18499"/>
                    <a:pt x="2476" y="18505"/>
                    <a:pt x="2487" y="18505"/>
                  </a:cubicBezTo>
                  <a:cubicBezTo>
                    <a:pt x="2564" y="18558"/>
                    <a:pt x="2641" y="18605"/>
                    <a:pt x="2724" y="18652"/>
                  </a:cubicBezTo>
                  <a:cubicBezTo>
                    <a:pt x="2741" y="18658"/>
                    <a:pt x="2753" y="18670"/>
                    <a:pt x="2765" y="18676"/>
                  </a:cubicBezTo>
                  <a:cubicBezTo>
                    <a:pt x="2777" y="18682"/>
                    <a:pt x="2789" y="18688"/>
                    <a:pt x="2801" y="18694"/>
                  </a:cubicBezTo>
                  <a:cubicBezTo>
                    <a:pt x="2806" y="18699"/>
                    <a:pt x="2806" y="18699"/>
                    <a:pt x="2812" y="18705"/>
                  </a:cubicBezTo>
                  <a:cubicBezTo>
                    <a:pt x="2818" y="18705"/>
                    <a:pt x="2830" y="18711"/>
                    <a:pt x="2836" y="18717"/>
                  </a:cubicBezTo>
                  <a:cubicBezTo>
                    <a:pt x="2871" y="18735"/>
                    <a:pt x="2919" y="18759"/>
                    <a:pt x="2960" y="18782"/>
                  </a:cubicBezTo>
                  <a:cubicBezTo>
                    <a:pt x="3049" y="18823"/>
                    <a:pt x="3131" y="18865"/>
                    <a:pt x="3214" y="18906"/>
                  </a:cubicBezTo>
                  <a:cubicBezTo>
                    <a:pt x="3226" y="18912"/>
                    <a:pt x="3243" y="18918"/>
                    <a:pt x="3255" y="18924"/>
                  </a:cubicBezTo>
                  <a:cubicBezTo>
                    <a:pt x="3362" y="18977"/>
                    <a:pt x="3503" y="19036"/>
                    <a:pt x="3627" y="19083"/>
                  </a:cubicBezTo>
                  <a:cubicBezTo>
                    <a:pt x="3639" y="19083"/>
                    <a:pt x="3657" y="19089"/>
                    <a:pt x="3669" y="19095"/>
                  </a:cubicBezTo>
                  <a:cubicBezTo>
                    <a:pt x="3681" y="19101"/>
                    <a:pt x="3692" y="19107"/>
                    <a:pt x="3704" y="19113"/>
                  </a:cubicBezTo>
                  <a:cubicBezTo>
                    <a:pt x="3852" y="19166"/>
                    <a:pt x="4041" y="19225"/>
                    <a:pt x="4212" y="19278"/>
                  </a:cubicBezTo>
                  <a:cubicBezTo>
                    <a:pt x="4230" y="19278"/>
                    <a:pt x="4248" y="19284"/>
                    <a:pt x="4259" y="19290"/>
                  </a:cubicBezTo>
                  <a:cubicBezTo>
                    <a:pt x="4513" y="19361"/>
                    <a:pt x="4767" y="19414"/>
                    <a:pt x="4998" y="19450"/>
                  </a:cubicBezTo>
                  <a:cubicBezTo>
                    <a:pt x="5163" y="19479"/>
                    <a:pt x="5352" y="19503"/>
                    <a:pt x="5541" y="19520"/>
                  </a:cubicBezTo>
                  <a:lnTo>
                    <a:pt x="5559" y="19520"/>
                  </a:lnTo>
                  <a:cubicBezTo>
                    <a:pt x="5571" y="19526"/>
                    <a:pt x="5576" y="19526"/>
                    <a:pt x="5588" y="19526"/>
                  </a:cubicBezTo>
                  <a:cubicBezTo>
                    <a:pt x="5647" y="19532"/>
                    <a:pt x="5683" y="19532"/>
                    <a:pt x="5689" y="19532"/>
                  </a:cubicBezTo>
                  <a:lnTo>
                    <a:pt x="5695" y="19532"/>
                  </a:lnTo>
                  <a:cubicBezTo>
                    <a:pt x="5783" y="19538"/>
                    <a:pt x="5872" y="19544"/>
                    <a:pt x="5954" y="19550"/>
                  </a:cubicBezTo>
                  <a:cubicBezTo>
                    <a:pt x="6002" y="19550"/>
                    <a:pt x="6055" y="19556"/>
                    <a:pt x="6108" y="19556"/>
                  </a:cubicBezTo>
                  <a:lnTo>
                    <a:pt x="6120" y="19556"/>
                  </a:lnTo>
                  <a:cubicBezTo>
                    <a:pt x="6207" y="19558"/>
                    <a:pt x="6289" y="19559"/>
                    <a:pt x="6369" y="19559"/>
                  </a:cubicBezTo>
                  <a:cubicBezTo>
                    <a:pt x="6680" y="19559"/>
                    <a:pt x="6948" y="19542"/>
                    <a:pt x="7254" y="19509"/>
                  </a:cubicBezTo>
                  <a:cubicBezTo>
                    <a:pt x="7295" y="19503"/>
                    <a:pt x="7337" y="19503"/>
                    <a:pt x="7378" y="19497"/>
                  </a:cubicBezTo>
                  <a:cubicBezTo>
                    <a:pt x="7626" y="19479"/>
                    <a:pt x="7951" y="19432"/>
                    <a:pt x="8211" y="19373"/>
                  </a:cubicBezTo>
                  <a:cubicBezTo>
                    <a:pt x="8500" y="19314"/>
                    <a:pt x="8801" y="19243"/>
                    <a:pt x="9067" y="19166"/>
                  </a:cubicBezTo>
                  <a:cubicBezTo>
                    <a:pt x="9215" y="19131"/>
                    <a:pt x="9362" y="19083"/>
                    <a:pt x="9492" y="19042"/>
                  </a:cubicBezTo>
                  <a:cubicBezTo>
                    <a:pt x="9752" y="18959"/>
                    <a:pt x="10042" y="18865"/>
                    <a:pt x="10266" y="18764"/>
                  </a:cubicBezTo>
                  <a:cubicBezTo>
                    <a:pt x="10408" y="18705"/>
                    <a:pt x="10555" y="18634"/>
                    <a:pt x="10703" y="18570"/>
                  </a:cubicBezTo>
                  <a:cubicBezTo>
                    <a:pt x="10993" y="18445"/>
                    <a:pt x="11270" y="18321"/>
                    <a:pt x="11506" y="18203"/>
                  </a:cubicBezTo>
                  <a:cubicBezTo>
                    <a:pt x="11737" y="18091"/>
                    <a:pt x="12003" y="17949"/>
                    <a:pt x="12268" y="17784"/>
                  </a:cubicBezTo>
                  <a:cubicBezTo>
                    <a:pt x="12493" y="17660"/>
                    <a:pt x="12747" y="17500"/>
                    <a:pt x="12989" y="17335"/>
                  </a:cubicBezTo>
                  <a:cubicBezTo>
                    <a:pt x="13302" y="17128"/>
                    <a:pt x="13591" y="16922"/>
                    <a:pt x="13828" y="16733"/>
                  </a:cubicBezTo>
                  <a:cubicBezTo>
                    <a:pt x="14058" y="16550"/>
                    <a:pt x="14365" y="16313"/>
                    <a:pt x="14595" y="16101"/>
                  </a:cubicBezTo>
                  <a:cubicBezTo>
                    <a:pt x="14773" y="15947"/>
                    <a:pt x="14950" y="15782"/>
                    <a:pt x="15092" y="15634"/>
                  </a:cubicBezTo>
                  <a:cubicBezTo>
                    <a:pt x="15239" y="15492"/>
                    <a:pt x="15405" y="15321"/>
                    <a:pt x="15564" y="15150"/>
                  </a:cubicBezTo>
                  <a:cubicBezTo>
                    <a:pt x="15759" y="14949"/>
                    <a:pt x="15942" y="14748"/>
                    <a:pt x="16090" y="14559"/>
                  </a:cubicBezTo>
                  <a:cubicBezTo>
                    <a:pt x="16090" y="14553"/>
                    <a:pt x="16096" y="14547"/>
                    <a:pt x="16101" y="14547"/>
                  </a:cubicBezTo>
                  <a:cubicBezTo>
                    <a:pt x="16279" y="14323"/>
                    <a:pt x="16515" y="14028"/>
                    <a:pt x="16674" y="13791"/>
                  </a:cubicBezTo>
                  <a:cubicBezTo>
                    <a:pt x="16781" y="13620"/>
                    <a:pt x="16911" y="13425"/>
                    <a:pt x="17035" y="13224"/>
                  </a:cubicBezTo>
                  <a:cubicBezTo>
                    <a:pt x="17076" y="13159"/>
                    <a:pt x="17111" y="13106"/>
                    <a:pt x="17147" y="13047"/>
                  </a:cubicBezTo>
                  <a:cubicBezTo>
                    <a:pt x="17218" y="12941"/>
                    <a:pt x="17289" y="12805"/>
                    <a:pt x="17354" y="12675"/>
                  </a:cubicBezTo>
                  <a:cubicBezTo>
                    <a:pt x="17407" y="12575"/>
                    <a:pt x="17454" y="12486"/>
                    <a:pt x="17489" y="12397"/>
                  </a:cubicBezTo>
                  <a:cubicBezTo>
                    <a:pt x="17501" y="12380"/>
                    <a:pt x="17507" y="12362"/>
                    <a:pt x="17513" y="12344"/>
                  </a:cubicBezTo>
                  <a:cubicBezTo>
                    <a:pt x="17554" y="12262"/>
                    <a:pt x="17590" y="12179"/>
                    <a:pt x="17619" y="12108"/>
                  </a:cubicBezTo>
                  <a:cubicBezTo>
                    <a:pt x="17720" y="11895"/>
                    <a:pt x="17791" y="11695"/>
                    <a:pt x="17850" y="11506"/>
                  </a:cubicBezTo>
                  <a:cubicBezTo>
                    <a:pt x="17856" y="11494"/>
                    <a:pt x="17862" y="11482"/>
                    <a:pt x="17862" y="11470"/>
                  </a:cubicBezTo>
                  <a:cubicBezTo>
                    <a:pt x="17867" y="11458"/>
                    <a:pt x="17867" y="11452"/>
                    <a:pt x="17873" y="11441"/>
                  </a:cubicBezTo>
                  <a:cubicBezTo>
                    <a:pt x="17879" y="11417"/>
                    <a:pt x="17885" y="11393"/>
                    <a:pt x="17897" y="11370"/>
                  </a:cubicBezTo>
                  <a:cubicBezTo>
                    <a:pt x="17938" y="11234"/>
                    <a:pt x="17986" y="11057"/>
                    <a:pt x="18033" y="10850"/>
                  </a:cubicBezTo>
                  <a:cubicBezTo>
                    <a:pt x="18045" y="10803"/>
                    <a:pt x="18068" y="10714"/>
                    <a:pt x="18086" y="10590"/>
                  </a:cubicBezTo>
                  <a:cubicBezTo>
                    <a:pt x="18104" y="10519"/>
                    <a:pt x="18116" y="10442"/>
                    <a:pt x="18121" y="10366"/>
                  </a:cubicBezTo>
                  <a:cubicBezTo>
                    <a:pt x="18133" y="10307"/>
                    <a:pt x="18139" y="10259"/>
                    <a:pt x="18139" y="10206"/>
                  </a:cubicBezTo>
                  <a:cubicBezTo>
                    <a:pt x="18151" y="10206"/>
                    <a:pt x="18163" y="10206"/>
                    <a:pt x="18169" y="10212"/>
                  </a:cubicBezTo>
                  <a:cubicBezTo>
                    <a:pt x="18188" y="10212"/>
                    <a:pt x="18324" y="10220"/>
                    <a:pt x="18550" y="10220"/>
                  </a:cubicBezTo>
                  <a:cubicBezTo>
                    <a:pt x="18606" y="10220"/>
                    <a:pt x="18668" y="10219"/>
                    <a:pt x="18736" y="10218"/>
                  </a:cubicBezTo>
                  <a:lnTo>
                    <a:pt x="18907" y="10218"/>
                  </a:lnTo>
                  <a:cubicBezTo>
                    <a:pt x="18919" y="10218"/>
                    <a:pt x="18937" y="10212"/>
                    <a:pt x="18954" y="10212"/>
                  </a:cubicBezTo>
                  <a:lnTo>
                    <a:pt x="18990" y="10212"/>
                  </a:lnTo>
                  <a:cubicBezTo>
                    <a:pt x="19173" y="10206"/>
                    <a:pt x="19297" y="10194"/>
                    <a:pt x="19474" y="10171"/>
                  </a:cubicBezTo>
                  <a:cubicBezTo>
                    <a:pt x="19563" y="10165"/>
                    <a:pt x="19645" y="10153"/>
                    <a:pt x="19722" y="10141"/>
                  </a:cubicBezTo>
                  <a:cubicBezTo>
                    <a:pt x="19757" y="10141"/>
                    <a:pt x="19805" y="10129"/>
                    <a:pt x="19870" y="10123"/>
                  </a:cubicBezTo>
                  <a:cubicBezTo>
                    <a:pt x="20100" y="10088"/>
                    <a:pt x="20697" y="9982"/>
                    <a:pt x="21423" y="9745"/>
                  </a:cubicBezTo>
                  <a:cubicBezTo>
                    <a:pt x="21441" y="9740"/>
                    <a:pt x="21459" y="9734"/>
                    <a:pt x="21482" y="9728"/>
                  </a:cubicBezTo>
                  <a:lnTo>
                    <a:pt x="21488" y="9728"/>
                  </a:lnTo>
                  <a:cubicBezTo>
                    <a:pt x="21488" y="9722"/>
                    <a:pt x="21494" y="9722"/>
                    <a:pt x="21494" y="9722"/>
                  </a:cubicBezTo>
                  <a:cubicBezTo>
                    <a:pt x="21559" y="9704"/>
                    <a:pt x="21618" y="9681"/>
                    <a:pt x="21671" y="9663"/>
                  </a:cubicBezTo>
                  <a:cubicBezTo>
                    <a:pt x="21695" y="9651"/>
                    <a:pt x="21718" y="9645"/>
                    <a:pt x="21742" y="9633"/>
                  </a:cubicBezTo>
                  <a:cubicBezTo>
                    <a:pt x="21789" y="9621"/>
                    <a:pt x="21831" y="9604"/>
                    <a:pt x="21878" y="9586"/>
                  </a:cubicBezTo>
                  <a:cubicBezTo>
                    <a:pt x="21896" y="9580"/>
                    <a:pt x="21913" y="9574"/>
                    <a:pt x="21931" y="9562"/>
                  </a:cubicBezTo>
                  <a:cubicBezTo>
                    <a:pt x="21990" y="9545"/>
                    <a:pt x="22043" y="9521"/>
                    <a:pt x="22096" y="9497"/>
                  </a:cubicBezTo>
                  <a:cubicBezTo>
                    <a:pt x="22120" y="9492"/>
                    <a:pt x="22144" y="9480"/>
                    <a:pt x="22167" y="9468"/>
                  </a:cubicBezTo>
                  <a:cubicBezTo>
                    <a:pt x="22215" y="9450"/>
                    <a:pt x="22268" y="9427"/>
                    <a:pt x="22315" y="9409"/>
                  </a:cubicBezTo>
                  <a:cubicBezTo>
                    <a:pt x="22339" y="9397"/>
                    <a:pt x="22368" y="9385"/>
                    <a:pt x="22392" y="9373"/>
                  </a:cubicBezTo>
                  <a:cubicBezTo>
                    <a:pt x="22421" y="9362"/>
                    <a:pt x="22451" y="9350"/>
                    <a:pt x="22474" y="9338"/>
                  </a:cubicBezTo>
                  <a:cubicBezTo>
                    <a:pt x="22516" y="9314"/>
                    <a:pt x="22563" y="9297"/>
                    <a:pt x="22604" y="9279"/>
                  </a:cubicBezTo>
                  <a:cubicBezTo>
                    <a:pt x="22622" y="9267"/>
                    <a:pt x="22646" y="9255"/>
                    <a:pt x="22663" y="9243"/>
                  </a:cubicBezTo>
                  <a:cubicBezTo>
                    <a:pt x="22705" y="9226"/>
                    <a:pt x="22740" y="9208"/>
                    <a:pt x="22782" y="9190"/>
                  </a:cubicBezTo>
                  <a:cubicBezTo>
                    <a:pt x="22817" y="9167"/>
                    <a:pt x="22852" y="9149"/>
                    <a:pt x="22888" y="9131"/>
                  </a:cubicBezTo>
                  <a:cubicBezTo>
                    <a:pt x="22900" y="9125"/>
                    <a:pt x="22917" y="9119"/>
                    <a:pt x="22935" y="9108"/>
                  </a:cubicBezTo>
                  <a:cubicBezTo>
                    <a:pt x="22994" y="9072"/>
                    <a:pt x="23047" y="9049"/>
                    <a:pt x="23083" y="9025"/>
                  </a:cubicBezTo>
                  <a:cubicBezTo>
                    <a:pt x="23219" y="8942"/>
                    <a:pt x="23402" y="8836"/>
                    <a:pt x="23526" y="8747"/>
                  </a:cubicBezTo>
                  <a:cubicBezTo>
                    <a:pt x="23579" y="8706"/>
                    <a:pt x="23632" y="8671"/>
                    <a:pt x="23673" y="8641"/>
                  </a:cubicBezTo>
                  <a:cubicBezTo>
                    <a:pt x="23709" y="8611"/>
                    <a:pt x="23750" y="8588"/>
                    <a:pt x="23786" y="8564"/>
                  </a:cubicBezTo>
                  <a:cubicBezTo>
                    <a:pt x="23845" y="8517"/>
                    <a:pt x="23921" y="8458"/>
                    <a:pt x="23992" y="8405"/>
                  </a:cubicBezTo>
                  <a:cubicBezTo>
                    <a:pt x="24075" y="8334"/>
                    <a:pt x="24146" y="8275"/>
                    <a:pt x="24234" y="8198"/>
                  </a:cubicBezTo>
                  <a:cubicBezTo>
                    <a:pt x="24264" y="8168"/>
                    <a:pt x="24294" y="8139"/>
                    <a:pt x="24323" y="8109"/>
                  </a:cubicBezTo>
                  <a:cubicBezTo>
                    <a:pt x="24364" y="8074"/>
                    <a:pt x="24406" y="8033"/>
                    <a:pt x="24441" y="7997"/>
                  </a:cubicBezTo>
                  <a:cubicBezTo>
                    <a:pt x="24447" y="7997"/>
                    <a:pt x="24453" y="7991"/>
                    <a:pt x="24453" y="7985"/>
                  </a:cubicBezTo>
                  <a:cubicBezTo>
                    <a:pt x="24477" y="7968"/>
                    <a:pt x="24494" y="7950"/>
                    <a:pt x="24506" y="7932"/>
                  </a:cubicBezTo>
                  <a:cubicBezTo>
                    <a:pt x="24536" y="7903"/>
                    <a:pt x="24571" y="7873"/>
                    <a:pt x="24601" y="7838"/>
                  </a:cubicBezTo>
                  <a:cubicBezTo>
                    <a:pt x="24660" y="7779"/>
                    <a:pt x="24713" y="7720"/>
                    <a:pt x="24760" y="7666"/>
                  </a:cubicBezTo>
                  <a:cubicBezTo>
                    <a:pt x="24772" y="7655"/>
                    <a:pt x="24778" y="7643"/>
                    <a:pt x="24790" y="7637"/>
                  </a:cubicBezTo>
                  <a:cubicBezTo>
                    <a:pt x="24801" y="7625"/>
                    <a:pt x="24813" y="7607"/>
                    <a:pt x="24819" y="7601"/>
                  </a:cubicBezTo>
                  <a:cubicBezTo>
                    <a:pt x="24843" y="7578"/>
                    <a:pt x="24861" y="7554"/>
                    <a:pt x="24878" y="7531"/>
                  </a:cubicBezTo>
                  <a:cubicBezTo>
                    <a:pt x="24884" y="7525"/>
                    <a:pt x="24884" y="7519"/>
                    <a:pt x="24890" y="7519"/>
                  </a:cubicBezTo>
                  <a:cubicBezTo>
                    <a:pt x="24985" y="7407"/>
                    <a:pt x="25061" y="7306"/>
                    <a:pt x="25126" y="7218"/>
                  </a:cubicBezTo>
                  <a:cubicBezTo>
                    <a:pt x="25132" y="7206"/>
                    <a:pt x="25144" y="7194"/>
                    <a:pt x="25150" y="7182"/>
                  </a:cubicBezTo>
                  <a:cubicBezTo>
                    <a:pt x="25179" y="7141"/>
                    <a:pt x="25209" y="7099"/>
                    <a:pt x="25233" y="7064"/>
                  </a:cubicBezTo>
                  <a:cubicBezTo>
                    <a:pt x="25239" y="7058"/>
                    <a:pt x="25239" y="7052"/>
                    <a:pt x="25244" y="7052"/>
                  </a:cubicBezTo>
                  <a:cubicBezTo>
                    <a:pt x="25244" y="7046"/>
                    <a:pt x="25250" y="7046"/>
                    <a:pt x="25250" y="7040"/>
                  </a:cubicBezTo>
                  <a:cubicBezTo>
                    <a:pt x="25262" y="7017"/>
                    <a:pt x="25280" y="6999"/>
                    <a:pt x="25292" y="6981"/>
                  </a:cubicBezTo>
                  <a:cubicBezTo>
                    <a:pt x="25416" y="6792"/>
                    <a:pt x="25528" y="6603"/>
                    <a:pt x="25622" y="6426"/>
                  </a:cubicBezTo>
                  <a:cubicBezTo>
                    <a:pt x="25711" y="6255"/>
                    <a:pt x="25788" y="6089"/>
                    <a:pt x="25859" y="5924"/>
                  </a:cubicBezTo>
                  <a:cubicBezTo>
                    <a:pt x="25882" y="5865"/>
                    <a:pt x="25906" y="5818"/>
                    <a:pt x="25918" y="5776"/>
                  </a:cubicBezTo>
                  <a:cubicBezTo>
                    <a:pt x="25930" y="5747"/>
                    <a:pt x="25941" y="5717"/>
                    <a:pt x="25953" y="5694"/>
                  </a:cubicBezTo>
                  <a:cubicBezTo>
                    <a:pt x="25959" y="5670"/>
                    <a:pt x="25965" y="5646"/>
                    <a:pt x="25977" y="5629"/>
                  </a:cubicBezTo>
                  <a:cubicBezTo>
                    <a:pt x="25989" y="5599"/>
                    <a:pt x="25995" y="5570"/>
                    <a:pt x="26006" y="5540"/>
                  </a:cubicBezTo>
                  <a:cubicBezTo>
                    <a:pt x="26018" y="5511"/>
                    <a:pt x="26030" y="5475"/>
                    <a:pt x="26042" y="5440"/>
                  </a:cubicBezTo>
                  <a:cubicBezTo>
                    <a:pt x="26048" y="5428"/>
                    <a:pt x="26054" y="5410"/>
                    <a:pt x="26060" y="5393"/>
                  </a:cubicBezTo>
                  <a:cubicBezTo>
                    <a:pt x="26071" y="5351"/>
                    <a:pt x="26083" y="5316"/>
                    <a:pt x="26095" y="5274"/>
                  </a:cubicBezTo>
                  <a:cubicBezTo>
                    <a:pt x="26101" y="5263"/>
                    <a:pt x="26107" y="5251"/>
                    <a:pt x="26107" y="5239"/>
                  </a:cubicBezTo>
                  <a:cubicBezTo>
                    <a:pt x="26119" y="5198"/>
                    <a:pt x="26130" y="5162"/>
                    <a:pt x="26142" y="5127"/>
                  </a:cubicBezTo>
                  <a:cubicBezTo>
                    <a:pt x="26148" y="5109"/>
                    <a:pt x="26154" y="5091"/>
                    <a:pt x="26160" y="5068"/>
                  </a:cubicBezTo>
                  <a:cubicBezTo>
                    <a:pt x="26166" y="5044"/>
                    <a:pt x="26172" y="5020"/>
                    <a:pt x="26184" y="4997"/>
                  </a:cubicBezTo>
                  <a:cubicBezTo>
                    <a:pt x="26189" y="4973"/>
                    <a:pt x="26195" y="4955"/>
                    <a:pt x="26201" y="4938"/>
                  </a:cubicBezTo>
                  <a:cubicBezTo>
                    <a:pt x="26219" y="4938"/>
                    <a:pt x="26237" y="4944"/>
                    <a:pt x="26254" y="4950"/>
                  </a:cubicBezTo>
                  <a:cubicBezTo>
                    <a:pt x="26296" y="4955"/>
                    <a:pt x="26331" y="4967"/>
                    <a:pt x="26367" y="4973"/>
                  </a:cubicBezTo>
                  <a:cubicBezTo>
                    <a:pt x="26384" y="4973"/>
                    <a:pt x="26402" y="4979"/>
                    <a:pt x="26414" y="4985"/>
                  </a:cubicBezTo>
                  <a:cubicBezTo>
                    <a:pt x="26473" y="4991"/>
                    <a:pt x="26532" y="5003"/>
                    <a:pt x="26597" y="5015"/>
                  </a:cubicBezTo>
                  <a:cubicBezTo>
                    <a:pt x="26739" y="5032"/>
                    <a:pt x="26869" y="5050"/>
                    <a:pt x="26981" y="5056"/>
                  </a:cubicBezTo>
                  <a:lnTo>
                    <a:pt x="27022" y="5056"/>
                  </a:lnTo>
                  <a:cubicBezTo>
                    <a:pt x="27093" y="5060"/>
                    <a:pt x="27158" y="5064"/>
                    <a:pt x="27218" y="5064"/>
                  </a:cubicBezTo>
                  <a:cubicBezTo>
                    <a:pt x="27242" y="5064"/>
                    <a:pt x="27266" y="5063"/>
                    <a:pt x="27288" y="5062"/>
                  </a:cubicBezTo>
                  <a:lnTo>
                    <a:pt x="27318" y="5062"/>
                  </a:lnTo>
                  <a:cubicBezTo>
                    <a:pt x="27377" y="5062"/>
                    <a:pt x="27436" y="5062"/>
                    <a:pt x="27507" y="5056"/>
                  </a:cubicBezTo>
                  <a:cubicBezTo>
                    <a:pt x="27648" y="5050"/>
                    <a:pt x="27701" y="5044"/>
                    <a:pt x="27855" y="5026"/>
                  </a:cubicBezTo>
                  <a:cubicBezTo>
                    <a:pt x="28014" y="5009"/>
                    <a:pt x="28162" y="4985"/>
                    <a:pt x="28328" y="4950"/>
                  </a:cubicBezTo>
                  <a:cubicBezTo>
                    <a:pt x="28339" y="4944"/>
                    <a:pt x="28351" y="4944"/>
                    <a:pt x="28369" y="4938"/>
                  </a:cubicBezTo>
                  <a:cubicBezTo>
                    <a:pt x="28387" y="4938"/>
                    <a:pt x="28404" y="4932"/>
                    <a:pt x="28422" y="4926"/>
                  </a:cubicBezTo>
                  <a:cubicBezTo>
                    <a:pt x="28428" y="4926"/>
                    <a:pt x="28434" y="4926"/>
                    <a:pt x="28446" y="4920"/>
                  </a:cubicBezTo>
                  <a:lnTo>
                    <a:pt x="28463" y="4920"/>
                  </a:lnTo>
                  <a:cubicBezTo>
                    <a:pt x="28469" y="4914"/>
                    <a:pt x="28475" y="4914"/>
                    <a:pt x="28481" y="4914"/>
                  </a:cubicBezTo>
                  <a:cubicBezTo>
                    <a:pt x="28552" y="4896"/>
                    <a:pt x="28617" y="4879"/>
                    <a:pt x="28676" y="4861"/>
                  </a:cubicBezTo>
                  <a:cubicBezTo>
                    <a:pt x="28682" y="4861"/>
                    <a:pt x="28688" y="4861"/>
                    <a:pt x="28694" y="4855"/>
                  </a:cubicBezTo>
                  <a:cubicBezTo>
                    <a:pt x="28865" y="4808"/>
                    <a:pt x="28983" y="4766"/>
                    <a:pt x="28983" y="4766"/>
                  </a:cubicBezTo>
                  <a:cubicBezTo>
                    <a:pt x="29007" y="4761"/>
                    <a:pt x="29024" y="4749"/>
                    <a:pt x="29048" y="4743"/>
                  </a:cubicBezTo>
                  <a:cubicBezTo>
                    <a:pt x="29078" y="4731"/>
                    <a:pt x="29101" y="4725"/>
                    <a:pt x="29125" y="4713"/>
                  </a:cubicBezTo>
                  <a:cubicBezTo>
                    <a:pt x="29178" y="4696"/>
                    <a:pt x="29231" y="4678"/>
                    <a:pt x="29278" y="4660"/>
                  </a:cubicBezTo>
                  <a:cubicBezTo>
                    <a:pt x="29503" y="4572"/>
                    <a:pt x="29686" y="4483"/>
                    <a:pt x="29816" y="4418"/>
                  </a:cubicBezTo>
                  <a:cubicBezTo>
                    <a:pt x="29899" y="4377"/>
                    <a:pt x="30023" y="4312"/>
                    <a:pt x="30164" y="4235"/>
                  </a:cubicBezTo>
                  <a:cubicBezTo>
                    <a:pt x="30324" y="4146"/>
                    <a:pt x="30460" y="4064"/>
                    <a:pt x="30596" y="3969"/>
                  </a:cubicBezTo>
                  <a:cubicBezTo>
                    <a:pt x="30690" y="3910"/>
                    <a:pt x="30773" y="3845"/>
                    <a:pt x="30844" y="3786"/>
                  </a:cubicBezTo>
                  <a:cubicBezTo>
                    <a:pt x="30844" y="3786"/>
                    <a:pt x="30844" y="3780"/>
                    <a:pt x="30850" y="3780"/>
                  </a:cubicBezTo>
                  <a:cubicBezTo>
                    <a:pt x="30891" y="3745"/>
                    <a:pt x="30932" y="3709"/>
                    <a:pt x="30974" y="3674"/>
                  </a:cubicBezTo>
                  <a:cubicBezTo>
                    <a:pt x="30991" y="3662"/>
                    <a:pt x="30997" y="3650"/>
                    <a:pt x="31015" y="3638"/>
                  </a:cubicBezTo>
                  <a:cubicBezTo>
                    <a:pt x="31103" y="3556"/>
                    <a:pt x="31163" y="3497"/>
                    <a:pt x="31245" y="3402"/>
                  </a:cubicBezTo>
                  <a:cubicBezTo>
                    <a:pt x="31304" y="3343"/>
                    <a:pt x="31357" y="3284"/>
                    <a:pt x="31405" y="3225"/>
                  </a:cubicBezTo>
                  <a:cubicBezTo>
                    <a:pt x="31434" y="3189"/>
                    <a:pt x="31464" y="3148"/>
                    <a:pt x="31493" y="3107"/>
                  </a:cubicBezTo>
                  <a:cubicBezTo>
                    <a:pt x="31617" y="2953"/>
                    <a:pt x="31694" y="2817"/>
                    <a:pt x="31747" y="2735"/>
                  </a:cubicBezTo>
                  <a:cubicBezTo>
                    <a:pt x="31765" y="2705"/>
                    <a:pt x="31854" y="2563"/>
                    <a:pt x="31948" y="2345"/>
                  </a:cubicBezTo>
                  <a:cubicBezTo>
                    <a:pt x="31960" y="2327"/>
                    <a:pt x="31966" y="2309"/>
                    <a:pt x="31972" y="2292"/>
                  </a:cubicBezTo>
                  <a:cubicBezTo>
                    <a:pt x="31984" y="2274"/>
                    <a:pt x="31989" y="2250"/>
                    <a:pt x="32001" y="2221"/>
                  </a:cubicBezTo>
                  <a:cubicBezTo>
                    <a:pt x="32001" y="2221"/>
                    <a:pt x="32007" y="2215"/>
                    <a:pt x="32007" y="2209"/>
                  </a:cubicBezTo>
                  <a:cubicBezTo>
                    <a:pt x="32007" y="2209"/>
                    <a:pt x="32007" y="2203"/>
                    <a:pt x="32007" y="2203"/>
                  </a:cubicBezTo>
                  <a:cubicBezTo>
                    <a:pt x="32048" y="2115"/>
                    <a:pt x="32084" y="2020"/>
                    <a:pt x="32113" y="1914"/>
                  </a:cubicBezTo>
                  <a:cubicBezTo>
                    <a:pt x="32119" y="1902"/>
                    <a:pt x="32119" y="1896"/>
                    <a:pt x="32125" y="1884"/>
                  </a:cubicBezTo>
                  <a:cubicBezTo>
                    <a:pt x="32137" y="1849"/>
                    <a:pt x="32149" y="1813"/>
                    <a:pt x="32155" y="1772"/>
                  </a:cubicBezTo>
                  <a:cubicBezTo>
                    <a:pt x="32167" y="1737"/>
                    <a:pt x="32178" y="1695"/>
                    <a:pt x="32190" y="1660"/>
                  </a:cubicBezTo>
                  <a:cubicBezTo>
                    <a:pt x="32232" y="1471"/>
                    <a:pt x="32261" y="1323"/>
                    <a:pt x="32273" y="1199"/>
                  </a:cubicBezTo>
                  <a:cubicBezTo>
                    <a:pt x="32285" y="1099"/>
                    <a:pt x="32297" y="998"/>
                    <a:pt x="32302" y="892"/>
                  </a:cubicBezTo>
                  <a:cubicBezTo>
                    <a:pt x="32302" y="886"/>
                    <a:pt x="32302" y="886"/>
                    <a:pt x="32302" y="880"/>
                  </a:cubicBezTo>
                  <a:cubicBezTo>
                    <a:pt x="32308" y="809"/>
                    <a:pt x="32308" y="744"/>
                    <a:pt x="32308" y="679"/>
                  </a:cubicBezTo>
                  <a:cubicBezTo>
                    <a:pt x="32308" y="650"/>
                    <a:pt x="32308" y="614"/>
                    <a:pt x="32308" y="585"/>
                  </a:cubicBezTo>
                  <a:cubicBezTo>
                    <a:pt x="32308" y="573"/>
                    <a:pt x="32302" y="561"/>
                    <a:pt x="32302" y="549"/>
                  </a:cubicBezTo>
                  <a:cubicBezTo>
                    <a:pt x="32302" y="496"/>
                    <a:pt x="32297" y="443"/>
                    <a:pt x="32297" y="384"/>
                  </a:cubicBezTo>
                  <a:cubicBezTo>
                    <a:pt x="32297" y="349"/>
                    <a:pt x="32285" y="236"/>
                    <a:pt x="32267" y="112"/>
                  </a:cubicBezTo>
                  <a:cubicBezTo>
                    <a:pt x="32267" y="95"/>
                    <a:pt x="32261" y="53"/>
                    <a:pt x="3224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4"/>
            <p:cNvSpPr/>
            <p:nvPr/>
          </p:nvSpPr>
          <p:spPr>
            <a:xfrm>
              <a:off x="1452050" y="4296350"/>
              <a:ext cx="79900" cy="14600"/>
            </a:xfrm>
            <a:custGeom>
              <a:avLst/>
              <a:gdLst/>
              <a:ahLst/>
              <a:cxnLst/>
              <a:rect l="l" t="t" r="r" b="b"/>
              <a:pathLst>
                <a:path w="3196" h="584" extrusionOk="0">
                  <a:moveTo>
                    <a:pt x="1603" y="0"/>
                  </a:moveTo>
                  <a:cubicBezTo>
                    <a:pt x="1465" y="0"/>
                    <a:pt x="1325" y="8"/>
                    <a:pt x="1188" y="24"/>
                  </a:cubicBezTo>
                  <a:cubicBezTo>
                    <a:pt x="786" y="65"/>
                    <a:pt x="402" y="177"/>
                    <a:pt x="89" y="361"/>
                  </a:cubicBezTo>
                  <a:cubicBezTo>
                    <a:pt x="1" y="414"/>
                    <a:pt x="1" y="496"/>
                    <a:pt x="89" y="544"/>
                  </a:cubicBezTo>
                  <a:cubicBezTo>
                    <a:pt x="133" y="570"/>
                    <a:pt x="191" y="584"/>
                    <a:pt x="249" y="584"/>
                  </a:cubicBezTo>
                  <a:cubicBezTo>
                    <a:pt x="306" y="584"/>
                    <a:pt x="364" y="570"/>
                    <a:pt x="408" y="544"/>
                  </a:cubicBezTo>
                  <a:cubicBezTo>
                    <a:pt x="573" y="449"/>
                    <a:pt x="762" y="378"/>
                    <a:pt x="963" y="331"/>
                  </a:cubicBezTo>
                  <a:cubicBezTo>
                    <a:pt x="1168" y="284"/>
                    <a:pt x="1383" y="260"/>
                    <a:pt x="1599" y="260"/>
                  </a:cubicBezTo>
                  <a:cubicBezTo>
                    <a:pt x="1706" y="260"/>
                    <a:pt x="1814" y="266"/>
                    <a:pt x="1920" y="278"/>
                  </a:cubicBezTo>
                  <a:cubicBezTo>
                    <a:pt x="2239" y="313"/>
                    <a:pt x="2546" y="402"/>
                    <a:pt x="2794" y="544"/>
                  </a:cubicBezTo>
                  <a:cubicBezTo>
                    <a:pt x="2836" y="570"/>
                    <a:pt x="2893" y="584"/>
                    <a:pt x="2951" y="584"/>
                  </a:cubicBezTo>
                  <a:cubicBezTo>
                    <a:pt x="3008" y="584"/>
                    <a:pt x="3066" y="570"/>
                    <a:pt x="3107" y="544"/>
                  </a:cubicBezTo>
                  <a:cubicBezTo>
                    <a:pt x="3196" y="496"/>
                    <a:pt x="3196" y="414"/>
                    <a:pt x="3107" y="361"/>
                  </a:cubicBezTo>
                  <a:cubicBezTo>
                    <a:pt x="2901" y="242"/>
                    <a:pt x="2658" y="148"/>
                    <a:pt x="2398" y="89"/>
                  </a:cubicBezTo>
                  <a:cubicBezTo>
                    <a:pt x="2144" y="30"/>
                    <a:pt x="1875"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4"/>
            <p:cNvSpPr/>
            <p:nvPr/>
          </p:nvSpPr>
          <p:spPr>
            <a:xfrm>
              <a:off x="1540350" y="4322025"/>
              <a:ext cx="26900" cy="45625"/>
            </a:xfrm>
            <a:custGeom>
              <a:avLst/>
              <a:gdLst/>
              <a:ahLst/>
              <a:cxnLst/>
              <a:rect l="l" t="t" r="r" b="b"/>
              <a:pathLst>
                <a:path w="1076" h="1825" extrusionOk="0">
                  <a:moveTo>
                    <a:pt x="243" y="1"/>
                  </a:moveTo>
                  <a:cubicBezTo>
                    <a:pt x="187" y="1"/>
                    <a:pt x="130" y="13"/>
                    <a:pt x="89" y="36"/>
                  </a:cubicBezTo>
                  <a:cubicBezTo>
                    <a:pt x="0" y="90"/>
                    <a:pt x="0" y="172"/>
                    <a:pt x="89" y="225"/>
                  </a:cubicBezTo>
                  <a:cubicBezTo>
                    <a:pt x="254" y="320"/>
                    <a:pt x="378" y="426"/>
                    <a:pt x="461" y="544"/>
                  </a:cubicBezTo>
                  <a:cubicBezTo>
                    <a:pt x="585" y="722"/>
                    <a:pt x="615" y="916"/>
                    <a:pt x="556" y="1100"/>
                  </a:cubicBezTo>
                  <a:cubicBezTo>
                    <a:pt x="497" y="1283"/>
                    <a:pt x="343" y="1460"/>
                    <a:pt x="95" y="1602"/>
                  </a:cubicBezTo>
                  <a:cubicBezTo>
                    <a:pt x="6" y="1655"/>
                    <a:pt x="6" y="1737"/>
                    <a:pt x="95" y="1785"/>
                  </a:cubicBezTo>
                  <a:cubicBezTo>
                    <a:pt x="139" y="1811"/>
                    <a:pt x="197" y="1825"/>
                    <a:pt x="254" y="1825"/>
                  </a:cubicBezTo>
                  <a:cubicBezTo>
                    <a:pt x="312" y="1825"/>
                    <a:pt x="370" y="1811"/>
                    <a:pt x="414" y="1785"/>
                  </a:cubicBezTo>
                  <a:cubicBezTo>
                    <a:pt x="621" y="1667"/>
                    <a:pt x="780" y="1525"/>
                    <a:pt x="881" y="1377"/>
                  </a:cubicBezTo>
                  <a:cubicBezTo>
                    <a:pt x="1034" y="1153"/>
                    <a:pt x="1075" y="911"/>
                    <a:pt x="993" y="674"/>
                  </a:cubicBezTo>
                  <a:cubicBezTo>
                    <a:pt x="916" y="444"/>
                    <a:pt x="715" y="220"/>
                    <a:pt x="408" y="36"/>
                  </a:cubicBezTo>
                  <a:lnTo>
                    <a:pt x="402" y="36"/>
                  </a:lnTo>
                  <a:cubicBezTo>
                    <a:pt x="358" y="13"/>
                    <a:pt x="30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4"/>
            <p:cNvSpPr/>
            <p:nvPr/>
          </p:nvSpPr>
          <p:spPr>
            <a:xfrm>
              <a:off x="1432400" y="4174275"/>
              <a:ext cx="165550" cy="140700"/>
            </a:xfrm>
            <a:custGeom>
              <a:avLst/>
              <a:gdLst/>
              <a:ahLst/>
              <a:cxnLst/>
              <a:rect l="l" t="t" r="r" b="b"/>
              <a:pathLst>
                <a:path w="6622" h="5628" extrusionOk="0">
                  <a:moveTo>
                    <a:pt x="5589" y="1"/>
                  </a:moveTo>
                  <a:cubicBezTo>
                    <a:pt x="5027" y="1"/>
                    <a:pt x="4415" y="194"/>
                    <a:pt x="3805" y="548"/>
                  </a:cubicBezTo>
                  <a:cubicBezTo>
                    <a:pt x="2736" y="1162"/>
                    <a:pt x="1661" y="2279"/>
                    <a:pt x="887" y="3714"/>
                  </a:cubicBezTo>
                  <a:lnTo>
                    <a:pt x="113" y="5125"/>
                  </a:lnTo>
                  <a:cubicBezTo>
                    <a:pt x="1" y="5332"/>
                    <a:pt x="13" y="5557"/>
                    <a:pt x="137" y="5616"/>
                  </a:cubicBezTo>
                  <a:cubicBezTo>
                    <a:pt x="157" y="5624"/>
                    <a:pt x="179" y="5628"/>
                    <a:pt x="203" y="5628"/>
                  </a:cubicBezTo>
                  <a:cubicBezTo>
                    <a:pt x="248" y="5628"/>
                    <a:pt x="297" y="5613"/>
                    <a:pt x="344" y="5586"/>
                  </a:cubicBezTo>
                  <a:cubicBezTo>
                    <a:pt x="426" y="5539"/>
                    <a:pt x="509" y="5450"/>
                    <a:pt x="574" y="5338"/>
                  </a:cubicBezTo>
                  <a:lnTo>
                    <a:pt x="1342" y="3926"/>
                  </a:lnTo>
                  <a:cubicBezTo>
                    <a:pt x="1997" y="2716"/>
                    <a:pt x="2901" y="1777"/>
                    <a:pt x="3805" y="1251"/>
                  </a:cubicBezTo>
                  <a:cubicBezTo>
                    <a:pt x="4317" y="955"/>
                    <a:pt x="4829" y="795"/>
                    <a:pt x="5301" y="795"/>
                  </a:cubicBezTo>
                  <a:cubicBezTo>
                    <a:pt x="5575" y="795"/>
                    <a:pt x="5834" y="849"/>
                    <a:pt x="6073" y="961"/>
                  </a:cubicBezTo>
                  <a:cubicBezTo>
                    <a:pt x="6093" y="970"/>
                    <a:pt x="6115" y="974"/>
                    <a:pt x="6137" y="974"/>
                  </a:cubicBezTo>
                  <a:cubicBezTo>
                    <a:pt x="6181" y="974"/>
                    <a:pt x="6229" y="959"/>
                    <a:pt x="6279" y="932"/>
                  </a:cubicBezTo>
                  <a:cubicBezTo>
                    <a:pt x="6362" y="885"/>
                    <a:pt x="6445" y="796"/>
                    <a:pt x="6504" y="684"/>
                  </a:cubicBezTo>
                  <a:cubicBezTo>
                    <a:pt x="6622" y="477"/>
                    <a:pt x="6610" y="259"/>
                    <a:pt x="6486" y="194"/>
                  </a:cubicBezTo>
                  <a:cubicBezTo>
                    <a:pt x="6210" y="63"/>
                    <a:pt x="5908" y="1"/>
                    <a:pt x="5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4"/>
            <p:cNvSpPr/>
            <p:nvPr/>
          </p:nvSpPr>
          <p:spPr>
            <a:xfrm>
              <a:off x="1520125" y="4245750"/>
              <a:ext cx="164950" cy="139725"/>
            </a:xfrm>
            <a:custGeom>
              <a:avLst/>
              <a:gdLst/>
              <a:ahLst/>
              <a:cxnLst/>
              <a:rect l="l" t="t" r="r" b="b"/>
              <a:pathLst>
                <a:path w="6598" h="5589" extrusionOk="0">
                  <a:moveTo>
                    <a:pt x="5558" y="0"/>
                  </a:moveTo>
                  <a:cubicBezTo>
                    <a:pt x="4995" y="0"/>
                    <a:pt x="4382" y="192"/>
                    <a:pt x="3769" y="542"/>
                  </a:cubicBezTo>
                  <a:cubicBezTo>
                    <a:pt x="2705" y="1156"/>
                    <a:pt x="1648" y="2261"/>
                    <a:pt x="874" y="3678"/>
                  </a:cubicBezTo>
                  <a:lnTo>
                    <a:pt x="113" y="5084"/>
                  </a:lnTo>
                  <a:cubicBezTo>
                    <a:pt x="0" y="5296"/>
                    <a:pt x="6" y="5515"/>
                    <a:pt x="130" y="5574"/>
                  </a:cubicBezTo>
                  <a:cubicBezTo>
                    <a:pt x="150" y="5584"/>
                    <a:pt x="173" y="5589"/>
                    <a:pt x="196" y="5589"/>
                  </a:cubicBezTo>
                  <a:cubicBezTo>
                    <a:pt x="242" y="5589"/>
                    <a:pt x="292" y="5572"/>
                    <a:pt x="343" y="5544"/>
                  </a:cubicBezTo>
                  <a:cubicBezTo>
                    <a:pt x="426" y="5497"/>
                    <a:pt x="508" y="5409"/>
                    <a:pt x="567" y="5296"/>
                  </a:cubicBezTo>
                  <a:lnTo>
                    <a:pt x="1335" y="3897"/>
                  </a:lnTo>
                  <a:cubicBezTo>
                    <a:pt x="1985" y="2698"/>
                    <a:pt x="2871" y="1770"/>
                    <a:pt x="3774" y="1251"/>
                  </a:cubicBezTo>
                  <a:cubicBezTo>
                    <a:pt x="4287" y="955"/>
                    <a:pt x="4802" y="792"/>
                    <a:pt x="5276" y="792"/>
                  </a:cubicBezTo>
                  <a:cubicBezTo>
                    <a:pt x="5550" y="792"/>
                    <a:pt x="5810" y="846"/>
                    <a:pt x="6048" y="961"/>
                  </a:cubicBezTo>
                  <a:cubicBezTo>
                    <a:pt x="6069" y="969"/>
                    <a:pt x="6090" y="973"/>
                    <a:pt x="6113" y="973"/>
                  </a:cubicBezTo>
                  <a:cubicBezTo>
                    <a:pt x="6157" y="973"/>
                    <a:pt x="6205" y="959"/>
                    <a:pt x="6255" y="932"/>
                  </a:cubicBezTo>
                  <a:cubicBezTo>
                    <a:pt x="6338" y="884"/>
                    <a:pt x="6420" y="796"/>
                    <a:pt x="6480" y="684"/>
                  </a:cubicBezTo>
                  <a:cubicBezTo>
                    <a:pt x="6598" y="477"/>
                    <a:pt x="6586" y="258"/>
                    <a:pt x="6462" y="193"/>
                  </a:cubicBezTo>
                  <a:cubicBezTo>
                    <a:pt x="6183" y="63"/>
                    <a:pt x="5879" y="0"/>
                    <a:pt x="5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4"/>
            <p:cNvSpPr/>
            <p:nvPr/>
          </p:nvSpPr>
          <p:spPr>
            <a:xfrm>
              <a:off x="739150" y="4281800"/>
              <a:ext cx="807875" cy="705375"/>
            </a:xfrm>
            <a:custGeom>
              <a:avLst/>
              <a:gdLst/>
              <a:ahLst/>
              <a:cxnLst/>
              <a:rect l="l" t="t" r="r" b="b"/>
              <a:pathLst>
                <a:path w="32315" h="28215" extrusionOk="0">
                  <a:moveTo>
                    <a:pt x="28266" y="1"/>
                  </a:moveTo>
                  <a:cubicBezTo>
                    <a:pt x="28213" y="1"/>
                    <a:pt x="28156" y="3"/>
                    <a:pt x="28097" y="3"/>
                  </a:cubicBezTo>
                  <a:cubicBezTo>
                    <a:pt x="28079" y="3"/>
                    <a:pt x="28062" y="9"/>
                    <a:pt x="28044" y="9"/>
                  </a:cubicBezTo>
                  <a:cubicBezTo>
                    <a:pt x="27885" y="15"/>
                    <a:pt x="27749" y="33"/>
                    <a:pt x="27648" y="51"/>
                  </a:cubicBezTo>
                  <a:cubicBezTo>
                    <a:pt x="27524" y="68"/>
                    <a:pt x="27388" y="92"/>
                    <a:pt x="27282" y="127"/>
                  </a:cubicBezTo>
                  <a:lnTo>
                    <a:pt x="27264" y="127"/>
                  </a:lnTo>
                  <a:cubicBezTo>
                    <a:pt x="27170" y="151"/>
                    <a:pt x="27069" y="181"/>
                    <a:pt x="26987" y="210"/>
                  </a:cubicBezTo>
                  <a:cubicBezTo>
                    <a:pt x="26957" y="222"/>
                    <a:pt x="26922" y="240"/>
                    <a:pt x="26886" y="252"/>
                  </a:cubicBezTo>
                  <a:cubicBezTo>
                    <a:pt x="26869" y="257"/>
                    <a:pt x="26851" y="263"/>
                    <a:pt x="26839" y="269"/>
                  </a:cubicBezTo>
                  <a:cubicBezTo>
                    <a:pt x="26751" y="299"/>
                    <a:pt x="26638" y="346"/>
                    <a:pt x="26550" y="387"/>
                  </a:cubicBezTo>
                  <a:cubicBezTo>
                    <a:pt x="26491" y="423"/>
                    <a:pt x="26438" y="452"/>
                    <a:pt x="26378" y="476"/>
                  </a:cubicBezTo>
                  <a:cubicBezTo>
                    <a:pt x="26378" y="482"/>
                    <a:pt x="26373" y="482"/>
                    <a:pt x="26367" y="488"/>
                  </a:cubicBezTo>
                  <a:cubicBezTo>
                    <a:pt x="26184" y="588"/>
                    <a:pt x="26048" y="671"/>
                    <a:pt x="25989" y="712"/>
                  </a:cubicBezTo>
                  <a:cubicBezTo>
                    <a:pt x="25965" y="724"/>
                    <a:pt x="25947" y="736"/>
                    <a:pt x="25930" y="754"/>
                  </a:cubicBezTo>
                  <a:cubicBezTo>
                    <a:pt x="25882" y="783"/>
                    <a:pt x="25835" y="813"/>
                    <a:pt x="25788" y="842"/>
                  </a:cubicBezTo>
                  <a:cubicBezTo>
                    <a:pt x="25764" y="860"/>
                    <a:pt x="25735" y="878"/>
                    <a:pt x="25705" y="895"/>
                  </a:cubicBezTo>
                  <a:cubicBezTo>
                    <a:pt x="25693" y="907"/>
                    <a:pt x="25682" y="913"/>
                    <a:pt x="25670" y="925"/>
                  </a:cubicBezTo>
                  <a:cubicBezTo>
                    <a:pt x="25599" y="972"/>
                    <a:pt x="25534" y="1019"/>
                    <a:pt x="25475" y="1067"/>
                  </a:cubicBezTo>
                  <a:lnTo>
                    <a:pt x="25469" y="1067"/>
                  </a:lnTo>
                  <a:cubicBezTo>
                    <a:pt x="25404" y="1114"/>
                    <a:pt x="25327" y="1179"/>
                    <a:pt x="25256" y="1232"/>
                  </a:cubicBezTo>
                  <a:cubicBezTo>
                    <a:pt x="25162" y="1309"/>
                    <a:pt x="25085" y="1380"/>
                    <a:pt x="25032" y="1427"/>
                  </a:cubicBezTo>
                  <a:cubicBezTo>
                    <a:pt x="24961" y="1492"/>
                    <a:pt x="24872" y="1575"/>
                    <a:pt x="24807" y="1640"/>
                  </a:cubicBezTo>
                  <a:cubicBezTo>
                    <a:pt x="24736" y="1704"/>
                    <a:pt x="24654" y="1799"/>
                    <a:pt x="24589" y="1870"/>
                  </a:cubicBezTo>
                  <a:cubicBezTo>
                    <a:pt x="24553" y="1905"/>
                    <a:pt x="24506" y="1964"/>
                    <a:pt x="24453" y="2023"/>
                  </a:cubicBezTo>
                  <a:cubicBezTo>
                    <a:pt x="24453" y="2029"/>
                    <a:pt x="24453" y="2029"/>
                    <a:pt x="24447" y="2035"/>
                  </a:cubicBezTo>
                  <a:cubicBezTo>
                    <a:pt x="24447" y="2035"/>
                    <a:pt x="24394" y="2100"/>
                    <a:pt x="24311" y="2201"/>
                  </a:cubicBezTo>
                  <a:cubicBezTo>
                    <a:pt x="24282" y="2248"/>
                    <a:pt x="24252" y="2289"/>
                    <a:pt x="24229" y="2313"/>
                  </a:cubicBezTo>
                  <a:cubicBezTo>
                    <a:pt x="24229" y="2319"/>
                    <a:pt x="24229" y="2319"/>
                    <a:pt x="24229" y="2319"/>
                  </a:cubicBezTo>
                  <a:cubicBezTo>
                    <a:pt x="24181" y="2378"/>
                    <a:pt x="24140" y="2449"/>
                    <a:pt x="24093" y="2525"/>
                  </a:cubicBezTo>
                  <a:cubicBezTo>
                    <a:pt x="24081" y="2531"/>
                    <a:pt x="24081" y="2543"/>
                    <a:pt x="24075" y="2555"/>
                  </a:cubicBezTo>
                  <a:cubicBezTo>
                    <a:pt x="24040" y="2608"/>
                    <a:pt x="24004" y="2661"/>
                    <a:pt x="23975" y="2720"/>
                  </a:cubicBezTo>
                  <a:cubicBezTo>
                    <a:pt x="23963" y="2738"/>
                    <a:pt x="23951" y="2756"/>
                    <a:pt x="23939" y="2779"/>
                  </a:cubicBezTo>
                  <a:cubicBezTo>
                    <a:pt x="23927" y="2803"/>
                    <a:pt x="23910" y="2833"/>
                    <a:pt x="23892" y="2862"/>
                  </a:cubicBezTo>
                  <a:cubicBezTo>
                    <a:pt x="23874" y="2903"/>
                    <a:pt x="23851" y="2945"/>
                    <a:pt x="23833" y="2980"/>
                  </a:cubicBezTo>
                  <a:cubicBezTo>
                    <a:pt x="23827" y="2992"/>
                    <a:pt x="23821" y="2998"/>
                    <a:pt x="23821" y="3010"/>
                  </a:cubicBezTo>
                  <a:cubicBezTo>
                    <a:pt x="23803" y="3033"/>
                    <a:pt x="23786" y="3075"/>
                    <a:pt x="23762" y="3128"/>
                  </a:cubicBezTo>
                  <a:cubicBezTo>
                    <a:pt x="23744" y="3163"/>
                    <a:pt x="23732" y="3205"/>
                    <a:pt x="23715" y="3240"/>
                  </a:cubicBezTo>
                  <a:cubicBezTo>
                    <a:pt x="23709" y="3246"/>
                    <a:pt x="23709" y="3258"/>
                    <a:pt x="23703" y="3270"/>
                  </a:cubicBezTo>
                  <a:cubicBezTo>
                    <a:pt x="23685" y="3317"/>
                    <a:pt x="23662" y="3364"/>
                    <a:pt x="23644" y="3411"/>
                  </a:cubicBezTo>
                  <a:cubicBezTo>
                    <a:pt x="23632" y="3453"/>
                    <a:pt x="23614" y="3494"/>
                    <a:pt x="23602" y="3530"/>
                  </a:cubicBezTo>
                  <a:cubicBezTo>
                    <a:pt x="23597" y="3547"/>
                    <a:pt x="23591" y="3571"/>
                    <a:pt x="23585" y="3589"/>
                  </a:cubicBezTo>
                  <a:cubicBezTo>
                    <a:pt x="23585" y="3589"/>
                    <a:pt x="23585" y="3594"/>
                    <a:pt x="23579" y="3600"/>
                  </a:cubicBezTo>
                  <a:cubicBezTo>
                    <a:pt x="23579" y="3606"/>
                    <a:pt x="23579" y="3612"/>
                    <a:pt x="23573" y="3624"/>
                  </a:cubicBezTo>
                  <a:cubicBezTo>
                    <a:pt x="23561" y="3659"/>
                    <a:pt x="23549" y="3695"/>
                    <a:pt x="23538" y="3730"/>
                  </a:cubicBezTo>
                  <a:cubicBezTo>
                    <a:pt x="23520" y="3724"/>
                    <a:pt x="23496" y="3724"/>
                    <a:pt x="23478" y="3719"/>
                  </a:cubicBezTo>
                  <a:cubicBezTo>
                    <a:pt x="23455" y="3713"/>
                    <a:pt x="23431" y="3707"/>
                    <a:pt x="23408" y="3701"/>
                  </a:cubicBezTo>
                  <a:cubicBezTo>
                    <a:pt x="23384" y="3695"/>
                    <a:pt x="23366" y="3689"/>
                    <a:pt x="23343" y="3683"/>
                  </a:cubicBezTo>
                  <a:cubicBezTo>
                    <a:pt x="23307" y="3677"/>
                    <a:pt x="23272" y="3671"/>
                    <a:pt x="23236" y="3659"/>
                  </a:cubicBezTo>
                  <a:cubicBezTo>
                    <a:pt x="23219" y="3659"/>
                    <a:pt x="23207" y="3654"/>
                    <a:pt x="23195" y="3654"/>
                  </a:cubicBezTo>
                  <a:cubicBezTo>
                    <a:pt x="23154" y="3642"/>
                    <a:pt x="23112" y="3636"/>
                    <a:pt x="23071" y="3630"/>
                  </a:cubicBezTo>
                  <a:cubicBezTo>
                    <a:pt x="23053" y="3624"/>
                    <a:pt x="23041" y="3624"/>
                    <a:pt x="23024" y="3618"/>
                  </a:cubicBezTo>
                  <a:cubicBezTo>
                    <a:pt x="22988" y="3612"/>
                    <a:pt x="22953" y="3606"/>
                    <a:pt x="22917" y="3600"/>
                  </a:cubicBezTo>
                  <a:cubicBezTo>
                    <a:pt x="22888" y="3594"/>
                    <a:pt x="22858" y="3589"/>
                    <a:pt x="22829" y="3583"/>
                  </a:cubicBezTo>
                  <a:cubicBezTo>
                    <a:pt x="22805" y="3583"/>
                    <a:pt x="22782" y="3577"/>
                    <a:pt x="22758" y="3571"/>
                  </a:cubicBezTo>
                  <a:cubicBezTo>
                    <a:pt x="22728" y="3571"/>
                    <a:pt x="22699" y="3565"/>
                    <a:pt x="22669" y="3559"/>
                  </a:cubicBezTo>
                  <a:cubicBezTo>
                    <a:pt x="22640" y="3553"/>
                    <a:pt x="22593" y="3547"/>
                    <a:pt x="22533" y="3541"/>
                  </a:cubicBezTo>
                  <a:cubicBezTo>
                    <a:pt x="22244" y="3506"/>
                    <a:pt x="21990" y="3500"/>
                    <a:pt x="21961" y="3494"/>
                  </a:cubicBezTo>
                  <a:lnTo>
                    <a:pt x="21553" y="3494"/>
                  </a:lnTo>
                  <a:cubicBezTo>
                    <a:pt x="21541" y="3494"/>
                    <a:pt x="21529" y="3500"/>
                    <a:pt x="21523" y="3500"/>
                  </a:cubicBezTo>
                  <a:lnTo>
                    <a:pt x="21482" y="3500"/>
                  </a:lnTo>
                  <a:cubicBezTo>
                    <a:pt x="21423" y="3500"/>
                    <a:pt x="21370" y="3506"/>
                    <a:pt x="21317" y="3506"/>
                  </a:cubicBezTo>
                  <a:cubicBezTo>
                    <a:pt x="21293" y="3512"/>
                    <a:pt x="21275" y="3512"/>
                    <a:pt x="21252" y="3512"/>
                  </a:cubicBezTo>
                  <a:cubicBezTo>
                    <a:pt x="21246" y="3512"/>
                    <a:pt x="21240" y="3512"/>
                    <a:pt x="21228" y="3518"/>
                  </a:cubicBezTo>
                  <a:lnTo>
                    <a:pt x="21210" y="3518"/>
                  </a:lnTo>
                  <a:cubicBezTo>
                    <a:pt x="21169" y="3518"/>
                    <a:pt x="21122" y="3524"/>
                    <a:pt x="21069" y="3530"/>
                  </a:cubicBezTo>
                  <a:cubicBezTo>
                    <a:pt x="21057" y="3530"/>
                    <a:pt x="21039" y="3535"/>
                    <a:pt x="21027" y="3535"/>
                  </a:cubicBezTo>
                  <a:cubicBezTo>
                    <a:pt x="20921" y="3547"/>
                    <a:pt x="20791" y="3565"/>
                    <a:pt x="20649" y="3589"/>
                  </a:cubicBezTo>
                  <a:cubicBezTo>
                    <a:pt x="20643" y="3594"/>
                    <a:pt x="20638" y="3594"/>
                    <a:pt x="20632" y="3594"/>
                  </a:cubicBezTo>
                  <a:cubicBezTo>
                    <a:pt x="20602" y="3600"/>
                    <a:pt x="20573" y="3606"/>
                    <a:pt x="20543" y="3612"/>
                  </a:cubicBezTo>
                  <a:cubicBezTo>
                    <a:pt x="20531" y="3612"/>
                    <a:pt x="20513" y="3618"/>
                    <a:pt x="20496" y="3618"/>
                  </a:cubicBezTo>
                  <a:cubicBezTo>
                    <a:pt x="20484" y="3624"/>
                    <a:pt x="20466" y="3624"/>
                    <a:pt x="20454" y="3630"/>
                  </a:cubicBezTo>
                  <a:cubicBezTo>
                    <a:pt x="20389" y="3642"/>
                    <a:pt x="20307" y="3659"/>
                    <a:pt x="20230" y="3683"/>
                  </a:cubicBezTo>
                  <a:cubicBezTo>
                    <a:pt x="20183" y="3695"/>
                    <a:pt x="20135" y="3707"/>
                    <a:pt x="20100" y="3719"/>
                  </a:cubicBezTo>
                  <a:cubicBezTo>
                    <a:pt x="20076" y="3724"/>
                    <a:pt x="20053" y="3730"/>
                    <a:pt x="20023" y="3736"/>
                  </a:cubicBezTo>
                  <a:cubicBezTo>
                    <a:pt x="20023" y="3736"/>
                    <a:pt x="20017" y="3736"/>
                    <a:pt x="20011" y="3742"/>
                  </a:cubicBezTo>
                  <a:cubicBezTo>
                    <a:pt x="19964" y="3754"/>
                    <a:pt x="19905" y="3772"/>
                    <a:pt x="19852" y="3789"/>
                  </a:cubicBezTo>
                  <a:cubicBezTo>
                    <a:pt x="19811" y="3801"/>
                    <a:pt x="19769" y="3813"/>
                    <a:pt x="19734" y="3825"/>
                  </a:cubicBezTo>
                  <a:cubicBezTo>
                    <a:pt x="19586" y="3872"/>
                    <a:pt x="19486" y="3908"/>
                    <a:pt x="19338" y="3973"/>
                  </a:cubicBezTo>
                  <a:cubicBezTo>
                    <a:pt x="19226" y="4020"/>
                    <a:pt x="19096" y="4079"/>
                    <a:pt x="18954" y="4144"/>
                  </a:cubicBezTo>
                  <a:cubicBezTo>
                    <a:pt x="18942" y="4150"/>
                    <a:pt x="18925" y="4162"/>
                    <a:pt x="18907" y="4167"/>
                  </a:cubicBezTo>
                  <a:cubicBezTo>
                    <a:pt x="18765" y="4232"/>
                    <a:pt x="18582" y="4333"/>
                    <a:pt x="18446" y="4415"/>
                  </a:cubicBezTo>
                  <a:cubicBezTo>
                    <a:pt x="18381" y="4451"/>
                    <a:pt x="18310" y="4498"/>
                    <a:pt x="18240" y="4540"/>
                  </a:cubicBezTo>
                  <a:cubicBezTo>
                    <a:pt x="18175" y="4581"/>
                    <a:pt x="18116" y="4622"/>
                    <a:pt x="18051" y="4664"/>
                  </a:cubicBezTo>
                  <a:cubicBezTo>
                    <a:pt x="18039" y="4675"/>
                    <a:pt x="18027" y="4681"/>
                    <a:pt x="18015" y="4693"/>
                  </a:cubicBezTo>
                  <a:cubicBezTo>
                    <a:pt x="17968" y="4723"/>
                    <a:pt x="17921" y="4758"/>
                    <a:pt x="17873" y="4788"/>
                  </a:cubicBezTo>
                  <a:cubicBezTo>
                    <a:pt x="17850" y="4805"/>
                    <a:pt x="17826" y="4823"/>
                    <a:pt x="17808" y="4835"/>
                  </a:cubicBezTo>
                  <a:cubicBezTo>
                    <a:pt x="17773" y="4864"/>
                    <a:pt x="17738" y="4888"/>
                    <a:pt x="17702" y="4918"/>
                  </a:cubicBezTo>
                  <a:cubicBezTo>
                    <a:pt x="17673" y="4935"/>
                    <a:pt x="17643" y="4959"/>
                    <a:pt x="17619" y="4982"/>
                  </a:cubicBezTo>
                  <a:cubicBezTo>
                    <a:pt x="17590" y="5000"/>
                    <a:pt x="17560" y="5024"/>
                    <a:pt x="17531" y="5047"/>
                  </a:cubicBezTo>
                  <a:cubicBezTo>
                    <a:pt x="17501" y="5071"/>
                    <a:pt x="17472" y="5095"/>
                    <a:pt x="17442" y="5118"/>
                  </a:cubicBezTo>
                  <a:cubicBezTo>
                    <a:pt x="17413" y="5142"/>
                    <a:pt x="17383" y="5166"/>
                    <a:pt x="17360" y="5189"/>
                  </a:cubicBezTo>
                  <a:cubicBezTo>
                    <a:pt x="17330" y="5213"/>
                    <a:pt x="17300" y="5236"/>
                    <a:pt x="17271" y="5260"/>
                  </a:cubicBezTo>
                  <a:cubicBezTo>
                    <a:pt x="17247" y="5284"/>
                    <a:pt x="17218" y="5301"/>
                    <a:pt x="17194" y="5325"/>
                  </a:cubicBezTo>
                  <a:cubicBezTo>
                    <a:pt x="17147" y="5366"/>
                    <a:pt x="17100" y="5408"/>
                    <a:pt x="17052" y="5449"/>
                  </a:cubicBezTo>
                  <a:cubicBezTo>
                    <a:pt x="17052" y="5449"/>
                    <a:pt x="17052" y="5455"/>
                    <a:pt x="17046" y="5455"/>
                  </a:cubicBezTo>
                  <a:cubicBezTo>
                    <a:pt x="17046" y="5455"/>
                    <a:pt x="17041" y="5455"/>
                    <a:pt x="17041" y="5461"/>
                  </a:cubicBezTo>
                  <a:cubicBezTo>
                    <a:pt x="17029" y="5473"/>
                    <a:pt x="17011" y="5485"/>
                    <a:pt x="16999" y="5502"/>
                  </a:cubicBezTo>
                  <a:cubicBezTo>
                    <a:pt x="16438" y="6004"/>
                    <a:pt x="16054" y="6471"/>
                    <a:pt x="15907" y="6654"/>
                  </a:cubicBezTo>
                  <a:cubicBezTo>
                    <a:pt x="15865" y="6707"/>
                    <a:pt x="15830" y="6754"/>
                    <a:pt x="15812" y="6784"/>
                  </a:cubicBezTo>
                  <a:cubicBezTo>
                    <a:pt x="15765" y="6837"/>
                    <a:pt x="15718" y="6908"/>
                    <a:pt x="15664" y="6979"/>
                  </a:cubicBezTo>
                  <a:cubicBezTo>
                    <a:pt x="15558" y="7121"/>
                    <a:pt x="15487" y="7227"/>
                    <a:pt x="15387" y="7380"/>
                  </a:cubicBezTo>
                  <a:cubicBezTo>
                    <a:pt x="15381" y="7392"/>
                    <a:pt x="15375" y="7404"/>
                    <a:pt x="15363" y="7416"/>
                  </a:cubicBezTo>
                  <a:cubicBezTo>
                    <a:pt x="15357" y="7428"/>
                    <a:pt x="15351" y="7440"/>
                    <a:pt x="15340" y="7457"/>
                  </a:cubicBezTo>
                  <a:cubicBezTo>
                    <a:pt x="15328" y="7475"/>
                    <a:pt x="15316" y="7493"/>
                    <a:pt x="15304" y="7510"/>
                  </a:cubicBezTo>
                  <a:cubicBezTo>
                    <a:pt x="15298" y="7528"/>
                    <a:pt x="15286" y="7546"/>
                    <a:pt x="15275" y="7564"/>
                  </a:cubicBezTo>
                  <a:cubicBezTo>
                    <a:pt x="15269" y="7575"/>
                    <a:pt x="15263" y="7587"/>
                    <a:pt x="15257" y="7599"/>
                  </a:cubicBezTo>
                  <a:cubicBezTo>
                    <a:pt x="15092" y="7871"/>
                    <a:pt x="15009" y="8048"/>
                    <a:pt x="14985" y="8089"/>
                  </a:cubicBezTo>
                  <a:cubicBezTo>
                    <a:pt x="14979" y="8101"/>
                    <a:pt x="14979" y="8107"/>
                    <a:pt x="14973" y="8119"/>
                  </a:cubicBezTo>
                  <a:cubicBezTo>
                    <a:pt x="14967" y="8119"/>
                    <a:pt x="14962" y="8119"/>
                    <a:pt x="14962" y="8113"/>
                  </a:cubicBezTo>
                  <a:cubicBezTo>
                    <a:pt x="14867" y="8077"/>
                    <a:pt x="14773" y="8036"/>
                    <a:pt x="14684" y="8007"/>
                  </a:cubicBezTo>
                  <a:cubicBezTo>
                    <a:pt x="14572" y="7959"/>
                    <a:pt x="14436" y="7918"/>
                    <a:pt x="14306" y="7882"/>
                  </a:cubicBezTo>
                  <a:cubicBezTo>
                    <a:pt x="14282" y="7871"/>
                    <a:pt x="14253" y="7865"/>
                    <a:pt x="14229" y="7859"/>
                  </a:cubicBezTo>
                  <a:cubicBezTo>
                    <a:pt x="14223" y="7859"/>
                    <a:pt x="14223" y="7859"/>
                    <a:pt x="14217" y="7853"/>
                  </a:cubicBezTo>
                  <a:cubicBezTo>
                    <a:pt x="14206" y="7853"/>
                    <a:pt x="14188" y="7847"/>
                    <a:pt x="14176" y="7841"/>
                  </a:cubicBezTo>
                  <a:cubicBezTo>
                    <a:pt x="14164" y="7841"/>
                    <a:pt x="14147" y="7835"/>
                    <a:pt x="14135" y="7829"/>
                  </a:cubicBezTo>
                  <a:cubicBezTo>
                    <a:pt x="14111" y="7829"/>
                    <a:pt x="14087" y="7818"/>
                    <a:pt x="14070" y="7818"/>
                  </a:cubicBezTo>
                  <a:cubicBezTo>
                    <a:pt x="14017" y="7800"/>
                    <a:pt x="13963" y="7788"/>
                    <a:pt x="13910" y="7776"/>
                  </a:cubicBezTo>
                  <a:cubicBezTo>
                    <a:pt x="13774" y="7747"/>
                    <a:pt x="13633" y="7717"/>
                    <a:pt x="13515" y="7699"/>
                  </a:cubicBezTo>
                  <a:cubicBezTo>
                    <a:pt x="13190" y="7634"/>
                    <a:pt x="12753" y="7593"/>
                    <a:pt x="12422" y="7587"/>
                  </a:cubicBezTo>
                  <a:cubicBezTo>
                    <a:pt x="12357" y="7587"/>
                    <a:pt x="12286" y="7581"/>
                    <a:pt x="12209" y="7581"/>
                  </a:cubicBezTo>
                  <a:lnTo>
                    <a:pt x="12044" y="7581"/>
                  </a:lnTo>
                  <a:cubicBezTo>
                    <a:pt x="11938" y="7581"/>
                    <a:pt x="11825" y="7581"/>
                    <a:pt x="11707" y="7587"/>
                  </a:cubicBezTo>
                  <a:cubicBezTo>
                    <a:pt x="11654" y="7587"/>
                    <a:pt x="11607" y="7593"/>
                    <a:pt x="11560" y="7593"/>
                  </a:cubicBezTo>
                  <a:cubicBezTo>
                    <a:pt x="11430" y="7599"/>
                    <a:pt x="11282" y="7611"/>
                    <a:pt x="11134" y="7629"/>
                  </a:cubicBezTo>
                  <a:cubicBezTo>
                    <a:pt x="10987" y="7640"/>
                    <a:pt x="10839" y="7658"/>
                    <a:pt x="10709" y="7670"/>
                  </a:cubicBezTo>
                  <a:cubicBezTo>
                    <a:pt x="10674" y="7676"/>
                    <a:pt x="10632" y="7682"/>
                    <a:pt x="10597" y="7688"/>
                  </a:cubicBezTo>
                  <a:cubicBezTo>
                    <a:pt x="10307" y="7717"/>
                    <a:pt x="9935" y="7782"/>
                    <a:pt x="9658" y="7853"/>
                  </a:cubicBezTo>
                  <a:cubicBezTo>
                    <a:pt x="9410" y="7912"/>
                    <a:pt x="9126" y="7983"/>
                    <a:pt x="8843" y="8060"/>
                  </a:cubicBezTo>
                  <a:cubicBezTo>
                    <a:pt x="8813" y="8066"/>
                    <a:pt x="8784" y="8071"/>
                    <a:pt x="8754" y="8077"/>
                  </a:cubicBezTo>
                  <a:cubicBezTo>
                    <a:pt x="8654" y="8107"/>
                    <a:pt x="8536" y="8142"/>
                    <a:pt x="8423" y="8178"/>
                  </a:cubicBezTo>
                  <a:cubicBezTo>
                    <a:pt x="8329" y="8207"/>
                    <a:pt x="8246" y="8237"/>
                    <a:pt x="8163" y="8266"/>
                  </a:cubicBezTo>
                  <a:cubicBezTo>
                    <a:pt x="8116" y="8284"/>
                    <a:pt x="8063" y="8302"/>
                    <a:pt x="8016" y="8320"/>
                  </a:cubicBezTo>
                  <a:cubicBezTo>
                    <a:pt x="7880" y="8367"/>
                    <a:pt x="7750" y="8414"/>
                    <a:pt x="7632" y="8455"/>
                  </a:cubicBezTo>
                  <a:cubicBezTo>
                    <a:pt x="7100" y="8633"/>
                    <a:pt x="6439" y="8940"/>
                    <a:pt x="5901" y="9235"/>
                  </a:cubicBezTo>
                  <a:cubicBezTo>
                    <a:pt x="5594" y="9394"/>
                    <a:pt x="5252" y="9589"/>
                    <a:pt x="4992" y="9767"/>
                  </a:cubicBezTo>
                  <a:cubicBezTo>
                    <a:pt x="4915" y="9814"/>
                    <a:pt x="4832" y="9873"/>
                    <a:pt x="4750" y="9926"/>
                  </a:cubicBezTo>
                  <a:cubicBezTo>
                    <a:pt x="4567" y="10050"/>
                    <a:pt x="4383" y="10168"/>
                    <a:pt x="4224" y="10280"/>
                  </a:cubicBezTo>
                  <a:cubicBezTo>
                    <a:pt x="3958" y="10464"/>
                    <a:pt x="3616" y="10729"/>
                    <a:pt x="3373" y="10948"/>
                  </a:cubicBezTo>
                  <a:cubicBezTo>
                    <a:pt x="3350" y="10971"/>
                    <a:pt x="3320" y="10995"/>
                    <a:pt x="3291" y="11019"/>
                  </a:cubicBezTo>
                  <a:cubicBezTo>
                    <a:pt x="3279" y="11031"/>
                    <a:pt x="3267" y="11042"/>
                    <a:pt x="3249" y="11054"/>
                  </a:cubicBezTo>
                  <a:cubicBezTo>
                    <a:pt x="3049" y="11220"/>
                    <a:pt x="2806" y="11450"/>
                    <a:pt x="2606" y="11657"/>
                  </a:cubicBezTo>
                  <a:cubicBezTo>
                    <a:pt x="2564" y="11698"/>
                    <a:pt x="2523" y="11739"/>
                    <a:pt x="2487" y="11781"/>
                  </a:cubicBezTo>
                  <a:cubicBezTo>
                    <a:pt x="2180" y="12117"/>
                    <a:pt x="1791" y="12584"/>
                    <a:pt x="1519" y="12944"/>
                  </a:cubicBezTo>
                  <a:cubicBezTo>
                    <a:pt x="1318" y="13216"/>
                    <a:pt x="1070" y="13600"/>
                    <a:pt x="916" y="13901"/>
                  </a:cubicBezTo>
                  <a:cubicBezTo>
                    <a:pt x="916" y="13907"/>
                    <a:pt x="911" y="13913"/>
                    <a:pt x="911" y="13919"/>
                  </a:cubicBezTo>
                  <a:cubicBezTo>
                    <a:pt x="722" y="14273"/>
                    <a:pt x="503" y="14728"/>
                    <a:pt x="344" y="15230"/>
                  </a:cubicBezTo>
                  <a:cubicBezTo>
                    <a:pt x="279" y="15413"/>
                    <a:pt x="225" y="15602"/>
                    <a:pt x="184" y="15773"/>
                  </a:cubicBezTo>
                  <a:cubicBezTo>
                    <a:pt x="143" y="15945"/>
                    <a:pt x="101" y="16145"/>
                    <a:pt x="72" y="16370"/>
                  </a:cubicBezTo>
                  <a:cubicBezTo>
                    <a:pt x="66" y="16388"/>
                    <a:pt x="66" y="16411"/>
                    <a:pt x="60" y="16429"/>
                  </a:cubicBezTo>
                  <a:cubicBezTo>
                    <a:pt x="36" y="16577"/>
                    <a:pt x="19" y="16777"/>
                    <a:pt x="13" y="16931"/>
                  </a:cubicBezTo>
                  <a:cubicBezTo>
                    <a:pt x="13" y="16949"/>
                    <a:pt x="7" y="16972"/>
                    <a:pt x="7" y="16996"/>
                  </a:cubicBezTo>
                  <a:cubicBezTo>
                    <a:pt x="7" y="16996"/>
                    <a:pt x="7" y="17002"/>
                    <a:pt x="7" y="17002"/>
                  </a:cubicBezTo>
                  <a:cubicBezTo>
                    <a:pt x="7" y="17020"/>
                    <a:pt x="7" y="17043"/>
                    <a:pt x="7" y="17061"/>
                  </a:cubicBezTo>
                  <a:cubicBezTo>
                    <a:pt x="1" y="17167"/>
                    <a:pt x="1" y="17274"/>
                    <a:pt x="1" y="17380"/>
                  </a:cubicBezTo>
                  <a:cubicBezTo>
                    <a:pt x="1" y="17498"/>
                    <a:pt x="7" y="17657"/>
                    <a:pt x="19" y="17776"/>
                  </a:cubicBezTo>
                  <a:cubicBezTo>
                    <a:pt x="30" y="17870"/>
                    <a:pt x="36" y="17947"/>
                    <a:pt x="42" y="18012"/>
                  </a:cubicBezTo>
                  <a:cubicBezTo>
                    <a:pt x="48" y="18047"/>
                    <a:pt x="54" y="18089"/>
                    <a:pt x="54" y="18124"/>
                  </a:cubicBezTo>
                  <a:cubicBezTo>
                    <a:pt x="54" y="18124"/>
                    <a:pt x="54" y="18130"/>
                    <a:pt x="60" y="18136"/>
                  </a:cubicBezTo>
                  <a:cubicBezTo>
                    <a:pt x="72" y="18254"/>
                    <a:pt x="90" y="18343"/>
                    <a:pt x="113" y="18449"/>
                  </a:cubicBezTo>
                  <a:cubicBezTo>
                    <a:pt x="113" y="18455"/>
                    <a:pt x="113" y="18455"/>
                    <a:pt x="113" y="18455"/>
                  </a:cubicBezTo>
                  <a:cubicBezTo>
                    <a:pt x="131" y="18555"/>
                    <a:pt x="155" y="18656"/>
                    <a:pt x="178" y="18744"/>
                  </a:cubicBezTo>
                  <a:cubicBezTo>
                    <a:pt x="202" y="18851"/>
                    <a:pt x="219" y="18910"/>
                    <a:pt x="255" y="18998"/>
                  </a:cubicBezTo>
                  <a:cubicBezTo>
                    <a:pt x="279" y="19075"/>
                    <a:pt x="308" y="19175"/>
                    <a:pt x="338" y="19246"/>
                  </a:cubicBezTo>
                  <a:cubicBezTo>
                    <a:pt x="338" y="19252"/>
                    <a:pt x="338" y="19252"/>
                    <a:pt x="338" y="19258"/>
                  </a:cubicBezTo>
                  <a:cubicBezTo>
                    <a:pt x="391" y="19394"/>
                    <a:pt x="456" y="19547"/>
                    <a:pt x="533" y="19713"/>
                  </a:cubicBezTo>
                  <a:cubicBezTo>
                    <a:pt x="538" y="19731"/>
                    <a:pt x="550" y="19742"/>
                    <a:pt x="556" y="19760"/>
                  </a:cubicBezTo>
                  <a:cubicBezTo>
                    <a:pt x="556" y="19766"/>
                    <a:pt x="556" y="19766"/>
                    <a:pt x="562" y="19766"/>
                  </a:cubicBezTo>
                  <a:cubicBezTo>
                    <a:pt x="574" y="19790"/>
                    <a:pt x="586" y="19813"/>
                    <a:pt x="597" y="19843"/>
                  </a:cubicBezTo>
                  <a:cubicBezTo>
                    <a:pt x="609" y="19860"/>
                    <a:pt x="615" y="19872"/>
                    <a:pt x="621" y="19890"/>
                  </a:cubicBezTo>
                  <a:cubicBezTo>
                    <a:pt x="627" y="19896"/>
                    <a:pt x="627" y="19896"/>
                    <a:pt x="633" y="19902"/>
                  </a:cubicBezTo>
                  <a:cubicBezTo>
                    <a:pt x="662" y="19961"/>
                    <a:pt x="698" y="20026"/>
                    <a:pt x="733" y="20085"/>
                  </a:cubicBezTo>
                  <a:cubicBezTo>
                    <a:pt x="733" y="20091"/>
                    <a:pt x="733" y="20091"/>
                    <a:pt x="739" y="20091"/>
                  </a:cubicBezTo>
                  <a:cubicBezTo>
                    <a:pt x="804" y="20209"/>
                    <a:pt x="887" y="20333"/>
                    <a:pt x="970" y="20451"/>
                  </a:cubicBezTo>
                  <a:cubicBezTo>
                    <a:pt x="970" y="20451"/>
                    <a:pt x="975" y="20457"/>
                    <a:pt x="981" y="20463"/>
                  </a:cubicBezTo>
                  <a:cubicBezTo>
                    <a:pt x="981" y="20463"/>
                    <a:pt x="981" y="20469"/>
                    <a:pt x="981" y="20469"/>
                  </a:cubicBezTo>
                  <a:cubicBezTo>
                    <a:pt x="999" y="20492"/>
                    <a:pt x="1023" y="20522"/>
                    <a:pt x="1046" y="20557"/>
                  </a:cubicBezTo>
                  <a:cubicBezTo>
                    <a:pt x="1082" y="20599"/>
                    <a:pt x="1111" y="20640"/>
                    <a:pt x="1147" y="20681"/>
                  </a:cubicBezTo>
                  <a:cubicBezTo>
                    <a:pt x="1153" y="20687"/>
                    <a:pt x="1153" y="20693"/>
                    <a:pt x="1159" y="20699"/>
                  </a:cubicBezTo>
                  <a:cubicBezTo>
                    <a:pt x="1182" y="20729"/>
                    <a:pt x="1206" y="20758"/>
                    <a:pt x="1229" y="20788"/>
                  </a:cubicBezTo>
                  <a:cubicBezTo>
                    <a:pt x="1336" y="20912"/>
                    <a:pt x="1478" y="21065"/>
                    <a:pt x="1643" y="21225"/>
                  </a:cubicBezTo>
                  <a:cubicBezTo>
                    <a:pt x="1649" y="21225"/>
                    <a:pt x="1655" y="21231"/>
                    <a:pt x="1655" y="21237"/>
                  </a:cubicBezTo>
                  <a:lnTo>
                    <a:pt x="1661" y="21237"/>
                  </a:lnTo>
                  <a:lnTo>
                    <a:pt x="1661" y="21243"/>
                  </a:lnTo>
                  <a:cubicBezTo>
                    <a:pt x="1743" y="21319"/>
                    <a:pt x="1897" y="21455"/>
                    <a:pt x="2109" y="21615"/>
                  </a:cubicBezTo>
                  <a:cubicBezTo>
                    <a:pt x="2145" y="21644"/>
                    <a:pt x="2180" y="21668"/>
                    <a:pt x="2210" y="21691"/>
                  </a:cubicBezTo>
                  <a:cubicBezTo>
                    <a:pt x="2216" y="21697"/>
                    <a:pt x="2216" y="21697"/>
                    <a:pt x="2222" y="21703"/>
                  </a:cubicBezTo>
                  <a:cubicBezTo>
                    <a:pt x="2369" y="21804"/>
                    <a:pt x="2464" y="21863"/>
                    <a:pt x="2464" y="21863"/>
                  </a:cubicBezTo>
                  <a:cubicBezTo>
                    <a:pt x="2470" y="21869"/>
                    <a:pt x="2476" y="21875"/>
                    <a:pt x="2487" y="21880"/>
                  </a:cubicBezTo>
                  <a:cubicBezTo>
                    <a:pt x="2558" y="21928"/>
                    <a:pt x="2641" y="21975"/>
                    <a:pt x="2724" y="22022"/>
                  </a:cubicBezTo>
                  <a:cubicBezTo>
                    <a:pt x="2741" y="22034"/>
                    <a:pt x="2753" y="22040"/>
                    <a:pt x="2765" y="22046"/>
                  </a:cubicBezTo>
                  <a:cubicBezTo>
                    <a:pt x="2777" y="22052"/>
                    <a:pt x="2789" y="22058"/>
                    <a:pt x="2801" y="22069"/>
                  </a:cubicBezTo>
                  <a:cubicBezTo>
                    <a:pt x="2806" y="22069"/>
                    <a:pt x="2806" y="22069"/>
                    <a:pt x="2812" y="22075"/>
                  </a:cubicBezTo>
                  <a:cubicBezTo>
                    <a:pt x="2818" y="22075"/>
                    <a:pt x="2830" y="22081"/>
                    <a:pt x="2836" y="22087"/>
                  </a:cubicBezTo>
                  <a:cubicBezTo>
                    <a:pt x="2871" y="22105"/>
                    <a:pt x="2919" y="22129"/>
                    <a:pt x="2960" y="22152"/>
                  </a:cubicBezTo>
                  <a:cubicBezTo>
                    <a:pt x="3049" y="22193"/>
                    <a:pt x="3131" y="22241"/>
                    <a:pt x="3214" y="22276"/>
                  </a:cubicBezTo>
                  <a:cubicBezTo>
                    <a:pt x="3226" y="22282"/>
                    <a:pt x="3243" y="22288"/>
                    <a:pt x="3255" y="22294"/>
                  </a:cubicBezTo>
                  <a:cubicBezTo>
                    <a:pt x="3362" y="22347"/>
                    <a:pt x="3503" y="22406"/>
                    <a:pt x="3627" y="22453"/>
                  </a:cubicBezTo>
                  <a:cubicBezTo>
                    <a:pt x="3639" y="22459"/>
                    <a:pt x="3657" y="22465"/>
                    <a:pt x="3669" y="22465"/>
                  </a:cubicBezTo>
                  <a:cubicBezTo>
                    <a:pt x="3681" y="22471"/>
                    <a:pt x="3692" y="22477"/>
                    <a:pt x="3704" y="22483"/>
                  </a:cubicBezTo>
                  <a:cubicBezTo>
                    <a:pt x="3852" y="22536"/>
                    <a:pt x="4041" y="22595"/>
                    <a:pt x="4212" y="22648"/>
                  </a:cubicBezTo>
                  <a:cubicBezTo>
                    <a:pt x="4230" y="22648"/>
                    <a:pt x="4248" y="22654"/>
                    <a:pt x="4259" y="22660"/>
                  </a:cubicBezTo>
                  <a:cubicBezTo>
                    <a:pt x="4507" y="22731"/>
                    <a:pt x="4767" y="22784"/>
                    <a:pt x="4998" y="22820"/>
                  </a:cubicBezTo>
                  <a:cubicBezTo>
                    <a:pt x="5163" y="22849"/>
                    <a:pt x="5352" y="22873"/>
                    <a:pt x="5541" y="22890"/>
                  </a:cubicBezTo>
                  <a:cubicBezTo>
                    <a:pt x="5547" y="22890"/>
                    <a:pt x="5553" y="22890"/>
                    <a:pt x="5559" y="22896"/>
                  </a:cubicBezTo>
                  <a:lnTo>
                    <a:pt x="5588" y="22896"/>
                  </a:lnTo>
                  <a:cubicBezTo>
                    <a:pt x="5647" y="22902"/>
                    <a:pt x="5683" y="22902"/>
                    <a:pt x="5689" y="22902"/>
                  </a:cubicBezTo>
                  <a:lnTo>
                    <a:pt x="5695" y="22902"/>
                  </a:lnTo>
                  <a:cubicBezTo>
                    <a:pt x="5783" y="22914"/>
                    <a:pt x="5872" y="22914"/>
                    <a:pt x="5954" y="22920"/>
                  </a:cubicBezTo>
                  <a:cubicBezTo>
                    <a:pt x="6002" y="22920"/>
                    <a:pt x="6055" y="22926"/>
                    <a:pt x="6108" y="22926"/>
                  </a:cubicBezTo>
                  <a:lnTo>
                    <a:pt x="6120" y="22926"/>
                  </a:lnTo>
                  <a:cubicBezTo>
                    <a:pt x="6207" y="22928"/>
                    <a:pt x="6289" y="22929"/>
                    <a:pt x="6369" y="22929"/>
                  </a:cubicBezTo>
                  <a:cubicBezTo>
                    <a:pt x="6680" y="22929"/>
                    <a:pt x="6948" y="22912"/>
                    <a:pt x="7254" y="22879"/>
                  </a:cubicBezTo>
                  <a:cubicBezTo>
                    <a:pt x="7295" y="22879"/>
                    <a:pt x="7337" y="22873"/>
                    <a:pt x="7378" y="22867"/>
                  </a:cubicBezTo>
                  <a:cubicBezTo>
                    <a:pt x="7626" y="22849"/>
                    <a:pt x="7951" y="22802"/>
                    <a:pt x="8211" y="22743"/>
                  </a:cubicBezTo>
                  <a:cubicBezTo>
                    <a:pt x="8500" y="22684"/>
                    <a:pt x="8801" y="22613"/>
                    <a:pt x="9067" y="22536"/>
                  </a:cubicBezTo>
                  <a:cubicBezTo>
                    <a:pt x="9215" y="22501"/>
                    <a:pt x="9362" y="22459"/>
                    <a:pt x="9486" y="22412"/>
                  </a:cubicBezTo>
                  <a:cubicBezTo>
                    <a:pt x="9752" y="22329"/>
                    <a:pt x="10042" y="22235"/>
                    <a:pt x="10266" y="22134"/>
                  </a:cubicBezTo>
                  <a:cubicBezTo>
                    <a:pt x="10408" y="22075"/>
                    <a:pt x="10555" y="22010"/>
                    <a:pt x="10703" y="21940"/>
                  </a:cubicBezTo>
                  <a:cubicBezTo>
                    <a:pt x="10993" y="21815"/>
                    <a:pt x="11270" y="21691"/>
                    <a:pt x="11506" y="21573"/>
                  </a:cubicBezTo>
                  <a:cubicBezTo>
                    <a:pt x="11737" y="21461"/>
                    <a:pt x="12003" y="21319"/>
                    <a:pt x="12268" y="21160"/>
                  </a:cubicBezTo>
                  <a:cubicBezTo>
                    <a:pt x="12493" y="21036"/>
                    <a:pt x="12747" y="20870"/>
                    <a:pt x="12989" y="20705"/>
                  </a:cubicBezTo>
                  <a:cubicBezTo>
                    <a:pt x="13302" y="20498"/>
                    <a:pt x="13591" y="20292"/>
                    <a:pt x="13828" y="20103"/>
                  </a:cubicBezTo>
                  <a:cubicBezTo>
                    <a:pt x="14058" y="19920"/>
                    <a:pt x="14365" y="19683"/>
                    <a:pt x="14595" y="19471"/>
                  </a:cubicBezTo>
                  <a:cubicBezTo>
                    <a:pt x="14773" y="19317"/>
                    <a:pt x="14950" y="19152"/>
                    <a:pt x="15092" y="19010"/>
                  </a:cubicBezTo>
                  <a:cubicBezTo>
                    <a:pt x="15239" y="18862"/>
                    <a:pt x="15405" y="18691"/>
                    <a:pt x="15564" y="18520"/>
                  </a:cubicBezTo>
                  <a:cubicBezTo>
                    <a:pt x="15759" y="18319"/>
                    <a:pt x="15936" y="18118"/>
                    <a:pt x="16090" y="17929"/>
                  </a:cubicBezTo>
                  <a:cubicBezTo>
                    <a:pt x="16090" y="17923"/>
                    <a:pt x="16096" y="17923"/>
                    <a:pt x="16101" y="17917"/>
                  </a:cubicBezTo>
                  <a:cubicBezTo>
                    <a:pt x="16184" y="17811"/>
                    <a:pt x="16279" y="17693"/>
                    <a:pt x="16379" y="17569"/>
                  </a:cubicBezTo>
                  <a:lnTo>
                    <a:pt x="17472" y="17894"/>
                  </a:lnTo>
                  <a:lnTo>
                    <a:pt x="15794" y="25223"/>
                  </a:lnTo>
                  <a:cubicBezTo>
                    <a:pt x="15741" y="25466"/>
                    <a:pt x="15794" y="25779"/>
                    <a:pt x="15948" y="26080"/>
                  </a:cubicBezTo>
                  <a:cubicBezTo>
                    <a:pt x="16096" y="26387"/>
                    <a:pt x="16326" y="26647"/>
                    <a:pt x="16562" y="26783"/>
                  </a:cubicBezTo>
                  <a:lnTo>
                    <a:pt x="18854" y="28106"/>
                  </a:lnTo>
                  <a:cubicBezTo>
                    <a:pt x="18981" y="28180"/>
                    <a:pt x="19101" y="28214"/>
                    <a:pt x="19207" y="28214"/>
                  </a:cubicBezTo>
                  <a:cubicBezTo>
                    <a:pt x="19467" y="28214"/>
                    <a:pt x="19645" y="28007"/>
                    <a:pt x="19645" y="27651"/>
                  </a:cubicBezTo>
                  <a:cubicBezTo>
                    <a:pt x="19651" y="27149"/>
                    <a:pt x="19297" y="26535"/>
                    <a:pt x="18860" y="26287"/>
                  </a:cubicBezTo>
                  <a:lnTo>
                    <a:pt x="17566" y="25536"/>
                  </a:lnTo>
                  <a:lnTo>
                    <a:pt x="19303" y="17917"/>
                  </a:lnTo>
                  <a:cubicBezTo>
                    <a:pt x="19368" y="17646"/>
                    <a:pt x="19285" y="17279"/>
                    <a:pt x="19090" y="16943"/>
                  </a:cubicBezTo>
                  <a:cubicBezTo>
                    <a:pt x="18937" y="16689"/>
                    <a:pt x="18742" y="16476"/>
                    <a:pt x="18535" y="16358"/>
                  </a:cubicBezTo>
                  <a:cubicBezTo>
                    <a:pt x="18470" y="16323"/>
                    <a:pt x="18411" y="16293"/>
                    <a:pt x="18346" y="16275"/>
                  </a:cubicBezTo>
                  <a:lnTo>
                    <a:pt x="17383" y="15992"/>
                  </a:lnTo>
                  <a:cubicBezTo>
                    <a:pt x="17419" y="15915"/>
                    <a:pt x="17460" y="15838"/>
                    <a:pt x="17489" y="15767"/>
                  </a:cubicBezTo>
                  <a:cubicBezTo>
                    <a:pt x="17501" y="15750"/>
                    <a:pt x="17507" y="15732"/>
                    <a:pt x="17513" y="15714"/>
                  </a:cubicBezTo>
                  <a:cubicBezTo>
                    <a:pt x="17554" y="15632"/>
                    <a:pt x="17590" y="15549"/>
                    <a:pt x="17619" y="15478"/>
                  </a:cubicBezTo>
                  <a:cubicBezTo>
                    <a:pt x="17714" y="15265"/>
                    <a:pt x="17791" y="15065"/>
                    <a:pt x="17850" y="14881"/>
                  </a:cubicBezTo>
                  <a:cubicBezTo>
                    <a:pt x="17856" y="14864"/>
                    <a:pt x="17862" y="14852"/>
                    <a:pt x="17862" y="14840"/>
                  </a:cubicBezTo>
                  <a:cubicBezTo>
                    <a:pt x="17867" y="14834"/>
                    <a:pt x="17867" y="14822"/>
                    <a:pt x="17873" y="14811"/>
                  </a:cubicBezTo>
                  <a:cubicBezTo>
                    <a:pt x="17879" y="14787"/>
                    <a:pt x="17885" y="14763"/>
                    <a:pt x="17897" y="14740"/>
                  </a:cubicBezTo>
                  <a:cubicBezTo>
                    <a:pt x="17932" y="14610"/>
                    <a:pt x="17986" y="14427"/>
                    <a:pt x="18033" y="14220"/>
                  </a:cubicBezTo>
                  <a:cubicBezTo>
                    <a:pt x="18045" y="14173"/>
                    <a:pt x="18068" y="14084"/>
                    <a:pt x="18086" y="13960"/>
                  </a:cubicBezTo>
                  <a:cubicBezTo>
                    <a:pt x="18104" y="13889"/>
                    <a:pt x="18116" y="13812"/>
                    <a:pt x="18121" y="13736"/>
                  </a:cubicBezTo>
                  <a:cubicBezTo>
                    <a:pt x="18127" y="13712"/>
                    <a:pt x="18127" y="13688"/>
                    <a:pt x="18133" y="13671"/>
                  </a:cubicBezTo>
                  <a:lnTo>
                    <a:pt x="22604" y="15194"/>
                  </a:lnTo>
                  <a:lnTo>
                    <a:pt x="20915" y="22577"/>
                  </a:lnTo>
                  <a:cubicBezTo>
                    <a:pt x="20862" y="22820"/>
                    <a:pt x="20915" y="23133"/>
                    <a:pt x="21069" y="23440"/>
                  </a:cubicBezTo>
                  <a:cubicBezTo>
                    <a:pt x="21216" y="23741"/>
                    <a:pt x="21447" y="24001"/>
                    <a:pt x="21689" y="24137"/>
                  </a:cubicBezTo>
                  <a:lnTo>
                    <a:pt x="23975" y="25460"/>
                  </a:lnTo>
                  <a:cubicBezTo>
                    <a:pt x="24102" y="25534"/>
                    <a:pt x="24222" y="25568"/>
                    <a:pt x="24328" y="25568"/>
                  </a:cubicBezTo>
                  <a:cubicBezTo>
                    <a:pt x="24588" y="25568"/>
                    <a:pt x="24768" y="25361"/>
                    <a:pt x="24772" y="25005"/>
                  </a:cubicBezTo>
                  <a:cubicBezTo>
                    <a:pt x="24772" y="24503"/>
                    <a:pt x="24418" y="23889"/>
                    <a:pt x="23980" y="23641"/>
                  </a:cubicBezTo>
                  <a:lnTo>
                    <a:pt x="22687" y="22890"/>
                  </a:lnTo>
                  <a:lnTo>
                    <a:pt x="24423" y="15271"/>
                  </a:lnTo>
                  <a:cubicBezTo>
                    <a:pt x="24488" y="15005"/>
                    <a:pt x="24412" y="14645"/>
                    <a:pt x="24223" y="14314"/>
                  </a:cubicBezTo>
                  <a:cubicBezTo>
                    <a:pt x="24069" y="14049"/>
                    <a:pt x="23868" y="13836"/>
                    <a:pt x="23656" y="13712"/>
                  </a:cubicBezTo>
                  <a:cubicBezTo>
                    <a:pt x="23602" y="13682"/>
                    <a:pt x="23549" y="13659"/>
                    <a:pt x="23496" y="13641"/>
                  </a:cubicBezTo>
                  <a:lnTo>
                    <a:pt x="21695" y="13027"/>
                  </a:lnTo>
                  <a:cubicBezTo>
                    <a:pt x="21707" y="13021"/>
                    <a:pt x="21724" y="13015"/>
                    <a:pt x="21742" y="13009"/>
                  </a:cubicBezTo>
                  <a:cubicBezTo>
                    <a:pt x="21789" y="12991"/>
                    <a:pt x="21831" y="12974"/>
                    <a:pt x="21878" y="12956"/>
                  </a:cubicBezTo>
                  <a:cubicBezTo>
                    <a:pt x="21896" y="12950"/>
                    <a:pt x="21913" y="12944"/>
                    <a:pt x="21931" y="12932"/>
                  </a:cubicBezTo>
                  <a:cubicBezTo>
                    <a:pt x="21990" y="12915"/>
                    <a:pt x="22043" y="12891"/>
                    <a:pt x="22096" y="12867"/>
                  </a:cubicBezTo>
                  <a:cubicBezTo>
                    <a:pt x="22120" y="12862"/>
                    <a:pt x="22144" y="12850"/>
                    <a:pt x="22167" y="12844"/>
                  </a:cubicBezTo>
                  <a:cubicBezTo>
                    <a:pt x="22215" y="12820"/>
                    <a:pt x="22268" y="12802"/>
                    <a:pt x="22309" y="12779"/>
                  </a:cubicBezTo>
                  <a:cubicBezTo>
                    <a:pt x="22339" y="12767"/>
                    <a:pt x="22368" y="12755"/>
                    <a:pt x="22392" y="12743"/>
                  </a:cubicBezTo>
                  <a:cubicBezTo>
                    <a:pt x="22421" y="12732"/>
                    <a:pt x="22451" y="12720"/>
                    <a:pt x="22474" y="12708"/>
                  </a:cubicBezTo>
                  <a:cubicBezTo>
                    <a:pt x="22516" y="12684"/>
                    <a:pt x="22563" y="12667"/>
                    <a:pt x="22604" y="12649"/>
                  </a:cubicBezTo>
                  <a:cubicBezTo>
                    <a:pt x="22622" y="12637"/>
                    <a:pt x="22646" y="12625"/>
                    <a:pt x="22663" y="12619"/>
                  </a:cubicBezTo>
                  <a:cubicBezTo>
                    <a:pt x="22705" y="12596"/>
                    <a:pt x="22740" y="12578"/>
                    <a:pt x="22782" y="12560"/>
                  </a:cubicBezTo>
                  <a:cubicBezTo>
                    <a:pt x="22817" y="12543"/>
                    <a:pt x="22852" y="12525"/>
                    <a:pt x="22888" y="12507"/>
                  </a:cubicBezTo>
                  <a:cubicBezTo>
                    <a:pt x="22900" y="12495"/>
                    <a:pt x="22917" y="12489"/>
                    <a:pt x="22929" y="12478"/>
                  </a:cubicBezTo>
                  <a:cubicBezTo>
                    <a:pt x="22994" y="12448"/>
                    <a:pt x="23047" y="12419"/>
                    <a:pt x="23083" y="12395"/>
                  </a:cubicBezTo>
                  <a:cubicBezTo>
                    <a:pt x="23219" y="12318"/>
                    <a:pt x="23402" y="12206"/>
                    <a:pt x="23526" y="12117"/>
                  </a:cubicBezTo>
                  <a:cubicBezTo>
                    <a:pt x="23579" y="12076"/>
                    <a:pt x="23626" y="12041"/>
                    <a:pt x="23673" y="12011"/>
                  </a:cubicBezTo>
                  <a:cubicBezTo>
                    <a:pt x="23709" y="11987"/>
                    <a:pt x="23750" y="11958"/>
                    <a:pt x="23786" y="11934"/>
                  </a:cubicBezTo>
                  <a:cubicBezTo>
                    <a:pt x="23845" y="11887"/>
                    <a:pt x="23921" y="11834"/>
                    <a:pt x="23992" y="11775"/>
                  </a:cubicBezTo>
                  <a:cubicBezTo>
                    <a:pt x="24075" y="11710"/>
                    <a:pt x="24146" y="11645"/>
                    <a:pt x="24234" y="11568"/>
                  </a:cubicBezTo>
                  <a:cubicBezTo>
                    <a:pt x="24258" y="11538"/>
                    <a:pt x="24294" y="11509"/>
                    <a:pt x="24323" y="11485"/>
                  </a:cubicBezTo>
                  <a:cubicBezTo>
                    <a:pt x="24364" y="11444"/>
                    <a:pt x="24406" y="11403"/>
                    <a:pt x="24441" y="11373"/>
                  </a:cubicBezTo>
                  <a:cubicBezTo>
                    <a:pt x="24447" y="11367"/>
                    <a:pt x="24453" y="11361"/>
                    <a:pt x="24453" y="11361"/>
                  </a:cubicBezTo>
                  <a:cubicBezTo>
                    <a:pt x="24471" y="11338"/>
                    <a:pt x="24494" y="11320"/>
                    <a:pt x="24506" y="11308"/>
                  </a:cubicBezTo>
                  <a:cubicBezTo>
                    <a:pt x="24536" y="11279"/>
                    <a:pt x="24571" y="11243"/>
                    <a:pt x="24601" y="11208"/>
                  </a:cubicBezTo>
                  <a:cubicBezTo>
                    <a:pt x="24660" y="11149"/>
                    <a:pt x="24713" y="11090"/>
                    <a:pt x="24760" y="11036"/>
                  </a:cubicBezTo>
                  <a:cubicBezTo>
                    <a:pt x="24772" y="11031"/>
                    <a:pt x="24778" y="11019"/>
                    <a:pt x="24790" y="11007"/>
                  </a:cubicBezTo>
                  <a:cubicBezTo>
                    <a:pt x="24801" y="10995"/>
                    <a:pt x="24813" y="10983"/>
                    <a:pt x="24819" y="10971"/>
                  </a:cubicBezTo>
                  <a:cubicBezTo>
                    <a:pt x="24843" y="10948"/>
                    <a:pt x="24861" y="10924"/>
                    <a:pt x="24878" y="10901"/>
                  </a:cubicBezTo>
                  <a:cubicBezTo>
                    <a:pt x="24884" y="10895"/>
                    <a:pt x="24884" y="10895"/>
                    <a:pt x="24890" y="10889"/>
                  </a:cubicBezTo>
                  <a:cubicBezTo>
                    <a:pt x="24985" y="10777"/>
                    <a:pt x="25061" y="10676"/>
                    <a:pt x="25126" y="10588"/>
                  </a:cubicBezTo>
                  <a:cubicBezTo>
                    <a:pt x="25132" y="10576"/>
                    <a:pt x="25144" y="10564"/>
                    <a:pt x="25150" y="10552"/>
                  </a:cubicBezTo>
                  <a:cubicBezTo>
                    <a:pt x="25179" y="10511"/>
                    <a:pt x="25209" y="10469"/>
                    <a:pt x="25233" y="10434"/>
                  </a:cubicBezTo>
                  <a:cubicBezTo>
                    <a:pt x="25239" y="10434"/>
                    <a:pt x="25239" y="10428"/>
                    <a:pt x="25244" y="10422"/>
                  </a:cubicBezTo>
                  <a:cubicBezTo>
                    <a:pt x="25244" y="10416"/>
                    <a:pt x="25250" y="10416"/>
                    <a:pt x="25250" y="10410"/>
                  </a:cubicBezTo>
                  <a:cubicBezTo>
                    <a:pt x="25262" y="10387"/>
                    <a:pt x="25280" y="10369"/>
                    <a:pt x="25292" y="10351"/>
                  </a:cubicBezTo>
                  <a:cubicBezTo>
                    <a:pt x="25345" y="10269"/>
                    <a:pt x="25398" y="10192"/>
                    <a:pt x="25445" y="10109"/>
                  </a:cubicBezTo>
                  <a:lnTo>
                    <a:pt x="30129" y="11503"/>
                  </a:lnTo>
                  <a:lnTo>
                    <a:pt x="28457" y="18833"/>
                  </a:lnTo>
                  <a:cubicBezTo>
                    <a:pt x="28404" y="19069"/>
                    <a:pt x="28457" y="19388"/>
                    <a:pt x="28605" y="19689"/>
                  </a:cubicBezTo>
                  <a:cubicBezTo>
                    <a:pt x="28759" y="19996"/>
                    <a:pt x="28989" y="20256"/>
                    <a:pt x="29225" y="20392"/>
                  </a:cubicBezTo>
                  <a:lnTo>
                    <a:pt x="31517" y="21715"/>
                  </a:lnTo>
                  <a:cubicBezTo>
                    <a:pt x="31644" y="21789"/>
                    <a:pt x="31764" y="21824"/>
                    <a:pt x="31871" y="21824"/>
                  </a:cubicBezTo>
                  <a:cubicBezTo>
                    <a:pt x="32130" y="21824"/>
                    <a:pt x="32308" y="21616"/>
                    <a:pt x="32308" y="21260"/>
                  </a:cubicBezTo>
                  <a:cubicBezTo>
                    <a:pt x="32314" y="20758"/>
                    <a:pt x="31960" y="20144"/>
                    <a:pt x="31523" y="19896"/>
                  </a:cubicBezTo>
                  <a:lnTo>
                    <a:pt x="30223" y="19146"/>
                  </a:lnTo>
                  <a:lnTo>
                    <a:pt x="31966" y="11527"/>
                  </a:lnTo>
                  <a:cubicBezTo>
                    <a:pt x="32025" y="11255"/>
                    <a:pt x="31948" y="10889"/>
                    <a:pt x="31753" y="10552"/>
                  </a:cubicBezTo>
                  <a:cubicBezTo>
                    <a:pt x="31600" y="10292"/>
                    <a:pt x="31405" y="10086"/>
                    <a:pt x="31198" y="9967"/>
                  </a:cubicBezTo>
                  <a:cubicBezTo>
                    <a:pt x="31133" y="9932"/>
                    <a:pt x="31068" y="9902"/>
                    <a:pt x="31009" y="9885"/>
                  </a:cubicBezTo>
                  <a:lnTo>
                    <a:pt x="26160" y="8449"/>
                  </a:lnTo>
                  <a:cubicBezTo>
                    <a:pt x="26160" y="8444"/>
                    <a:pt x="26160" y="8444"/>
                    <a:pt x="26160" y="8438"/>
                  </a:cubicBezTo>
                  <a:cubicBezTo>
                    <a:pt x="26166" y="8414"/>
                    <a:pt x="26172" y="8390"/>
                    <a:pt x="26184" y="8367"/>
                  </a:cubicBezTo>
                  <a:cubicBezTo>
                    <a:pt x="26189" y="8349"/>
                    <a:pt x="26195" y="8325"/>
                    <a:pt x="26201" y="8308"/>
                  </a:cubicBezTo>
                  <a:cubicBezTo>
                    <a:pt x="26219" y="8308"/>
                    <a:pt x="26237" y="8314"/>
                    <a:pt x="26254" y="8320"/>
                  </a:cubicBezTo>
                  <a:cubicBezTo>
                    <a:pt x="26296" y="8325"/>
                    <a:pt x="26331" y="8337"/>
                    <a:pt x="26367" y="8343"/>
                  </a:cubicBezTo>
                  <a:cubicBezTo>
                    <a:pt x="26384" y="8349"/>
                    <a:pt x="26396" y="8349"/>
                    <a:pt x="26414" y="8355"/>
                  </a:cubicBezTo>
                  <a:cubicBezTo>
                    <a:pt x="26473" y="8367"/>
                    <a:pt x="26532" y="8373"/>
                    <a:pt x="26597" y="8385"/>
                  </a:cubicBezTo>
                  <a:cubicBezTo>
                    <a:pt x="26739" y="8408"/>
                    <a:pt x="26869" y="8420"/>
                    <a:pt x="26981" y="8426"/>
                  </a:cubicBezTo>
                  <a:lnTo>
                    <a:pt x="27022" y="8426"/>
                  </a:lnTo>
                  <a:cubicBezTo>
                    <a:pt x="27093" y="8430"/>
                    <a:pt x="27158" y="8434"/>
                    <a:pt x="27218" y="8434"/>
                  </a:cubicBezTo>
                  <a:cubicBezTo>
                    <a:pt x="27242" y="8434"/>
                    <a:pt x="27266" y="8433"/>
                    <a:pt x="27288" y="8432"/>
                  </a:cubicBezTo>
                  <a:lnTo>
                    <a:pt x="27318" y="8432"/>
                  </a:lnTo>
                  <a:cubicBezTo>
                    <a:pt x="27377" y="8432"/>
                    <a:pt x="27436" y="8432"/>
                    <a:pt x="27507" y="8426"/>
                  </a:cubicBezTo>
                  <a:cubicBezTo>
                    <a:pt x="27648" y="8420"/>
                    <a:pt x="27701" y="8420"/>
                    <a:pt x="27855" y="8396"/>
                  </a:cubicBezTo>
                  <a:cubicBezTo>
                    <a:pt x="28014" y="8379"/>
                    <a:pt x="28162" y="8355"/>
                    <a:pt x="28328" y="8320"/>
                  </a:cubicBezTo>
                  <a:cubicBezTo>
                    <a:pt x="28339" y="8320"/>
                    <a:pt x="28351" y="8314"/>
                    <a:pt x="28369" y="8308"/>
                  </a:cubicBezTo>
                  <a:cubicBezTo>
                    <a:pt x="28387" y="8308"/>
                    <a:pt x="28404" y="8302"/>
                    <a:pt x="28416" y="8302"/>
                  </a:cubicBezTo>
                  <a:cubicBezTo>
                    <a:pt x="28428" y="8296"/>
                    <a:pt x="28434" y="8296"/>
                    <a:pt x="28446" y="8290"/>
                  </a:cubicBezTo>
                  <a:lnTo>
                    <a:pt x="28463" y="8290"/>
                  </a:lnTo>
                  <a:cubicBezTo>
                    <a:pt x="28469" y="8290"/>
                    <a:pt x="28475" y="8284"/>
                    <a:pt x="28475" y="8284"/>
                  </a:cubicBezTo>
                  <a:cubicBezTo>
                    <a:pt x="28552" y="8266"/>
                    <a:pt x="28617" y="8249"/>
                    <a:pt x="28676" y="8231"/>
                  </a:cubicBezTo>
                  <a:cubicBezTo>
                    <a:pt x="28682" y="8231"/>
                    <a:pt x="28688" y="8231"/>
                    <a:pt x="28694" y="8225"/>
                  </a:cubicBezTo>
                  <a:cubicBezTo>
                    <a:pt x="28865" y="8178"/>
                    <a:pt x="28983" y="8136"/>
                    <a:pt x="28983" y="8136"/>
                  </a:cubicBezTo>
                  <a:cubicBezTo>
                    <a:pt x="29007" y="8131"/>
                    <a:pt x="29024" y="8119"/>
                    <a:pt x="29048" y="8113"/>
                  </a:cubicBezTo>
                  <a:cubicBezTo>
                    <a:pt x="29078" y="8101"/>
                    <a:pt x="29101" y="8095"/>
                    <a:pt x="29125" y="8083"/>
                  </a:cubicBezTo>
                  <a:cubicBezTo>
                    <a:pt x="29178" y="8066"/>
                    <a:pt x="29231" y="8048"/>
                    <a:pt x="29278" y="8030"/>
                  </a:cubicBezTo>
                  <a:cubicBezTo>
                    <a:pt x="29503" y="7942"/>
                    <a:pt x="29686" y="7853"/>
                    <a:pt x="29816" y="7788"/>
                  </a:cubicBezTo>
                  <a:cubicBezTo>
                    <a:pt x="29899" y="7747"/>
                    <a:pt x="30023" y="7688"/>
                    <a:pt x="30164" y="7605"/>
                  </a:cubicBezTo>
                  <a:cubicBezTo>
                    <a:pt x="30324" y="7522"/>
                    <a:pt x="30460" y="7434"/>
                    <a:pt x="30596" y="7339"/>
                  </a:cubicBezTo>
                  <a:cubicBezTo>
                    <a:pt x="30690" y="7280"/>
                    <a:pt x="30773" y="7215"/>
                    <a:pt x="30844" y="7156"/>
                  </a:cubicBezTo>
                  <a:cubicBezTo>
                    <a:pt x="30844" y="7156"/>
                    <a:pt x="30844" y="7156"/>
                    <a:pt x="30850" y="7150"/>
                  </a:cubicBezTo>
                  <a:cubicBezTo>
                    <a:pt x="30891" y="7115"/>
                    <a:pt x="30932" y="7079"/>
                    <a:pt x="30974" y="7044"/>
                  </a:cubicBezTo>
                  <a:cubicBezTo>
                    <a:pt x="30991" y="7032"/>
                    <a:pt x="30997" y="7020"/>
                    <a:pt x="31015" y="7008"/>
                  </a:cubicBezTo>
                  <a:cubicBezTo>
                    <a:pt x="31103" y="6926"/>
                    <a:pt x="31163" y="6867"/>
                    <a:pt x="31245" y="6778"/>
                  </a:cubicBezTo>
                  <a:cubicBezTo>
                    <a:pt x="31304" y="6713"/>
                    <a:pt x="31357" y="6654"/>
                    <a:pt x="31405" y="6595"/>
                  </a:cubicBezTo>
                  <a:cubicBezTo>
                    <a:pt x="31434" y="6559"/>
                    <a:pt x="31464" y="6518"/>
                    <a:pt x="31493" y="6477"/>
                  </a:cubicBezTo>
                  <a:cubicBezTo>
                    <a:pt x="31611" y="6323"/>
                    <a:pt x="31694" y="6187"/>
                    <a:pt x="31747" y="6105"/>
                  </a:cubicBezTo>
                  <a:cubicBezTo>
                    <a:pt x="31765" y="6075"/>
                    <a:pt x="31854" y="5933"/>
                    <a:pt x="31948" y="5715"/>
                  </a:cubicBezTo>
                  <a:cubicBezTo>
                    <a:pt x="31960" y="5697"/>
                    <a:pt x="31966" y="5679"/>
                    <a:pt x="31972" y="5668"/>
                  </a:cubicBezTo>
                  <a:cubicBezTo>
                    <a:pt x="31984" y="5644"/>
                    <a:pt x="31989" y="5620"/>
                    <a:pt x="32001" y="5591"/>
                  </a:cubicBezTo>
                  <a:cubicBezTo>
                    <a:pt x="32001" y="5591"/>
                    <a:pt x="32007" y="5585"/>
                    <a:pt x="32007" y="5579"/>
                  </a:cubicBezTo>
                  <a:cubicBezTo>
                    <a:pt x="32007" y="5579"/>
                    <a:pt x="32007" y="5573"/>
                    <a:pt x="32007" y="5573"/>
                  </a:cubicBezTo>
                  <a:cubicBezTo>
                    <a:pt x="32043" y="5485"/>
                    <a:pt x="32084" y="5390"/>
                    <a:pt x="32113" y="5284"/>
                  </a:cubicBezTo>
                  <a:cubicBezTo>
                    <a:pt x="32119" y="5272"/>
                    <a:pt x="32119" y="5266"/>
                    <a:pt x="32125" y="5254"/>
                  </a:cubicBezTo>
                  <a:cubicBezTo>
                    <a:pt x="32137" y="5219"/>
                    <a:pt x="32149" y="5183"/>
                    <a:pt x="32155" y="5142"/>
                  </a:cubicBezTo>
                  <a:cubicBezTo>
                    <a:pt x="32167" y="5107"/>
                    <a:pt x="32178" y="5065"/>
                    <a:pt x="32190" y="5030"/>
                  </a:cubicBezTo>
                  <a:cubicBezTo>
                    <a:pt x="32232" y="4841"/>
                    <a:pt x="32261" y="4693"/>
                    <a:pt x="32273" y="4569"/>
                  </a:cubicBezTo>
                  <a:cubicBezTo>
                    <a:pt x="32285" y="4469"/>
                    <a:pt x="32297" y="4368"/>
                    <a:pt x="32302" y="4262"/>
                  </a:cubicBezTo>
                  <a:cubicBezTo>
                    <a:pt x="32302" y="4256"/>
                    <a:pt x="32302" y="4256"/>
                    <a:pt x="32302" y="4250"/>
                  </a:cubicBezTo>
                  <a:cubicBezTo>
                    <a:pt x="32308" y="4179"/>
                    <a:pt x="32308" y="4114"/>
                    <a:pt x="32308" y="4049"/>
                  </a:cubicBezTo>
                  <a:cubicBezTo>
                    <a:pt x="32308" y="4014"/>
                    <a:pt x="32308" y="3984"/>
                    <a:pt x="32308" y="3955"/>
                  </a:cubicBezTo>
                  <a:cubicBezTo>
                    <a:pt x="32308" y="3943"/>
                    <a:pt x="32302" y="3931"/>
                    <a:pt x="32302" y="3919"/>
                  </a:cubicBezTo>
                  <a:cubicBezTo>
                    <a:pt x="32302" y="3866"/>
                    <a:pt x="32297" y="3813"/>
                    <a:pt x="32297" y="3754"/>
                  </a:cubicBezTo>
                  <a:cubicBezTo>
                    <a:pt x="32297" y="3719"/>
                    <a:pt x="32285" y="3606"/>
                    <a:pt x="32267" y="3482"/>
                  </a:cubicBezTo>
                  <a:cubicBezTo>
                    <a:pt x="32267" y="3465"/>
                    <a:pt x="32255" y="3411"/>
                    <a:pt x="32243" y="3335"/>
                  </a:cubicBezTo>
                  <a:cubicBezTo>
                    <a:pt x="32243" y="3335"/>
                    <a:pt x="32243" y="3329"/>
                    <a:pt x="32243" y="3323"/>
                  </a:cubicBezTo>
                  <a:cubicBezTo>
                    <a:pt x="32208" y="3152"/>
                    <a:pt x="32143" y="2862"/>
                    <a:pt x="32019" y="2543"/>
                  </a:cubicBezTo>
                  <a:cubicBezTo>
                    <a:pt x="32013" y="2543"/>
                    <a:pt x="32013" y="2537"/>
                    <a:pt x="32013" y="2537"/>
                  </a:cubicBezTo>
                  <a:cubicBezTo>
                    <a:pt x="31984" y="2460"/>
                    <a:pt x="31948" y="2384"/>
                    <a:pt x="31913" y="2307"/>
                  </a:cubicBezTo>
                  <a:cubicBezTo>
                    <a:pt x="31895" y="2271"/>
                    <a:pt x="31877" y="2242"/>
                    <a:pt x="31859" y="2207"/>
                  </a:cubicBezTo>
                  <a:cubicBezTo>
                    <a:pt x="31848" y="2177"/>
                    <a:pt x="31836" y="2153"/>
                    <a:pt x="31818" y="2124"/>
                  </a:cubicBezTo>
                  <a:cubicBezTo>
                    <a:pt x="31800" y="2094"/>
                    <a:pt x="31789" y="2065"/>
                    <a:pt x="31771" y="2035"/>
                  </a:cubicBezTo>
                  <a:cubicBezTo>
                    <a:pt x="31765" y="2023"/>
                    <a:pt x="31759" y="2012"/>
                    <a:pt x="31747" y="2000"/>
                  </a:cubicBezTo>
                  <a:cubicBezTo>
                    <a:pt x="31741" y="1982"/>
                    <a:pt x="31730" y="1964"/>
                    <a:pt x="31718" y="1947"/>
                  </a:cubicBezTo>
                  <a:cubicBezTo>
                    <a:pt x="31665" y="1852"/>
                    <a:pt x="31606" y="1764"/>
                    <a:pt x="31546" y="1687"/>
                  </a:cubicBezTo>
                  <a:cubicBezTo>
                    <a:pt x="31541" y="1687"/>
                    <a:pt x="31476" y="1586"/>
                    <a:pt x="31369" y="1462"/>
                  </a:cubicBezTo>
                  <a:cubicBezTo>
                    <a:pt x="31310" y="1391"/>
                    <a:pt x="31245" y="1315"/>
                    <a:pt x="31174" y="1244"/>
                  </a:cubicBezTo>
                  <a:cubicBezTo>
                    <a:pt x="31174" y="1244"/>
                    <a:pt x="31174" y="1244"/>
                    <a:pt x="31174" y="1238"/>
                  </a:cubicBezTo>
                  <a:cubicBezTo>
                    <a:pt x="31168" y="1238"/>
                    <a:pt x="31168" y="1238"/>
                    <a:pt x="31168" y="1232"/>
                  </a:cubicBezTo>
                  <a:cubicBezTo>
                    <a:pt x="31068" y="1132"/>
                    <a:pt x="30938" y="1002"/>
                    <a:pt x="30696" y="813"/>
                  </a:cubicBezTo>
                  <a:cubicBezTo>
                    <a:pt x="30259" y="482"/>
                    <a:pt x="29828" y="316"/>
                    <a:pt x="29745" y="281"/>
                  </a:cubicBezTo>
                  <a:cubicBezTo>
                    <a:pt x="29721" y="275"/>
                    <a:pt x="29704" y="269"/>
                    <a:pt x="29680" y="257"/>
                  </a:cubicBezTo>
                  <a:cubicBezTo>
                    <a:pt x="29662" y="252"/>
                    <a:pt x="29639" y="246"/>
                    <a:pt x="29627" y="240"/>
                  </a:cubicBezTo>
                  <a:cubicBezTo>
                    <a:pt x="29568" y="216"/>
                    <a:pt x="29509" y="198"/>
                    <a:pt x="29444" y="175"/>
                  </a:cubicBezTo>
                  <a:lnTo>
                    <a:pt x="29438" y="175"/>
                  </a:lnTo>
                  <a:cubicBezTo>
                    <a:pt x="29326" y="139"/>
                    <a:pt x="29213" y="110"/>
                    <a:pt x="29113" y="92"/>
                  </a:cubicBezTo>
                  <a:cubicBezTo>
                    <a:pt x="29107" y="92"/>
                    <a:pt x="29107" y="92"/>
                    <a:pt x="29101" y="86"/>
                  </a:cubicBezTo>
                  <a:lnTo>
                    <a:pt x="29089" y="86"/>
                  </a:lnTo>
                  <a:cubicBezTo>
                    <a:pt x="29036" y="74"/>
                    <a:pt x="28977" y="63"/>
                    <a:pt x="28912" y="51"/>
                  </a:cubicBezTo>
                  <a:cubicBezTo>
                    <a:pt x="28895" y="51"/>
                    <a:pt x="28871" y="45"/>
                    <a:pt x="28853" y="45"/>
                  </a:cubicBezTo>
                  <a:cubicBezTo>
                    <a:pt x="28747" y="27"/>
                    <a:pt x="28635" y="15"/>
                    <a:pt x="28540" y="9"/>
                  </a:cubicBezTo>
                  <a:cubicBezTo>
                    <a:pt x="28481" y="9"/>
                    <a:pt x="28428" y="3"/>
                    <a:pt x="28375" y="3"/>
                  </a:cubicBezTo>
                  <a:lnTo>
                    <a:pt x="28345" y="3"/>
                  </a:lnTo>
                  <a:cubicBezTo>
                    <a:pt x="28320" y="1"/>
                    <a:pt x="28293" y="1"/>
                    <a:pt x="28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4"/>
            <p:cNvSpPr/>
            <p:nvPr/>
          </p:nvSpPr>
          <p:spPr>
            <a:xfrm>
              <a:off x="1112300" y="4263525"/>
              <a:ext cx="231550" cy="321950"/>
            </a:xfrm>
            <a:custGeom>
              <a:avLst/>
              <a:gdLst/>
              <a:ahLst/>
              <a:cxnLst/>
              <a:rect l="l" t="t" r="r" b="b"/>
              <a:pathLst>
                <a:path w="9262" h="12878" extrusionOk="0">
                  <a:moveTo>
                    <a:pt x="817" y="0"/>
                  </a:moveTo>
                  <a:cubicBezTo>
                    <a:pt x="744" y="0"/>
                    <a:pt x="675" y="16"/>
                    <a:pt x="614" y="49"/>
                  </a:cubicBezTo>
                  <a:cubicBezTo>
                    <a:pt x="419" y="162"/>
                    <a:pt x="337" y="433"/>
                    <a:pt x="396" y="776"/>
                  </a:cubicBezTo>
                  <a:lnTo>
                    <a:pt x="2091" y="10374"/>
                  </a:lnTo>
                  <a:lnTo>
                    <a:pt x="792" y="9629"/>
                  </a:lnTo>
                  <a:cubicBezTo>
                    <a:pt x="663" y="9555"/>
                    <a:pt x="542" y="9519"/>
                    <a:pt x="435" y="9519"/>
                  </a:cubicBezTo>
                  <a:cubicBezTo>
                    <a:pt x="177" y="9519"/>
                    <a:pt x="0" y="9724"/>
                    <a:pt x="0" y="10078"/>
                  </a:cubicBezTo>
                  <a:cubicBezTo>
                    <a:pt x="0" y="10580"/>
                    <a:pt x="349" y="11195"/>
                    <a:pt x="792" y="11449"/>
                  </a:cubicBezTo>
                  <a:lnTo>
                    <a:pt x="3077" y="12772"/>
                  </a:lnTo>
                  <a:cubicBezTo>
                    <a:pt x="3202" y="12842"/>
                    <a:pt x="3324" y="12877"/>
                    <a:pt x="3433" y="12877"/>
                  </a:cubicBezTo>
                  <a:cubicBezTo>
                    <a:pt x="3535" y="12877"/>
                    <a:pt x="3626" y="12846"/>
                    <a:pt x="3697" y="12783"/>
                  </a:cubicBezTo>
                  <a:cubicBezTo>
                    <a:pt x="3851" y="12653"/>
                    <a:pt x="3904" y="12405"/>
                    <a:pt x="3851" y="12104"/>
                  </a:cubicBezTo>
                  <a:lnTo>
                    <a:pt x="2227" y="2867"/>
                  </a:lnTo>
                  <a:lnTo>
                    <a:pt x="8192" y="7987"/>
                  </a:lnTo>
                  <a:cubicBezTo>
                    <a:pt x="8257" y="8041"/>
                    <a:pt x="8322" y="8088"/>
                    <a:pt x="8381" y="8123"/>
                  </a:cubicBezTo>
                  <a:cubicBezTo>
                    <a:pt x="8507" y="8195"/>
                    <a:pt x="8628" y="8231"/>
                    <a:pt x="8737" y="8231"/>
                  </a:cubicBezTo>
                  <a:cubicBezTo>
                    <a:pt x="8939" y="8231"/>
                    <a:pt x="9097" y="8108"/>
                    <a:pt x="9155" y="7869"/>
                  </a:cubicBezTo>
                  <a:cubicBezTo>
                    <a:pt x="9261" y="7444"/>
                    <a:pt x="9001" y="6800"/>
                    <a:pt x="8576" y="6434"/>
                  </a:cubicBezTo>
                  <a:lnTo>
                    <a:pt x="1364" y="244"/>
                  </a:lnTo>
                  <a:cubicBezTo>
                    <a:pt x="1300" y="191"/>
                    <a:pt x="1235" y="144"/>
                    <a:pt x="1175" y="108"/>
                  </a:cubicBezTo>
                  <a:cubicBezTo>
                    <a:pt x="1051" y="37"/>
                    <a:pt x="929" y="0"/>
                    <a:pt x="8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4"/>
            <p:cNvSpPr/>
            <p:nvPr/>
          </p:nvSpPr>
          <p:spPr>
            <a:xfrm>
              <a:off x="788625" y="4420950"/>
              <a:ext cx="231550" cy="321925"/>
            </a:xfrm>
            <a:custGeom>
              <a:avLst/>
              <a:gdLst/>
              <a:ahLst/>
              <a:cxnLst/>
              <a:rect l="l" t="t" r="r" b="b"/>
              <a:pathLst>
                <a:path w="9262" h="12877" extrusionOk="0">
                  <a:moveTo>
                    <a:pt x="829" y="1"/>
                  </a:moveTo>
                  <a:cubicBezTo>
                    <a:pt x="754" y="1"/>
                    <a:pt x="683" y="18"/>
                    <a:pt x="621" y="54"/>
                  </a:cubicBezTo>
                  <a:cubicBezTo>
                    <a:pt x="426" y="161"/>
                    <a:pt x="343" y="432"/>
                    <a:pt x="402" y="781"/>
                  </a:cubicBezTo>
                  <a:lnTo>
                    <a:pt x="2091" y="10373"/>
                  </a:lnTo>
                  <a:lnTo>
                    <a:pt x="798" y="9628"/>
                  </a:lnTo>
                  <a:cubicBezTo>
                    <a:pt x="671" y="9555"/>
                    <a:pt x="551" y="9520"/>
                    <a:pt x="444" y="9520"/>
                  </a:cubicBezTo>
                  <a:cubicBezTo>
                    <a:pt x="185" y="9520"/>
                    <a:pt x="6" y="9727"/>
                    <a:pt x="6" y="10083"/>
                  </a:cubicBezTo>
                  <a:cubicBezTo>
                    <a:pt x="1" y="10585"/>
                    <a:pt x="355" y="11194"/>
                    <a:pt x="792" y="11448"/>
                  </a:cubicBezTo>
                  <a:lnTo>
                    <a:pt x="3084" y="12771"/>
                  </a:lnTo>
                  <a:cubicBezTo>
                    <a:pt x="3209" y="12841"/>
                    <a:pt x="3331" y="12876"/>
                    <a:pt x="3440" y="12876"/>
                  </a:cubicBezTo>
                  <a:cubicBezTo>
                    <a:pt x="3542" y="12876"/>
                    <a:pt x="3632" y="12845"/>
                    <a:pt x="3704" y="12782"/>
                  </a:cubicBezTo>
                  <a:cubicBezTo>
                    <a:pt x="3857" y="12658"/>
                    <a:pt x="3911" y="12404"/>
                    <a:pt x="3857" y="12103"/>
                  </a:cubicBezTo>
                  <a:lnTo>
                    <a:pt x="2233" y="2866"/>
                  </a:lnTo>
                  <a:lnTo>
                    <a:pt x="8198" y="7987"/>
                  </a:lnTo>
                  <a:cubicBezTo>
                    <a:pt x="8263" y="8040"/>
                    <a:pt x="8328" y="8087"/>
                    <a:pt x="8387" y="8122"/>
                  </a:cubicBezTo>
                  <a:cubicBezTo>
                    <a:pt x="8515" y="8196"/>
                    <a:pt x="8638" y="8232"/>
                    <a:pt x="8748" y="8232"/>
                  </a:cubicBezTo>
                  <a:cubicBezTo>
                    <a:pt x="8948" y="8232"/>
                    <a:pt x="9104" y="8111"/>
                    <a:pt x="9161" y="7874"/>
                  </a:cubicBezTo>
                  <a:cubicBezTo>
                    <a:pt x="9262" y="7443"/>
                    <a:pt x="9002" y="6799"/>
                    <a:pt x="8582" y="6439"/>
                  </a:cubicBezTo>
                  <a:lnTo>
                    <a:pt x="1365" y="243"/>
                  </a:lnTo>
                  <a:cubicBezTo>
                    <a:pt x="1306" y="190"/>
                    <a:pt x="1241" y="149"/>
                    <a:pt x="1182" y="108"/>
                  </a:cubicBezTo>
                  <a:cubicBezTo>
                    <a:pt x="1059" y="38"/>
                    <a:pt x="939" y="1"/>
                    <a:pt x="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4"/>
            <p:cNvSpPr/>
            <p:nvPr/>
          </p:nvSpPr>
          <p:spPr>
            <a:xfrm>
              <a:off x="920475" y="4311575"/>
              <a:ext cx="265675" cy="322000"/>
            </a:xfrm>
            <a:custGeom>
              <a:avLst/>
              <a:gdLst/>
              <a:ahLst/>
              <a:cxnLst/>
              <a:rect l="l" t="t" r="r" b="b"/>
              <a:pathLst>
                <a:path w="10627" h="12880" extrusionOk="0">
                  <a:moveTo>
                    <a:pt x="819" y="1"/>
                  </a:moveTo>
                  <a:cubicBezTo>
                    <a:pt x="741" y="1"/>
                    <a:pt x="670" y="20"/>
                    <a:pt x="609" y="59"/>
                  </a:cubicBezTo>
                  <a:cubicBezTo>
                    <a:pt x="420" y="171"/>
                    <a:pt x="343" y="443"/>
                    <a:pt x="402" y="779"/>
                  </a:cubicBezTo>
                  <a:lnTo>
                    <a:pt x="2092" y="10377"/>
                  </a:lnTo>
                  <a:lnTo>
                    <a:pt x="798" y="9627"/>
                  </a:lnTo>
                  <a:cubicBezTo>
                    <a:pt x="671" y="9553"/>
                    <a:pt x="550" y="9518"/>
                    <a:pt x="443" y="9518"/>
                  </a:cubicBezTo>
                  <a:cubicBezTo>
                    <a:pt x="182" y="9518"/>
                    <a:pt x="1" y="9726"/>
                    <a:pt x="1" y="10082"/>
                  </a:cubicBezTo>
                  <a:cubicBezTo>
                    <a:pt x="1" y="10584"/>
                    <a:pt x="355" y="11198"/>
                    <a:pt x="792" y="11446"/>
                  </a:cubicBezTo>
                  <a:lnTo>
                    <a:pt x="3078" y="12769"/>
                  </a:lnTo>
                  <a:cubicBezTo>
                    <a:pt x="3204" y="12843"/>
                    <a:pt x="3328" y="12880"/>
                    <a:pt x="3437" y="12880"/>
                  </a:cubicBezTo>
                  <a:cubicBezTo>
                    <a:pt x="3538" y="12880"/>
                    <a:pt x="3628" y="12849"/>
                    <a:pt x="3698" y="12787"/>
                  </a:cubicBezTo>
                  <a:cubicBezTo>
                    <a:pt x="3852" y="12657"/>
                    <a:pt x="3905" y="12403"/>
                    <a:pt x="3858" y="12102"/>
                  </a:cubicBezTo>
                  <a:lnTo>
                    <a:pt x="2216" y="2799"/>
                  </a:lnTo>
                  <a:lnTo>
                    <a:pt x="2216" y="2799"/>
                  </a:lnTo>
                  <a:lnTo>
                    <a:pt x="9599" y="8806"/>
                  </a:lnTo>
                  <a:cubicBezTo>
                    <a:pt x="9652" y="8847"/>
                    <a:pt x="9705" y="8883"/>
                    <a:pt x="9758" y="8912"/>
                  </a:cubicBezTo>
                  <a:cubicBezTo>
                    <a:pt x="9883" y="8985"/>
                    <a:pt x="10004" y="9020"/>
                    <a:pt x="10112" y="9020"/>
                  </a:cubicBezTo>
                  <a:cubicBezTo>
                    <a:pt x="10320" y="9020"/>
                    <a:pt x="10481" y="8888"/>
                    <a:pt x="10532" y="8635"/>
                  </a:cubicBezTo>
                  <a:cubicBezTo>
                    <a:pt x="10626" y="8192"/>
                    <a:pt x="10349" y="7554"/>
                    <a:pt x="9918" y="7205"/>
                  </a:cubicBezTo>
                  <a:lnTo>
                    <a:pt x="1336" y="218"/>
                  </a:lnTo>
                  <a:cubicBezTo>
                    <a:pt x="1283" y="177"/>
                    <a:pt x="1229" y="141"/>
                    <a:pt x="1176" y="112"/>
                  </a:cubicBezTo>
                  <a:cubicBezTo>
                    <a:pt x="1051" y="39"/>
                    <a:pt x="929" y="1"/>
                    <a:pt x="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24"/>
          <p:cNvGrpSpPr/>
          <p:nvPr/>
        </p:nvGrpSpPr>
        <p:grpSpPr>
          <a:xfrm flipH="1">
            <a:off x="8509369" y="4682235"/>
            <a:ext cx="243972" cy="161330"/>
            <a:chOff x="2472236" y="4329463"/>
            <a:chExt cx="646284" cy="427478"/>
          </a:xfrm>
        </p:grpSpPr>
        <p:sp>
          <p:nvSpPr>
            <p:cNvPr id="1640" name="Google Shape;1640;p24"/>
            <p:cNvSpPr/>
            <p:nvPr/>
          </p:nvSpPr>
          <p:spPr>
            <a:xfrm>
              <a:off x="2935691" y="4400177"/>
              <a:ext cx="121388" cy="121285"/>
            </a:xfrm>
            <a:custGeom>
              <a:avLst/>
              <a:gdLst/>
              <a:ahLst/>
              <a:cxnLst/>
              <a:rect l="l" t="t" r="r" b="b"/>
              <a:pathLst>
                <a:path w="7107" h="7101" extrusionOk="0">
                  <a:moveTo>
                    <a:pt x="3551" y="1"/>
                  </a:moveTo>
                  <a:cubicBezTo>
                    <a:pt x="1596" y="1"/>
                    <a:pt x="1" y="1590"/>
                    <a:pt x="1" y="3551"/>
                  </a:cubicBezTo>
                  <a:cubicBezTo>
                    <a:pt x="1" y="5512"/>
                    <a:pt x="1596" y="7100"/>
                    <a:pt x="3551" y="7100"/>
                  </a:cubicBezTo>
                  <a:cubicBezTo>
                    <a:pt x="5511" y="7100"/>
                    <a:pt x="7106" y="5512"/>
                    <a:pt x="7106" y="3551"/>
                  </a:cubicBezTo>
                  <a:cubicBezTo>
                    <a:pt x="7106" y="1590"/>
                    <a:pt x="5511" y="1"/>
                    <a:pt x="3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4"/>
            <p:cNvSpPr/>
            <p:nvPr/>
          </p:nvSpPr>
          <p:spPr>
            <a:xfrm>
              <a:off x="3026083" y="4521451"/>
              <a:ext cx="3758" cy="41880"/>
            </a:xfrm>
            <a:custGeom>
              <a:avLst/>
              <a:gdLst/>
              <a:ahLst/>
              <a:cxnLst/>
              <a:rect l="l" t="t" r="r" b="b"/>
              <a:pathLst>
                <a:path w="220" h="2452" extrusionOk="0">
                  <a:moveTo>
                    <a:pt x="1" y="0"/>
                  </a:moveTo>
                  <a:lnTo>
                    <a:pt x="219" y="2452"/>
                  </a:lnTo>
                  <a:cubicBezTo>
                    <a:pt x="213" y="2227"/>
                    <a:pt x="213" y="1920"/>
                    <a:pt x="202" y="1695"/>
                  </a:cubicBezTo>
                  <a:cubicBezTo>
                    <a:pt x="178" y="1388"/>
                    <a:pt x="143" y="981"/>
                    <a:pt x="107" y="674"/>
                  </a:cubicBezTo>
                  <a:cubicBezTo>
                    <a:pt x="84" y="473"/>
                    <a:pt x="36" y="201"/>
                    <a:pt x="1" y="0"/>
                  </a:cubicBez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4"/>
            <p:cNvSpPr/>
            <p:nvPr/>
          </p:nvSpPr>
          <p:spPr>
            <a:xfrm>
              <a:off x="2809190" y="4337337"/>
              <a:ext cx="220639" cy="275517"/>
            </a:xfrm>
            <a:custGeom>
              <a:avLst/>
              <a:gdLst/>
              <a:ahLst/>
              <a:cxnLst/>
              <a:rect l="l" t="t" r="r" b="b"/>
              <a:pathLst>
                <a:path w="12918" h="16131" extrusionOk="0">
                  <a:moveTo>
                    <a:pt x="0" y="0"/>
                  </a:moveTo>
                  <a:lnTo>
                    <a:pt x="0" y="0"/>
                  </a:lnTo>
                  <a:cubicBezTo>
                    <a:pt x="106" y="10"/>
                    <a:pt x="220" y="22"/>
                    <a:pt x="338" y="35"/>
                  </a:cubicBezTo>
                  <a:lnTo>
                    <a:pt x="338" y="35"/>
                  </a:lnTo>
                  <a:cubicBezTo>
                    <a:pt x="224" y="20"/>
                    <a:pt x="112" y="8"/>
                    <a:pt x="0" y="0"/>
                  </a:cubicBezTo>
                  <a:close/>
                  <a:moveTo>
                    <a:pt x="338" y="35"/>
                  </a:moveTo>
                  <a:lnTo>
                    <a:pt x="338" y="35"/>
                  </a:lnTo>
                  <a:cubicBezTo>
                    <a:pt x="1304" y="160"/>
                    <a:pt x="2350" y="529"/>
                    <a:pt x="3444" y="1158"/>
                  </a:cubicBezTo>
                  <a:cubicBezTo>
                    <a:pt x="8240" y="3904"/>
                    <a:pt x="12132" y="10608"/>
                    <a:pt x="12132" y="16131"/>
                  </a:cubicBezTo>
                  <a:cubicBezTo>
                    <a:pt x="12658" y="15162"/>
                    <a:pt x="12917" y="14187"/>
                    <a:pt x="12917" y="13231"/>
                  </a:cubicBezTo>
                  <a:cubicBezTo>
                    <a:pt x="12917" y="12912"/>
                    <a:pt x="12906" y="12486"/>
                    <a:pt x="12876" y="12167"/>
                  </a:cubicBezTo>
                  <a:cubicBezTo>
                    <a:pt x="12858" y="11955"/>
                    <a:pt x="12835" y="11671"/>
                    <a:pt x="12805" y="11453"/>
                  </a:cubicBezTo>
                  <a:cubicBezTo>
                    <a:pt x="12770" y="11211"/>
                    <a:pt x="12717" y="10886"/>
                    <a:pt x="12669" y="10644"/>
                  </a:cubicBezTo>
                  <a:cubicBezTo>
                    <a:pt x="12634" y="10455"/>
                    <a:pt x="12575" y="10195"/>
                    <a:pt x="12528" y="10006"/>
                  </a:cubicBezTo>
                  <a:cubicBezTo>
                    <a:pt x="12480" y="9805"/>
                    <a:pt x="12409" y="9545"/>
                    <a:pt x="12350" y="9350"/>
                  </a:cubicBezTo>
                  <a:cubicBezTo>
                    <a:pt x="12297" y="9173"/>
                    <a:pt x="12220" y="8943"/>
                    <a:pt x="12155" y="8771"/>
                  </a:cubicBezTo>
                  <a:cubicBezTo>
                    <a:pt x="12096" y="8600"/>
                    <a:pt x="12008" y="8376"/>
                    <a:pt x="11937" y="8204"/>
                  </a:cubicBezTo>
                  <a:cubicBezTo>
                    <a:pt x="11937" y="8198"/>
                    <a:pt x="11760" y="7749"/>
                    <a:pt x="11453" y="7165"/>
                  </a:cubicBezTo>
                  <a:cubicBezTo>
                    <a:pt x="11205" y="6692"/>
                    <a:pt x="10974" y="6320"/>
                    <a:pt x="10886" y="6184"/>
                  </a:cubicBezTo>
                  <a:cubicBezTo>
                    <a:pt x="10791" y="6043"/>
                    <a:pt x="10661" y="5848"/>
                    <a:pt x="10561" y="5706"/>
                  </a:cubicBezTo>
                  <a:cubicBezTo>
                    <a:pt x="10460" y="5564"/>
                    <a:pt x="10325" y="5375"/>
                    <a:pt x="10218" y="5239"/>
                  </a:cubicBezTo>
                  <a:cubicBezTo>
                    <a:pt x="9787" y="4696"/>
                    <a:pt x="9462" y="4353"/>
                    <a:pt x="9403" y="4294"/>
                  </a:cubicBezTo>
                  <a:cubicBezTo>
                    <a:pt x="8937" y="3816"/>
                    <a:pt x="8877" y="3763"/>
                    <a:pt x="8375" y="3320"/>
                  </a:cubicBezTo>
                  <a:cubicBezTo>
                    <a:pt x="8151" y="3125"/>
                    <a:pt x="7844" y="2889"/>
                    <a:pt x="7608" y="2717"/>
                  </a:cubicBezTo>
                  <a:cubicBezTo>
                    <a:pt x="7247" y="2457"/>
                    <a:pt x="6745" y="2138"/>
                    <a:pt x="6361" y="1914"/>
                  </a:cubicBezTo>
                  <a:cubicBezTo>
                    <a:pt x="6084" y="1749"/>
                    <a:pt x="5706" y="1548"/>
                    <a:pt x="5416" y="1418"/>
                  </a:cubicBezTo>
                  <a:cubicBezTo>
                    <a:pt x="4979" y="1217"/>
                    <a:pt x="4383" y="969"/>
                    <a:pt x="3928" y="804"/>
                  </a:cubicBezTo>
                  <a:cubicBezTo>
                    <a:pt x="3585" y="680"/>
                    <a:pt x="3119" y="550"/>
                    <a:pt x="2770" y="455"/>
                  </a:cubicBezTo>
                  <a:cubicBezTo>
                    <a:pt x="2446" y="372"/>
                    <a:pt x="2008" y="266"/>
                    <a:pt x="1678" y="213"/>
                  </a:cubicBezTo>
                  <a:cubicBezTo>
                    <a:pt x="1282" y="148"/>
                    <a:pt x="779" y="83"/>
                    <a:pt x="338" y="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4"/>
            <p:cNvSpPr/>
            <p:nvPr/>
          </p:nvSpPr>
          <p:spPr>
            <a:xfrm>
              <a:off x="2472236" y="4329463"/>
              <a:ext cx="546680" cy="427478"/>
            </a:xfrm>
            <a:custGeom>
              <a:avLst/>
              <a:gdLst/>
              <a:ahLst/>
              <a:cxnLst/>
              <a:rect l="l" t="t" r="r" b="b"/>
              <a:pathLst>
                <a:path w="32007" h="25028" extrusionOk="0">
                  <a:moveTo>
                    <a:pt x="18192" y="1"/>
                  </a:moveTo>
                  <a:cubicBezTo>
                    <a:pt x="18038" y="1"/>
                    <a:pt x="17831" y="7"/>
                    <a:pt x="17672" y="12"/>
                  </a:cubicBezTo>
                  <a:cubicBezTo>
                    <a:pt x="17530" y="18"/>
                    <a:pt x="17335" y="30"/>
                    <a:pt x="17188" y="36"/>
                  </a:cubicBezTo>
                  <a:cubicBezTo>
                    <a:pt x="17034" y="48"/>
                    <a:pt x="16827" y="60"/>
                    <a:pt x="16674" y="77"/>
                  </a:cubicBezTo>
                  <a:cubicBezTo>
                    <a:pt x="16384" y="107"/>
                    <a:pt x="15995" y="154"/>
                    <a:pt x="15705" y="196"/>
                  </a:cubicBezTo>
                  <a:cubicBezTo>
                    <a:pt x="15552" y="219"/>
                    <a:pt x="15351" y="249"/>
                    <a:pt x="15197" y="278"/>
                  </a:cubicBezTo>
                  <a:cubicBezTo>
                    <a:pt x="15050" y="308"/>
                    <a:pt x="14843" y="343"/>
                    <a:pt x="14695" y="379"/>
                  </a:cubicBezTo>
                  <a:cubicBezTo>
                    <a:pt x="14406" y="438"/>
                    <a:pt x="14022" y="532"/>
                    <a:pt x="13732" y="603"/>
                  </a:cubicBezTo>
                  <a:cubicBezTo>
                    <a:pt x="13727" y="603"/>
                    <a:pt x="13289" y="715"/>
                    <a:pt x="12734" y="893"/>
                  </a:cubicBezTo>
                  <a:cubicBezTo>
                    <a:pt x="12451" y="987"/>
                    <a:pt x="12073" y="1123"/>
                    <a:pt x="11795" y="1229"/>
                  </a:cubicBezTo>
                  <a:cubicBezTo>
                    <a:pt x="11648" y="1282"/>
                    <a:pt x="11453" y="1365"/>
                    <a:pt x="11305" y="1424"/>
                  </a:cubicBezTo>
                  <a:cubicBezTo>
                    <a:pt x="11098" y="1507"/>
                    <a:pt x="10590" y="1731"/>
                    <a:pt x="10366" y="1843"/>
                  </a:cubicBezTo>
                  <a:cubicBezTo>
                    <a:pt x="9775" y="2133"/>
                    <a:pt x="9775" y="2133"/>
                    <a:pt x="9439" y="2316"/>
                  </a:cubicBezTo>
                  <a:cubicBezTo>
                    <a:pt x="9173" y="2464"/>
                    <a:pt x="8818" y="2659"/>
                    <a:pt x="8570" y="2824"/>
                  </a:cubicBezTo>
                  <a:cubicBezTo>
                    <a:pt x="8228" y="3048"/>
                    <a:pt x="7761" y="3332"/>
                    <a:pt x="7436" y="3574"/>
                  </a:cubicBezTo>
                  <a:cubicBezTo>
                    <a:pt x="6987" y="3905"/>
                    <a:pt x="6409" y="4371"/>
                    <a:pt x="5977" y="4726"/>
                  </a:cubicBezTo>
                  <a:cubicBezTo>
                    <a:pt x="5546" y="5092"/>
                    <a:pt x="5003" y="5618"/>
                    <a:pt x="4619" y="6043"/>
                  </a:cubicBezTo>
                  <a:cubicBezTo>
                    <a:pt x="4111" y="6610"/>
                    <a:pt x="3444" y="7384"/>
                    <a:pt x="3013" y="8021"/>
                  </a:cubicBezTo>
                  <a:cubicBezTo>
                    <a:pt x="2694" y="8494"/>
                    <a:pt x="2286" y="9150"/>
                    <a:pt x="2003" y="9646"/>
                  </a:cubicBezTo>
                  <a:cubicBezTo>
                    <a:pt x="1819" y="9959"/>
                    <a:pt x="1625" y="10396"/>
                    <a:pt x="1465" y="10715"/>
                  </a:cubicBezTo>
                  <a:cubicBezTo>
                    <a:pt x="1182" y="11276"/>
                    <a:pt x="904" y="12073"/>
                    <a:pt x="709" y="12670"/>
                  </a:cubicBezTo>
                  <a:cubicBezTo>
                    <a:pt x="609" y="12983"/>
                    <a:pt x="491" y="13402"/>
                    <a:pt x="414" y="13727"/>
                  </a:cubicBezTo>
                  <a:cubicBezTo>
                    <a:pt x="313" y="14188"/>
                    <a:pt x="201" y="14814"/>
                    <a:pt x="130" y="15280"/>
                  </a:cubicBezTo>
                  <a:cubicBezTo>
                    <a:pt x="42" y="15859"/>
                    <a:pt x="18" y="16639"/>
                    <a:pt x="0" y="17218"/>
                  </a:cubicBezTo>
                  <a:cubicBezTo>
                    <a:pt x="0" y="19344"/>
                    <a:pt x="1270" y="21352"/>
                    <a:pt x="3857" y="22840"/>
                  </a:cubicBezTo>
                  <a:cubicBezTo>
                    <a:pt x="6425" y="24311"/>
                    <a:pt x="9866" y="25028"/>
                    <a:pt x="13510" y="25028"/>
                  </a:cubicBezTo>
                  <a:cubicBezTo>
                    <a:pt x="18179" y="25028"/>
                    <a:pt x="23180" y="23850"/>
                    <a:pt x="27098" y="21571"/>
                  </a:cubicBezTo>
                  <a:cubicBezTo>
                    <a:pt x="29355" y="20265"/>
                    <a:pt x="30973" y="18753"/>
                    <a:pt x="31936" y="17194"/>
                  </a:cubicBezTo>
                  <a:cubicBezTo>
                    <a:pt x="31983" y="17117"/>
                    <a:pt x="32007" y="17040"/>
                    <a:pt x="32007" y="16958"/>
                  </a:cubicBezTo>
                  <a:cubicBezTo>
                    <a:pt x="32001" y="16651"/>
                    <a:pt x="31995" y="16237"/>
                    <a:pt x="31965" y="15930"/>
                  </a:cubicBezTo>
                  <a:cubicBezTo>
                    <a:pt x="31936" y="15658"/>
                    <a:pt x="31900" y="15286"/>
                    <a:pt x="31865" y="15015"/>
                  </a:cubicBezTo>
                  <a:cubicBezTo>
                    <a:pt x="31829" y="14761"/>
                    <a:pt x="31776" y="14424"/>
                    <a:pt x="31723" y="14176"/>
                  </a:cubicBezTo>
                  <a:cubicBezTo>
                    <a:pt x="31664" y="13904"/>
                    <a:pt x="31587" y="13544"/>
                    <a:pt x="31522" y="13278"/>
                  </a:cubicBezTo>
                  <a:cubicBezTo>
                    <a:pt x="31457" y="13012"/>
                    <a:pt x="31357" y="12664"/>
                    <a:pt x="31280" y="12404"/>
                  </a:cubicBezTo>
                  <a:cubicBezTo>
                    <a:pt x="31197" y="12132"/>
                    <a:pt x="31079" y="11778"/>
                    <a:pt x="30985" y="11512"/>
                  </a:cubicBezTo>
                  <a:cubicBezTo>
                    <a:pt x="30884" y="11246"/>
                    <a:pt x="30754" y="10886"/>
                    <a:pt x="30642" y="10626"/>
                  </a:cubicBezTo>
                  <a:cubicBezTo>
                    <a:pt x="30530" y="10366"/>
                    <a:pt x="30376" y="10018"/>
                    <a:pt x="30258" y="9758"/>
                  </a:cubicBezTo>
                  <a:cubicBezTo>
                    <a:pt x="30134" y="9492"/>
                    <a:pt x="29963" y="9144"/>
                    <a:pt x="29827" y="8890"/>
                  </a:cubicBezTo>
                  <a:cubicBezTo>
                    <a:pt x="29697" y="8636"/>
                    <a:pt x="29343" y="7962"/>
                    <a:pt x="28853" y="7206"/>
                  </a:cubicBezTo>
                  <a:cubicBezTo>
                    <a:pt x="28699" y="6970"/>
                    <a:pt x="28297" y="6344"/>
                    <a:pt x="27736" y="5623"/>
                  </a:cubicBezTo>
                  <a:cubicBezTo>
                    <a:pt x="27246" y="4997"/>
                    <a:pt x="26833" y="4531"/>
                    <a:pt x="26478" y="4159"/>
                  </a:cubicBezTo>
                  <a:cubicBezTo>
                    <a:pt x="26260" y="3928"/>
                    <a:pt x="25964" y="3621"/>
                    <a:pt x="25728" y="3409"/>
                  </a:cubicBezTo>
                  <a:cubicBezTo>
                    <a:pt x="25350" y="3066"/>
                    <a:pt x="24830" y="2629"/>
                    <a:pt x="24435" y="2310"/>
                  </a:cubicBezTo>
                  <a:cubicBezTo>
                    <a:pt x="24187" y="2115"/>
                    <a:pt x="23838" y="1879"/>
                    <a:pt x="23578" y="1708"/>
                  </a:cubicBezTo>
                  <a:cubicBezTo>
                    <a:pt x="23389" y="1578"/>
                    <a:pt x="23123" y="1424"/>
                    <a:pt x="22929" y="1306"/>
                  </a:cubicBezTo>
                  <a:cubicBezTo>
                    <a:pt x="22728" y="1188"/>
                    <a:pt x="22456" y="1040"/>
                    <a:pt x="22249" y="946"/>
                  </a:cubicBezTo>
                  <a:cubicBezTo>
                    <a:pt x="21907" y="786"/>
                    <a:pt x="21446" y="591"/>
                    <a:pt x="21092" y="461"/>
                  </a:cubicBezTo>
                  <a:cubicBezTo>
                    <a:pt x="20850" y="373"/>
                    <a:pt x="20519" y="278"/>
                    <a:pt x="20265" y="213"/>
                  </a:cubicBezTo>
                  <a:cubicBezTo>
                    <a:pt x="20058" y="166"/>
                    <a:pt x="19780" y="107"/>
                    <a:pt x="19568" y="77"/>
                  </a:cubicBezTo>
                  <a:cubicBezTo>
                    <a:pt x="19314" y="42"/>
                    <a:pt x="18965" y="12"/>
                    <a:pt x="18706" y="7"/>
                  </a:cubicBezTo>
                  <a:cubicBezTo>
                    <a:pt x="18552" y="1"/>
                    <a:pt x="18345" y="1"/>
                    <a:pt x="181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4"/>
            <p:cNvSpPr/>
            <p:nvPr/>
          </p:nvSpPr>
          <p:spPr>
            <a:xfrm>
              <a:off x="2675516" y="4421972"/>
              <a:ext cx="161731" cy="123881"/>
            </a:xfrm>
            <a:custGeom>
              <a:avLst/>
              <a:gdLst/>
              <a:ahLst/>
              <a:cxnLst/>
              <a:rect l="l" t="t" r="r" b="b"/>
              <a:pathLst>
                <a:path w="9469" h="7253" extrusionOk="0">
                  <a:moveTo>
                    <a:pt x="5518" y="1"/>
                  </a:moveTo>
                  <a:cubicBezTo>
                    <a:pt x="4773" y="1"/>
                    <a:pt x="3979" y="180"/>
                    <a:pt x="3219" y="556"/>
                  </a:cubicBezTo>
                  <a:cubicBezTo>
                    <a:pt x="1064" y="1619"/>
                    <a:pt x="0" y="3852"/>
                    <a:pt x="839" y="5553"/>
                  </a:cubicBezTo>
                  <a:cubicBezTo>
                    <a:pt x="1382" y="6650"/>
                    <a:pt x="2591" y="7252"/>
                    <a:pt x="3959" y="7252"/>
                  </a:cubicBezTo>
                  <a:cubicBezTo>
                    <a:pt x="4704" y="7252"/>
                    <a:pt x="5497" y="7073"/>
                    <a:pt x="6255" y="6699"/>
                  </a:cubicBezTo>
                  <a:cubicBezTo>
                    <a:pt x="8405" y="5635"/>
                    <a:pt x="9468" y="3397"/>
                    <a:pt x="8630" y="1702"/>
                  </a:cubicBezTo>
                  <a:cubicBezTo>
                    <a:pt x="8087" y="602"/>
                    <a:pt x="6883" y="1"/>
                    <a:pt x="5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4"/>
            <p:cNvSpPr/>
            <p:nvPr/>
          </p:nvSpPr>
          <p:spPr>
            <a:xfrm>
              <a:off x="2572706" y="4343793"/>
              <a:ext cx="120277" cy="72061"/>
            </a:xfrm>
            <a:custGeom>
              <a:avLst/>
              <a:gdLst/>
              <a:ahLst/>
              <a:cxnLst/>
              <a:rect l="l" t="t" r="r" b="b"/>
              <a:pathLst>
                <a:path w="7042" h="4219" extrusionOk="0">
                  <a:moveTo>
                    <a:pt x="7029" y="0"/>
                  </a:moveTo>
                  <a:cubicBezTo>
                    <a:pt x="6970" y="18"/>
                    <a:pt x="6917" y="36"/>
                    <a:pt x="6852" y="54"/>
                  </a:cubicBezTo>
                  <a:cubicBezTo>
                    <a:pt x="6569" y="148"/>
                    <a:pt x="6191" y="284"/>
                    <a:pt x="5913" y="390"/>
                  </a:cubicBezTo>
                  <a:cubicBezTo>
                    <a:pt x="5766" y="443"/>
                    <a:pt x="5571" y="526"/>
                    <a:pt x="5423" y="585"/>
                  </a:cubicBezTo>
                  <a:cubicBezTo>
                    <a:pt x="5216" y="668"/>
                    <a:pt x="4708" y="892"/>
                    <a:pt x="4484" y="1004"/>
                  </a:cubicBezTo>
                  <a:cubicBezTo>
                    <a:pt x="3893" y="1294"/>
                    <a:pt x="3893" y="1294"/>
                    <a:pt x="3557" y="1477"/>
                  </a:cubicBezTo>
                  <a:cubicBezTo>
                    <a:pt x="3291" y="1625"/>
                    <a:pt x="2936" y="1820"/>
                    <a:pt x="2688" y="1985"/>
                  </a:cubicBezTo>
                  <a:cubicBezTo>
                    <a:pt x="2346" y="2209"/>
                    <a:pt x="1879" y="2493"/>
                    <a:pt x="1548" y="2735"/>
                  </a:cubicBezTo>
                  <a:cubicBezTo>
                    <a:pt x="1105" y="3066"/>
                    <a:pt x="527" y="3532"/>
                    <a:pt x="95" y="3887"/>
                  </a:cubicBezTo>
                  <a:cubicBezTo>
                    <a:pt x="66" y="3916"/>
                    <a:pt x="36" y="3940"/>
                    <a:pt x="1" y="3969"/>
                  </a:cubicBezTo>
                  <a:cubicBezTo>
                    <a:pt x="383" y="4135"/>
                    <a:pt x="845" y="4219"/>
                    <a:pt x="1356" y="4219"/>
                  </a:cubicBezTo>
                  <a:cubicBezTo>
                    <a:pt x="2195" y="4219"/>
                    <a:pt x="3164" y="3991"/>
                    <a:pt x="4112" y="3521"/>
                  </a:cubicBezTo>
                  <a:cubicBezTo>
                    <a:pt x="5890" y="2646"/>
                    <a:pt x="7041" y="1193"/>
                    <a:pt x="7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4"/>
            <p:cNvSpPr/>
            <p:nvPr/>
          </p:nvSpPr>
          <p:spPr>
            <a:xfrm>
              <a:off x="2856197" y="4530829"/>
              <a:ext cx="117032" cy="117032"/>
            </a:xfrm>
            <a:custGeom>
              <a:avLst/>
              <a:gdLst/>
              <a:ahLst/>
              <a:cxnLst/>
              <a:rect l="l" t="t" r="r" b="b"/>
              <a:pathLst>
                <a:path w="6852" h="6852" extrusionOk="0">
                  <a:moveTo>
                    <a:pt x="3426" y="1"/>
                  </a:moveTo>
                  <a:cubicBezTo>
                    <a:pt x="1536" y="1"/>
                    <a:pt x="1" y="1530"/>
                    <a:pt x="1" y="3426"/>
                  </a:cubicBezTo>
                  <a:cubicBezTo>
                    <a:pt x="1" y="5316"/>
                    <a:pt x="1536" y="6852"/>
                    <a:pt x="3426" y="6852"/>
                  </a:cubicBezTo>
                  <a:cubicBezTo>
                    <a:pt x="5322" y="6852"/>
                    <a:pt x="6852" y="5316"/>
                    <a:pt x="6852" y="3426"/>
                  </a:cubicBezTo>
                  <a:cubicBezTo>
                    <a:pt x="6852" y="1530"/>
                    <a:pt x="5322" y="1"/>
                    <a:pt x="3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4"/>
            <p:cNvSpPr/>
            <p:nvPr/>
          </p:nvSpPr>
          <p:spPr>
            <a:xfrm>
              <a:off x="2590777" y="4589348"/>
              <a:ext cx="124804" cy="118757"/>
            </a:xfrm>
            <a:custGeom>
              <a:avLst/>
              <a:gdLst/>
              <a:ahLst/>
              <a:cxnLst/>
              <a:rect l="l" t="t" r="r" b="b"/>
              <a:pathLst>
                <a:path w="7307" h="6953" extrusionOk="0">
                  <a:moveTo>
                    <a:pt x="3650" y="0"/>
                  </a:moveTo>
                  <a:cubicBezTo>
                    <a:pt x="1636" y="0"/>
                    <a:pt x="0" y="1554"/>
                    <a:pt x="0" y="3473"/>
                  </a:cubicBezTo>
                  <a:cubicBezTo>
                    <a:pt x="0" y="5399"/>
                    <a:pt x="1636" y="6952"/>
                    <a:pt x="3650" y="6952"/>
                  </a:cubicBezTo>
                  <a:cubicBezTo>
                    <a:pt x="5670" y="6952"/>
                    <a:pt x="7306" y="5399"/>
                    <a:pt x="7306" y="3473"/>
                  </a:cubicBezTo>
                  <a:cubicBezTo>
                    <a:pt x="7306" y="1554"/>
                    <a:pt x="567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4"/>
            <p:cNvSpPr/>
            <p:nvPr/>
          </p:nvSpPr>
          <p:spPr>
            <a:xfrm>
              <a:off x="2494424" y="4355391"/>
              <a:ext cx="385786" cy="334631"/>
            </a:xfrm>
            <a:custGeom>
              <a:avLst/>
              <a:gdLst/>
              <a:ahLst/>
              <a:cxnLst/>
              <a:rect l="l" t="t" r="r" b="b"/>
              <a:pathLst>
                <a:path w="22587" h="19592" extrusionOk="0">
                  <a:moveTo>
                    <a:pt x="21984" y="1"/>
                  </a:moveTo>
                  <a:cubicBezTo>
                    <a:pt x="20531" y="48"/>
                    <a:pt x="17412" y="219"/>
                    <a:pt x="15605" y="822"/>
                  </a:cubicBezTo>
                  <a:cubicBezTo>
                    <a:pt x="12593" y="1820"/>
                    <a:pt x="9888" y="3444"/>
                    <a:pt x="7573" y="5641"/>
                  </a:cubicBezTo>
                  <a:cubicBezTo>
                    <a:pt x="5724" y="7401"/>
                    <a:pt x="4111" y="9527"/>
                    <a:pt x="2788" y="11967"/>
                  </a:cubicBezTo>
                  <a:cubicBezTo>
                    <a:pt x="1070" y="15121"/>
                    <a:pt x="284" y="17997"/>
                    <a:pt x="1" y="19208"/>
                  </a:cubicBezTo>
                  <a:cubicBezTo>
                    <a:pt x="101" y="19338"/>
                    <a:pt x="213" y="19468"/>
                    <a:pt x="331" y="19592"/>
                  </a:cubicBezTo>
                  <a:cubicBezTo>
                    <a:pt x="532" y="18647"/>
                    <a:pt x="1288" y="15576"/>
                    <a:pt x="3143" y="12162"/>
                  </a:cubicBezTo>
                  <a:cubicBezTo>
                    <a:pt x="5192" y="8393"/>
                    <a:pt x="9043" y="3432"/>
                    <a:pt x="15729" y="1205"/>
                  </a:cubicBezTo>
                  <a:cubicBezTo>
                    <a:pt x="17779" y="526"/>
                    <a:pt x="21700" y="414"/>
                    <a:pt x="22586" y="396"/>
                  </a:cubicBezTo>
                  <a:cubicBezTo>
                    <a:pt x="22480" y="320"/>
                    <a:pt x="22374" y="249"/>
                    <a:pt x="22279" y="190"/>
                  </a:cubicBezTo>
                  <a:cubicBezTo>
                    <a:pt x="22191" y="131"/>
                    <a:pt x="22090" y="66"/>
                    <a:pt x="2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4"/>
            <p:cNvSpPr/>
            <p:nvPr/>
          </p:nvSpPr>
          <p:spPr>
            <a:xfrm>
              <a:off x="3029517" y="4422177"/>
              <a:ext cx="89004" cy="16311"/>
            </a:xfrm>
            <a:custGeom>
              <a:avLst/>
              <a:gdLst/>
              <a:ahLst/>
              <a:cxnLst/>
              <a:rect l="l" t="t" r="r" b="b"/>
              <a:pathLst>
                <a:path w="5211" h="955" extrusionOk="0">
                  <a:moveTo>
                    <a:pt x="2598" y="1"/>
                  </a:moveTo>
                  <a:cubicBezTo>
                    <a:pt x="2378" y="1"/>
                    <a:pt x="2156" y="13"/>
                    <a:pt x="1938" y="36"/>
                  </a:cubicBezTo>
                  <a:cubicBezTo>
                    <a:pt x="1282" y="113"/>
                    <a:pt x="650" y="296"/>
                    <a:pt x="148" y="591"/>
                  </a:cubicBezTo>
                  <a:cubicBezTo>
                    <a:pt x="1" y="674"/>
                    <a:pt x="7" y="810"/>
                    <a:pt x="148" y="892"/>
                  </a:cubicBezTo>
                  <a:cubicBezTo>
                    <a:pt x="219" y="934"/>
                    <a:pt x="314" y="954"/>
                    <a:pt x="408" y="954"/>
                  </a:cubicBezTo>
                  <a:cubicBezTo>
                    <a:pt x="503" y="954"/>
                    <a:pt x="597" y="934"/>
                    <a:pt x="668" y="892"/>
                  </a:cubicBezTo>
                  <a:cubicBezTo>
                    <a:pt x="934" y="739"/>
                    <a:pt x="1241" y="621"/>
                    <a:pt x="1572" y="544"/>
                  </a:cubicBezTo>
                  <a:cubicBezTo>
                    <a:pt x="1902" y="465"/>
                    <a:pt x="2254" y="426"/>
                    <a:pt x="2606" y="426"/>
                  </a:cubicBezTo>
                  <a:cubicBezTo>
                    <a:pt x="2782" y="426"/>
                    <a:pt x="2958" y="436"/>
                    <a:pt x="3131" y="455"/>
                  </a:cubicBezTo>
                  <a:cubicBezTo>
                    <a:pt x="3651" y="514"/>
                    <a:pt x="4147" y="656"/>
                    <a:pt x="4549" y="892"/>
                  </a:cubicBezTo>
                  <a:cubicBezTo>
                    <a:pt x="4622" y="934"/>
                    <a:pt x="4717" y="954"/>
                    <a:pt x="4811" y="954"/>
                  </a:cubicBezTo>
                  <a:cubicBezTo>
                    <a:pt x="4904" y="954"/>
                    <a:pt x="4997" y="934"/>
                    <a:pt x="5068" y="892"/>
                  </a:cubicBezTo>
                  <a:cubicBezTo>
                    <a:pt x="5210" y="810"/>
                    <a:pt x="5210" y="674"/>
                    <a:pt x="5068" y="591"/>
                  </a:cubicBezTo>
                  <a:cubicBezTo>
                    <a:pt x="4726" y="396"/>
                    <a:pt x="4330" y="249"/>
                    <a:pt x="3911" y="148"/>
                  </a:cubicBezTo>
                  <a:cubicBezTo>
                    <a:pt x="3491" y="49"/>
                    <a:pt x="3046" y="1"/>
                    <a:pt x="2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4"/>
            <p:cNvSpPr/>
            <p:nvPr/>
          </p:nvSpPr>
          <p:spPr>
            <a:xfrm>
              <a:off x="3001367" y="4371481"/>
              <a:ext cx="29890" cy="50864"/>
            </a:xfrm>
            <a:custGeom>
              <a:avLst/>
              <a:gdLst/>
              <a:ahLst/>
              <a:cxnLst/>
              <a:rect l="l" t="t" r="r" b="b"/>
              <a:pathLst>
                <a:path w="1750" h="2978" extrusionOk="0">
                  <a:moveTo>
                    <a:pt x="400" y="1"/>
                  </a:moveTo>
                  <a:cubicBezTo>
                    <a:pt x="306" y="1"/>
                    <a:pt x="213" y="21"/>
                    <a:pt x="143" y="63"/>
                  </a:cubicBezTo>
                  <a:cubicBezTo>
                    <a:pt x="1" y="145"/>
                    <a:pt x="1" y="281"/>
                    <a:pt x="143" y="364"/>
                  </a:cubicBezTo>
                  <a:cubicBezTo>
                    <a:pt x="414" y="517"/>
                    <a:pt x="615" y="701"/>
                    <a:pt x="751" y="890"/>
                  </a:cubicBezTo>
                  <a:cubicBezTo>
                    <a:pt x="952" y="1179"/>
                    <a:pt x="1005" y="1492"/>
                    <a:pt x="904" y="1793"/>
                  </a:cubicBezTo>
                  <a:cubicBezTo>
                    <a:pt x="804" y="2094"/>
                    <a:pt x="556" y="2378"/>
                    <a:pt x="154" y="2614"/>
                  </a:cubicBezTo>
                  <a:cubicBezTo>
                    <a:pt x="13" y="2697"/>
                    <a:pt x="13" y="2833"/>
                    <a:pt x="160" y="2915"/>
                  </a:cubicBezTo>
                  <a:cubicBezTo>
                    <a:pt x="231" y="2957"/>
                    <a:pt x="324" y="2977"/>
                    <a:pt x="417" y="2977"/>
                  </a:cubicBezTo>
                  <a:cubicBezTo>
                    <a:pt x="510" y="2977"/>
                    <a:pt x="603" y="2957"/>
                    <a:pt x="674" y="2915"/>
                  </a:cubicBezTo>
                  <a:cubicBezTo>
                    <a:pt x="1017" y="2715"/>
                    <a:pt x="1271" y="2490"/>
                    <a:pt x="1436" y="2248"/>
                  </a:cubicBezTo>
                  <a:cubicBezTo>
                    <a:pt x="1690" y="1882"/>
                    <a:pt x="1749" y="1486"/>
                    <a:pt x="1625" y="1102"/>
                  </a:cubicBezTo>
                  <a:cubicBezTo>
                    <a:pt x="1495" y="724"/>
                    <a:pt x="1170" y="358"/>
                    <a:pt x="662" y="63"/>
                  </a:cubicBezTo>
                  <a:cubicBezTo>
                    <a:pt x="588" y="21"/>
                    <a:pt x="49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24"/>
          <p:cNvGrpSpPr/>
          <p:nvPr/>
        </p:nvGrpSpPr>
        <p:grpSpPr>
          <a:xfrm rot="148910">
            <a:off x="112525" y="4527115"/>
            <a:ext cx="271868" cy="159963"/>
            <a:chOff x="1566275" y="4812212"/>
            <a:chExt cx="271885" cy="159973"/>
          </a:xfrm>
        </p:grpSpPr>
        <p:sp>
          <p:nvSpPr>
            <p:cNvPr id="1652" name="Google Shape;1652;p24"/>
            <p:cNvSpPr/>
            <p:nvPr/>
          </p:nvSpPr>
          <p:spPr>
            <a:xfrm>
              <a:off x="1636142" y="4812712"/>
              <a:ext cx="196571" cy="119771"/>
            </a:xfrm>
            <a:custGeom>
              <a:avLst/>
              <a:gdLst/>
              <a:ahLst/>
              <a:cxnLst/>
              <a:rect l="l" t="t" r="r" b="b"/>
              <a:pathLst>
                <a:path w="27932" h="17019" extrusionOk="0">
                  <a:moveTo>
                    <a:pt x="26536" y="0"/>
                  </a:moveTo>
                  <a:cubicBezTo>
                    <a:pt x="22997" y="0"/>
                    <a:pt x="13107" y="341"/>
                    <a:pt x="6899" y="3923"/>
                  </a:cubicBezTo>
                  <a:cubicBezTo>
                    <a:pt x="30" y="7892"/>
                    <a:pt x="1" y="14489"/>
                    <a:pt x="65" y="15813"/>
                  </a:cubicBezTo>
                  <a:cubicBezTo>
                    <a:pt x="36" y="16551"/>
                    <a:pt x="83" y="17000"/>
                    <a:pt x="83" y="17000"/>
                  </a:cubicBezTo>
                  <a:cubicBezTo>
                    <a:pt x="83" y="17000"/>
                    <a:pt x="563" y="17018"/>
                    <a:pt x="1394" y="17018"/>
                  </a:cubicBezTo>
                  <a:cubicBezTo>
                    <a:pt x="4931" y="17018"/>
                    <a:pt x="14828" y="16677"/>
                    <a:pt x="21033" y="13090"/>
                  </a:cubicBezTo>
                  <a:cubicBezTo>
                    <a:pt x="27902" y="9127"/>
                    <a:pt x="27931" y="2535"/>
                    <a:pt x="27866" y="1206"/>
                  </a:cubicBezTo>
                  <a:cubicBezTo>
                    <a:pt x="27896" y="468"/>
                    <a:pt x="27849" y="19"/>
                    <a:pt x="27849" y="19"/>
                  </a:cubicBezTo>
                  <a:cubicBezTo>
                    <a:pt x="27849" y="19"/>
                    <a:pt x="27368" y="0"/>
                    <a:pt x="26536" y="0"/>
                  </a:cubicBezTo>
                  <a:close/>
                </a:path>
              </a:pathLst>
            </a:custGeom>
            <a:solidFill>
              <a:srgbClr val="9CDD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4"/>
            <p:cNvSpPr/>
            <p:nvPr/>
          </p:nvSpPr>
          <p:spPr>
            <a:xfrm>
              <a:off x="1630737" y="4812712"/>
              <a:ext cx="207423" cy="113079"/>
            </a:xfrm>
            <a:custGeom>
              <a:avLst/>
              <a:gdLst/>
              <a:ahLst/>
              <a:cxnLst/>
              <a:rect l="l" t="t" r="r" b="b"/>
              <a:pathLst>
                <a:path w="29474" h="16068" extrusionOk="0">
                  <a:moveTo>
                    <a:pt x="27304" y="0"/>
                  </a:moveTo>
                  <a:cubicBezTo>
                    <a:pt x="23765" y="0"/>
                    <a:pt x="13875" y="341"/>
                    <a:pt x="7667" y="3923"/>
                  </a:cubicBezTo>
                  <a:cubicBezTo>
                    <a:pt x="1" y="8353"/>
                    <a:pt x="851" y="16049"/>
                    <a:pt x="851" y="16049"/>
                  </a:cubicBezTo>
                  <a:cubicBezTo>
                    <a:pt x="851" y="16049"/>
                    <a:pt x="1331" y="16068"/>
                    <a:pt x="2162" y="16068"/>
                  </a:cubicBezTo>
                  <a:cubicBezTo>
                    <a:pt x="5699" y="16068"/>
                    <a:pt x="15596" y="15727"/>
                    <a:pt x="21801" y="12139"/>
                  </a:cubicBezTo>
                  <a:cubicBezTo>
                    <a:pt x="29473" y="7715"/>
                    <a:pt x="28617" y="19"/>
                    <a:pt x="28617" y="19"/>
                  </a:cubicBezTo>
                  <a:cubicBezTo>
                    <a:pt x="28617" y="19"/>
                    <a:pt x="28136" y="0"/>
                    <a:pt x="27304" y="0"/>
                  </a:cubicBezTo>
                  <a:close/>
                </a:path>
              </a:pathLst>
            </a:custGeom>
            <a:solidFill>
              <a:srgbClr val="B3FA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4"/>
            <p:cNvSpPr/>
            <p:nvPr/>
          </p:nvSpPr>
          <p:spPr>
            <a:xfrm>
              <a:off x="1634115" y="4918236"/>
              <a:ext cx="10380" cy="13266"/>
            </a:xfrm>
            <a:custGeom>
              <a:avLst/>
              <a:gdLst/>
              <a:ahLst/>
              <a:cxnLst/>
              <a:rect l="l" t="t" r="r" b="b"/>
              <a:pathLst>
                <a:path w="1475" h="1885" extrusionOk="0">
                  <a:moveTo>
                    <a:pt x="412" y="0"/>
                  </a:moveTo>
                  <a:cubicBezTo>
                    <a:pt x="167" y="0"/>
                    <a:pt x="1" y="198"/>
                    <a:pt x="5" y="533"/>
                  </a:cubicBezTo>
                  <a:cubicBezTo>
                    <a:pt x="11" y="1006"/>
                    <a:pt x="348" y="1567"/>
                    <a:pt x="749" y="1791"/>
                  </a:cubicBezTo>
                  <a:cubicBezTo>
                    <a:pt x="864" y="1854"/>
                    <a:pt x="971" y="1884"/>
                    <a:pt x="1066" y="1884"/>
                  </a:cubicBezTo>
                  <a:cubicBezTo>
                    <a:pt x="1310" y="1884"/>
                    <a:pt x="1474" y="1688"/>
                    <a:pt x="1470" y="1348"/>
                  </a:cubicBezTo>
                  <a:cubicBezTo>
                    <a:pt x="1464" y="881"/>
                    <a:pt x="1133" y="320"/>
                    <a:pt x="731" y="96"/>
                  </a:cubicBezTo>
                  <a:cubicBezTo>
                    <a:pt x="616" y="31"/>
                    <a:pt x="508" y="0"/>
                    <a:pt x="412"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4"/>
            <p:cNvSpPr/>
            <p:nvPr/>
          </p:nvSpPr>
          <p:spPr>
            <a:xfrm>
              <a:off x="1566310" y="4921986"/>
              <a:ext cx="76737" cy="50198"/>
            </a:xfrm>
            <a:custGeom>
              <a:avLst/>
              <a:gdLst/>
              <a:ahLst/>
              <a:cxnLst/>
              <a:rect l="l" t="t" r="r" b="b"/>
              <a:pathLst>
                <a:path w="10904" h="7133" extrusionOk="0">
                  <a:moveTo>
                    <a:pt x="10904" y="1293"/>
                  </a:moveTo>
                  <a:cubicBezTo>
                    <a:pt x="10903" y="1294"/>
                    <a:pt x="10901" y="1295"/>
                    <a:pt x="10900" y="1296"/>
                  </a:cubicBezTo>
                  <a:lnTo>
                    <a:pt x="10900" y="1296"/>
                  </a:lnTo>
                  <a:cubicBezTo>
                    <a:pt x="10901" y="1295"/>
                    <a:pt x="10903" y="1294"/>
                    <a:pt x="10904" y="1293"/>
                  </a:cubicBezTo>
                  <a:close/>
                  <a:moveTo>
                    <a:pt x="9640" y="0"/>
                  </a:moveTo>
                  <a:lnTo>
                    <a:pt x="1" y="5316"/>
                  </a:lnTo>
                  <a:cubicBezTo>
                    <a:pt x="7" y="5948"/>
                    <a:pt x="456" y="6704"/>
                    <a:pt x="999" y="7005"/>
                  </a:cubicBezTo>
                  <a:cubicBezTo>
                    <a:pt x="1152" y="7091"/>
                    <a:pt x="1297" y="7133"/>
                    <a:pt x="1426" y="7133"/>
                  </a:cubicBezTo>
                  <a:cubicBezTo>
                    <a:pt x="1527" y="7133"/>
                    <a:pt x="1618" y="7107"/>
                    <a:pt x="1696" y="7058"/>
                  </a:cubicBezTo>
                  <a:cubicBezTo>
                    <a:pt x="4766" y="5139"/>
                    <a:pt x="7830" y="3221"/>
                    <a:pt x="10900" y="1296"/>
                  </a:cubicBezTo>
                  <a:lnTo>
                    <a:pt x="10900" y="1296"/>
                  </a:lnTo>
                  <a:cubicBezTo>
                    <a:pt x="10843" y="1331"/>
                    <a:pt x="10776" y="1350"/>
                    <a:pt x="10701" y="1350"/>
                  </a:cubicBezTo>
                  <a:cubicBezTo>
                    <a:pt x="10606" y="1350"/>
                    <a:pt x="10499" y="1320"/>
                    <a:pt x="10384" y="1258"/>
                  </a:cubicBezTo>
                  <a:cubicBezTo>
                    <a:pt x="9983" y="1034"/>
                    <a:pt x="9646" y="473"/>
                    <a:pt x="9640"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4"/>
            <p:cNvSpPr/>
            <p:nvPr/>
          </p:nvSpPr>
          <p:spPr>
            <a:xfrm>
              <a:off x="1566275" y="4918531"/>
              <a:ext cx="69460" cy="40867"/>
            </a:xfrm>
            <a:custGeom>
              <a:avLst/>
              <a:gdLst/>
              <a:ahLst/>
              <a:cxnLst/>
              <a:rect l="l" t="t" r="r" b="b"/>
              <a:pathLst>
                <a:path w="9870" h="5807" extrusionOk="0">
                  <a:moveTo>
                    <a:pt x="9869" y="1"/>
                  </a:moveTo>
                  <a:lnTo>
                    <a:pt x="9869" y="1"/>
                  </a:lnTo>
                  <a:cubicBezTo>
                    <a:pt x="6680" y="1720"/>
                    <a:pt x="3497" y="3432"/>
                    <a:pt x="307" y="5151"/>
                  </a:cubicBezTo>
                  <a:cubicBezTo>
                    <a:pt x="118" y="5251"/>
                    <a:pt x="0" y="5482"/>
                    <a:pt x="6" y="5807"/>
                  </a:cubicBezTo>
                  <a:lnTo>
                    <a:pt x="9645" y="491"/>
                  </a:lnTo>
                  <a:cubicBezTo>
                    <a:pt x="9645" y="249"/>
                    <a:pt x="9728" y="78"/>
                    <a:pt x="9869" y="1"/>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4"/>
            <p:cNvSpPr/>
            <p:nvPr/>
          </p:nvSpPr>
          <p:spPr>
            <a:xfrm>
              <a:off x="1568435" y="4918222"/>
              <a:ext cx="76068" cy="53443"/>
            </a:xfrm>
            <a:custGeom>
              <a:avLst/>
              <a:gdLst/>
              <a:ahLst/>
              <a:cxnLst/>
              <a:rect l="l" t="t" r="r" b="b"/>
              <a:pathLst>
                <a:path w="10809" h="7594" extrusionOk="0">
                  <a:moveTo>
                    <a:pt x="8" y="5191"/>
                  </a:moveTo>
                  <a:lnTo>
                    <a:pt x="8" y="5191"/>
                  </a:lnTo>
                  <a:cubicBezTo>
                    <a:pt x="6" y="5192"/>
                    <a:pt x="3" y="5194"/>
                    <a:pt x="0" y="5195"/>
                  </a:cubicBezTo>
                  <a:cubicBezTo>
                    <a:pt x="3" y="5194"/>
                    <a:pt x="6" y="5192"/>
                    <a:pt x="8" y="5191"/>
                  </a:cubicBezTo>
                  <a:close/>
                  <a:moveTo>
                    <a:pt x="9744" y="1"/>
                  </a:moveTo>
                  <a:cubicBezTo>
                    <a:pt x="9677" y="1"/>
                    <a:pt x="9616" y="16"/>
                    <a:pt x="9562" y="45"/>
                  </a:cubicBezTo>
                  <a:cubicBezTo>
                    <a:pt x="6376" y="1762"/>
                    <a:pt x="3195" y="3473"/>
                    <a:pt x="8" y="5191"/>
                  </a:cubicBezTo>
                  <a:lnTo>
                    <a:pt x="8" y="5191"/>
                  </a:lnTo>
                  <a:cubicBezTo>
                    <a:pt x="78" y="5154"/>
                    <a:pt x="159" y="5134"/>
                    <a:pt x="247" y="5134"/>
                  </a:cubicBezTo>
                  <a:cubicBezTo>
                    <a:pt x="374" y="5134"/>
                    <a:pt x="517" y="5174"/>
                    <a:pt x="668" y="5260"/>
                  </a:cubicBezTo>
                  <a:cubicBezTo>
                    <a:pt x="1211" y="5561"/>
                    <a:pt x="1660" y="6317"/>
                    <a:pt x="1666" y="6949"/>
                  </a:cubicBezTo>
                  <a:cubicBezTo>
                    <a:pt x="1672" y="7261"/>
                    <a:pt x="1566" y="7485"/>
                    <a:pt x="1396" y="7592"/>
                  </a:cubicBezTo>
                  <a:lnTo>
                    <a:pt x="1396" y="7592"/>
                  </a:lnTo>
                  <a:cubicBezTo>
                    <a:pt x="4467" y="5673"/>
                    <a:pt x="7531" y="3753"/>
                    <a:pt x="10602" y="1834"/>
                  </a:cubicBezTo>
                  <a:cubicBezTo>
                    <a:pt x="10732" y="1752"/>
                    <a:pt x="10809" y="1586"/>
                    <a:pt x="10803" y="1350"/>
                  </a:cubicBezTo>
                  <a:cubicBezTo>
                    <a:pt x="10797" y="883"/>
                    <a:pt x="10466" y="322"/>
                    <a:pt x="10064" y="98"/>
                  </a:cubicBezTo>
                  <a:cubicBezTo>
                    <a:pt x="9950" y="32"/>
                    <a:pt x="9841" y="1"/>
                    <a:pt x="9744" y="1"/>
                  </a:cubicBezTo>
                  <a:close/>
                  <a:moveTo>
                    <a:pt x="1396" y="7592"/>
                  </a:moveTo>
                  <a:cubicBezTo>
                    <a:pt x="1396" y="7592"/>
                    <a:pt x="1395" y="7593"/>
                    <a:pt x="1394" y="7593"/>
                  </a:cubicBezTo>
                  <a:cubicBezTo>
                    <a:pt x="1395" y="7593"/>
                    <a:pt x="1396" y="7592"/>
                    <a:pt x="1396" y="7592"/>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4"/>
            <p:cNvSpPr/>
            <p:nvPr/>
          </p:nvSpPr>
          <p:spPr>
            <a:xfrm>
              <a:off x="1566282" y="4954356"/>
              <a:ext cx="13941" cy="17826"/>
            </a:xfrm>
            <a:custGeom>
              <a:avLst/>
              <a:gdLst/>
              <a:ahLst/>
              <a:cxnLst/>
              <a:rect l="l" t="t" r="r" b="b"/>
              <a:pathLst>
                <a:path w="1981" h="2533" extrusionOk="0">
                  <a:moveTo>
                    <a:pt x="551" y="1"/>
                  </a:moveTo>
                  <a:cubicBezTo>
                    <a:pt x="223" y="1"/>
                    <a:pt x="1" y="265"/>
                    <a:pt x="5" y="716"/>
                  </a:cubicBezTo>
                  <a:cubicBezTo>
                    <a:pt x="11" y="1348"/>
                    <a:pt x="460" y="2104"/>
                    <a:pt x="1003" y="2405"/>
                  </a:cubicBezTo>
                  <a:cubicBezTo>
                    <a:pt x="1157" y="2492"/>
                    <a:pt x="1302" y="2533"/>
                    <a:pt x="1430" y="2533"/>
                  </a:cubicBezTo>
                  <a:cubicBezTo>
                    <a:pt x="1758" y="2533"/>
                    <a:pt x="1980" y="2268"/>
                    <a:pt x="1972" y="1814"/>
                  </a:cubicBezTo>
                  <a:cubicBezTo>
                    <a:pt x="1966" y="1182"/>
                    <a:pt x="1517" y="426"/>
                    <a:pt x="974" y="125"/>
                  </a:cubicBezTo>
                  <a:cubicBezTo>
                    <a:pt x="821" y="41"/>
                    <a:pt x="678" y="1"/>
                    <a:pt x="551" y="1"/>
                  </a:cubicBezTo>
                  <a:close/>
                </a:path>
              </a:pathLst>
            </a:custGeom>
            <a:solidFill>
              <a:srgbClr val="86B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4"/>
            <p:cNvSpPr/>
            <p:nvPr/>
          </p:nvSpPr>
          <p:spPr>
            <a:xfrm>
              <a:off x="1641293" y="4930670"/>
              <a:ext cx="2252" cy="1795"/>
            </a:xfrm>
            <a:custGeom>
              <a:avLst/>
              <a:gdLst/>
              <a:ahLst/>
              <a:cxnLst/>
              <a:rect l="l" t="t" r="r" b="b"/>
              <a:pathLst>
                <a:path w="320" h="255" extrusionOk="0">
                  <a:moveTo>
                    <a:pt x="267" y="0"/>
                  </a:moveTo>
                  <a:cubicBezTo>
                    <a:pt x="255" y="12"/>
                    <a:pt x="249" y="18"/>
                    <a:pt x="237" y="24"/>
                  </a:cubicBezTo>
                  <a:lnTo>
                    <a:pt x="1" y="254"/>
                  </a:lnTo>
                  <a:lnTo>
                    <a:pt x="261" y="101"/>
                  </a:lnTo>
                  <a:lnTo>
                    <a:pt x="273" y="95"/>
                  </a:lnTo>
                  <a:cubicBezTo>
                    <a:pt x="290" y="83"/>
                    <a:pt x="302" y="71"/>
                    <a:pt x="320" y="59"/>
                  </a:cubicBezTo>
                  <a:lnTo>
                    <a:pt x="26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4"/>
            <p:cNvSpPr/>
            <p:nvPr/>
          </p:nvSpPr>
          <p:spPr>
            <a:xfrm>
              <a:off x="1635726" y="4812846"/>
              <a:ext cx="196403" cy="114022"/>
            </a:xfrm>
            <a:custGeom>
              <a:avLst/>
              <a:gdLst/>
              <a:ahLst/>
              <a:cxnLst/>
              <a:rect l="l" t="t" r="r" b="b"/>
              <a:pathLst>
                <a:path w="27908" h="16202" extrusionOk="0">
                  <a:moveTo>
                    <a:pt x="27908" y="0"/>
                  </a:moveTo>
                  <a:lnTo>
                    <a:pt x="27908" y="0"/>
                  </a:lnTo>
                  <a:cubicBezTo>
                    <a:pt x="18605" y="5003"/>
                    <a:pt x="9303" y="10011"/>
                    <a:pt x="0" y="15020"/>
                  </a:cubicBezTo>
                  <a:cubicBezTo>
                    <a:pt x="6" y="15020"/>
                    <a:pt x="12" y="15014"/>
                    <a:pt x="18" y="15014"/>
                  </a:cubicBezTo>
                  <a:cubicBezTo>
                    <a:pt x="30" y="15008"/>
                    <a:pt x="42" y="15002"/>
                    <a:pt x="54" y="14996"/>
                  </a:cubicBezTo>
                  <a:lnTo>
                    <a:pt x="71" y="14996"/>
                  </a:lnTo>
                  <a:cubicBezTo>
                    <a:pt x="77" y="14990"/>
                    <a:pt x="89" y="14990"/>
                    <a:pt x="95" y="14984"/>
                  </a:cubicBezTo>
                  <a:cubicBezTo>
                    <a:pt x="107" y="14984"/>
                    <a:pt x="119" y="14978"/>
                    <a:pt x="136" y="14978"/>
                  </a:cubicBezTo>
                  <a:lnTo>
                    <a:pt x="178" y="14978"/>
                  </a:lnTo>
                  <a:cubicBezTo>
                    <a:pt x="278" y="14978"/>
                    <a:pt x="384" y="15008"/>
                    <a:pt x="502" y="15073"/>
                  </a:cubicBezTo>
                  <a:cubicBezTo>
                    <a:pt x="514" y="15079"/>
                    <a:pt x="526" y="15085"/>
                    <a:pt x="538" y="15091"/>
                  </a:cubicBezTo>
                  <a:cubicBezTo>
                    <a:pt x="703" y="15197"/>
                    <a:pt x="762" y="16012"/>
                    <a:pt x="880" y="16201"/>
                  </a:cubicBezTo>
                  <a:lnTo>
                    <a:pt x="27908"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4"/>
            <p:cNvSpPr/>
            <p:nvPr/>
          </p:nvSpPr>
          <p:spPr>
            <a:xfrm>
              <a:off x="1669850" y="4900700"/>
              <a:ext cx="54914" cy="7284"/>
            </a:xfrm>
            <a:custGeom>
              <a:avLst/>
              <a:gdLst/>
              <a:ahLst/>
              <a:cxnLst/>
              <a:rect l="l" t="t" r="r" b="b"/>
              <a:pathLst>
                <a:path w="7803" h="1035" extrusionOk="0">
                  <a:moveTo>
                    <a:pt x="1223" y="1"/>
                  </a:moveTo>
                  <a:lnTo>
                    <a:pt x="1" y="887"/>
                  </a:lnTo>
                  <a:lnTo>
                    <a:pt x="7803" y="1035"/>
                  </a:lnTo>
                  <a:lnTo>
                    <a:pt x="1223"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4"/>
            <p:cNvSpPr/>
            <p:nvPr/>
          </p:nvSpPr>
          <p:spPr>
            <a:xfrm>
              <a:off x="1668190" y="4862589"/>
              <a:ext cx="7861" cy="39994"/>
            </a:xfrm>
            <a:custGeom>
              <a:avLst/>
              <a:gdLst/>
              <a:ahLst/>
              <a:cxnLst/>
              <a:rect l="l" t="t" r="r" b="b"/>
              <a:pathLst>
                <a:path w="1117" h="5683" extrusionOk="0">
                  <a:moveTo>
                    <a:pt x="910" y="1"/>
                  </a:moveTo>
                  <a:lnTo>
                    <a:pt x="0" y="5683"/>
                  </a:lnTo>
                  <a:lnTo>
                    <a:pt x="0" y="5683"/>
                  </a:lnTo>
                  <a:lnTo>
                    <a:pt x="1117" y="5370"/>
                  </a:lnTo>
                  <a:lnTo>
                    <a:pt x="910"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4"/>
            <p:cNvSpPr/>
            <p:nvPr/>
          </p:nvSpPr>
          <p:spPr>
            <a:xfrm>
              <a:off x="1702398" y="4881834"/>
              <a:ext cx="52042" cy="10359"/>
            </a:xfrm>
            <a:custGeom>
              <a:avLst/>
              <a:gdLst/>
              <a:ahLst/>
              <a:cxnLst/>
              <a:rect l="l" t="t" r="r" b="b"/>
              <a:pathLst>
                <a:path w="7395" h="1472" extrusionOk="0">
                  <a:moveTo>
                    <a:pt x="1134" y="1"/>
                  </a:moveTo>
                  <a:lnTo>
                    <a:pt x="0" y="816"/>
                  </a:lnTo>
                  <a:lnTo>
                    <a:pt x="7395" y="1471"/>
                  </a:lnTo>
                  <a:lnTo>
                    <a:pt x="1134"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4"/>
            <p:cNvSpPr/>
            <p:nvPr/>
          </p:nvSpPr>
          <p:spPr>
            <a:xfrm>
              <a:off x="1700857" y="4846467"/>
              <a:ext cx="7284" cy="37081"/>
            </a:xfrm>
            <a:custGeom>
              <a:avLst/>
              <a:gdLst/>
              <a:ahLst/>
              <a:cxnLst/>
              <a:rect l="l" t="t" r="r" b="b"/>
              <a:pathLst>
                <a:path w="1035" h="5269" extrusionOk="0">
                  <a:moveTo>
                    <a:pt x="839" y="0"/>
                  </a:moveTo>
                  <a:lnTo>
                    <a:pt x="1" y="5269"/>
                  </a:lnTo>
                  <a:lnTo>
                    <a:pt x="1" y="5269"/>
                  </a:lnTo>
                  <a:lnTo>
                    <a:pt x="1034" y="4979"/>
                  </a:lnTo>
                  <a:lnTo>
                    <a:pt x="839"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4"/>
            <p:cNvSpPr/>
            <p:nvPr/>
          </p:nvSpPr>
          <p:spPr>
            <a:xfrm>
              <a:off x="1734608" y="4864545"/>
              <a:ext cx="45899" cy="5201"/>
            </a:xfrm>
            <a:custGeom>
              <a:avLst/>
              <a:gdLst/>
              <a:ahLst/>
              <a:cxnLst/>
              <a:rect l="l" t="t" r="r" b="b"/>
              <a:pathLst>
                <a:path w="6522" h="739" extrusionOk="0">
                  <a:moveTo>
                    <a:pt x="1028" y="0"/>
                  </a:moveTo>
                  <a:lnTo>
                    <a:pt x="1" y="739"/>
                  </a:lnTo>
                  <a:lnTo>
                    <a:pt x="6521" y="739"/>
                  </a:lnTo>
                  <a:lnTo>
                    <a:pt x="1028"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4"/>
            <p:cNvSpPr/>
            <p:nvPr/>
          </p:nvSpPr>
          <p:spPr>
            <a:xfrm>
              <a:off x="1733235" y="4832668"/>
              <a:ext cx="6573" cy="33428"/>
            </a:xfrm>
            <a:custGeom>
              <a:avLst/>
              <a:gdLst/>
              <a:ahLst/>
              <a:cxnLst/>
              <a:rect l="l" t="t" r="r" b="b"/>
              <a:pathLst>
                <a:path w="934" h="4750" extrusionOk="0">
                  <a:moveTo>
                    <a:pt x="757" y="0"/>
                  </a:moveTo>
                  <a:lnTo>
                    <a:pt x="1" y="4749"/>
                  </a:lnTo>
                  <a:lnTo>
                    <a:pt x="1" y="4749"/>
                  </a:lnTo>
                  <a:lnTo>
                    <a:pt x="934" y="4489"/>
                  </a:lnTo>
                  <a:lnTo>
                    <a:pt x="75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4"/>
            <p:cNvSpPr/>
            <p:nvPr/>
          </p:nvSpPr>
          <p:spPr>
            <a:xfrm>
              <a:off x="1765241" y="4847460"/>
              <a:ext cx="34463" cy="3920"/>
            </a:xfrm>
            <a:custGeom>
              <a:avLst/>
              <a:gdLst/>
              <a:ahLst/>
              <a:cxnLst/>
              <a:rect l="l" t="t" r="r" b="b"/>
              <a:pathLst>
                <a:path w="4897" h="557" extrusionOk="0">
                  <a:moveTo>
                    <a:pt x="768" y="1"/>
                  </a:moveTo>
                  <a:lnTo>
                    <a:pt x="0" y="556"/>
                  </a:lnTo>
                  <a:lnTo>
                    <a:pt x="4897" y="556"/>
                  </a:lnTo>
                  <a:lnTo>
                    <a:pt x="768"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4"/>
            <p:cNvSpPr/>
            <p:nvPr/>
          </p:nvSpPr>
          <p:spPr>
            <a:xfrm>
              <a:off x="1765241" y="4824316"/>
              <a:ext cx="4954" cy="25110"/>
            </a:xfrm>
            <a:custGeom>
              <a:avLst/>
              <a:gdLst/>
              <a:ahLst/>
              <a:cxnLst/>
              <a:rect l="l" t="t" r="r" b="b"/>
              <a:pathLst>
                <a:path w="704" h="3568" extrusionOk="0">
                  <a:moveTo>
                    <a:pt x="567" y="0"/>
                  </a:moveTo>
                  <a:lnTo>
                    <a:pt x="0" y="3568"/>
                  </a:lnTo>
                  <a:lnTo>
                    <a:pt x="703" y="3373"/>
                  </a:lnTo>
                  <a:lnTo>
                    <a:pt x="56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4"/>
            <p:cNvSpPr/>
            <p:nvPr/>
          </p:nvSpPr>
          <p:spPr>
            <a:xfrm>
              <a:off x="1636142" y="4812212"/>
              <a:ext cx="196571" cy="122516"/>
            </a:xfrm>
            <a:custGeom>
              <a:avLst/>
              <a:gdLst/>
              <a:ahLst/>
              <a:cxnLst/>
              <a:rect l="l" t="t" r="r" b="b"/>
              <a:pathLst>
                <a:path w="27932" h="17409" extrusionOk="0">
                  <a:moveTo>
                    <a:pt x="26539" y="0"/>
                  </a:moveTo>
                  <a:cubicBezTo>
                    <a:pt x="23002" y="0"/>
                    <a:pt x="13108" y="341"/>
                    <a:pt x="6899" y="3929"/>
                  </a:cubicBezTo>
                  <a:cubicBezTo>
                    <a:pt x="30" y="7898"/>
                    <a:pt x="1" y="14490"/>
                    <a:pt x="65" y="15813"/>
                  </a:cubicBezTo>
                  <a:cubicBezTo>
                    <a:pt x="36" y="16557"/>
                    <a:pt x="83" y="17390"/>
                    <a:pt x="83" y="17390"/>
                  </a:cubicBezTo>
                  <a:cubicBezTo>
                    <a:pt x="83" y="17390"/>
                    <a:pt x="563" y="17408"/>
                    <a:pt x="1394" y="17408"/>
                  </a:cubicBezTo>
                  <a:cubicBezTo>
                    <a:pt x="4931" y="17408"/>
                    <a:pt x="14828" y="17067"/>
                    <a:pt x="21033" y="13480"/>
                  </a:cubicBezTo>
                  <a:cubicBezTo>
                    <a:pt x="27902" y="9517"/>
                    <a:pt x="27931" y="2925"/>
                    <a:pt x="27866" y="1596"/>
                  </a:cubicBezTo>
                  <a:cubicBezTo>
                    <a:pt x="27896" y="858"/>
                    <a:pt x="27849" y="19"/>
                    <a:pt x="27849" y="19"/>
                  </a:cubicBezTo>
                  <a:cubicBezTo>
                    <a:pt x="27849" y="19"/>
                    <a:pt x="27369" y="0"/>
                    <a:pt x="265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4"/>
            <p:cNvSpPr/>
            <p:nvPr/>
          </p:nvSpPr>
          <p:spPr>
            <a:xfrm>
              <a:off x="1630737" y="4812212"/>
              <a:ext cx="207423" cy="113079"/>
            </a:xfrm>
            <a:custGeom>
              <a:avLst/>
              <a:gdLst/>
              <a:ahLst/>
              <a:cxnLst/>
              <a:rect l="l" t="t" r="r" b="b"/>
              <a:pathLst>
                <a:path w="29474" h="16068" extrusionOk="0">
                  <a:moveTo>
                    <a:pt x="27307" y="0"/>
                  </a:moveTo>
                  <a:cubicBezTo>
                    <a:pt x="23770" y="0"/>
                    <a:pt x="13876" y="341"/>
                    <a:pt x="7667" y="3929"/>
                  </a:cubicBezTo>
                  <a:cubicBezTo>
                    <a:pt x="1" y="8353"/>
                    <a:pt x="851" y="16049"/>
                    <a:pt x="851" y="16049"/>
                  </a:cubicBezTo>
                  <a:cubicBezTo>
                    <a:pt x="851" y="16049"/>
                    <a:pt x="1332" y="16068"/>
                    <a:pt x="2164" y="16068"/>
                  </a:cubicBezTo>
                  <a:cubicBezTo>
                    <a:pt x="5704" y="16068"/>
                    <a:pt x="15598" y="15727"/>
                    <a:pt x="21801" y="12145"/>
                  </a:cubicBezTo>
                  <a:cubicBezTo>
                    <a:pt x="29473" y="7715"/>
                    <a:pt x="28617" y="19"/>
                    <a:pt x="28617" y="19"/>
                  </a:cubicBezTo>
                  <a:cubicBezTo>
                    <a:pt x="28617" y="19"/>
                    <a:pt x="28137" y="0"/>
                    <a:pt x="273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4"/>
            <p:cNvSpPr/>
            <p:nvPr/>
          </p:nvSpPr>
          <p:spPr>
            <a:xfrm>
              <a:off x="1634115" y="4918236"/>
              <a:ext cx="10380" cy="13266"/>
            </a:xfrm>
            <a:custGeom>
              <a:avLst/>
              <a:gdLst/>
              <a:ahLst/>
              <a:cxnLst/>
              <a:rect l="l" t="t" r="r" b="b"/>
              <a:pathLst>
                <a:path w="1475" h="1885" extrusionOk="0">
                  <a:moveTo>
                    <a:pt x="412" y="0"/>
                  </a:moveTo>
                  <a:cubicBezTo>
                    <a:pt x="167" y="0"/>
                    <a:pt x="1" y="198"/>
                    <a:pt x="5" y="533"/>
                  </a:cubicBezTo>
                  <a:cubicBezTo>
                    <a:pt x="11" y="1006"/>
                    <a:pt x="348" y="1567"/>
                    <a:pt x="749" y="1791"/>
                  </a:cubicBezTo>
                  <a:cubicBezTo>
                    <a:pt x="864" y="1854"/>
                    <a:pt x="971" y="1884"/>
                    <a:pt x="1066" y="1884"/>
                  </a:cubicBezTo>
                  <a:cubicBezTo>
                    <a:pt x="1310" y="1884"/>
                    <a:pt x="1474" y="1688"/>
                    <a:pt x="1470" y="1348"/>
                  </a:cubicBezTo>
                  <a:cubicBezTo>
                    <a:pt x="1464" y="881"/>
                    <a:pt x="1133" y="320"/>
                    <a:pt x="731" y="96"/>
                  </a:cubicBezTo>
                  <a:cubicBezTo>
                    <a:pt x="616" y="31"/>
                    <a:pt x="508" y="0"/>
                    <a:pt x="412"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4"/>
            <p:cNvSpPr/>
            <p:nvPr/>
          </p:nvSpPr>
          <p:spPr>
            <a:xfrm>
              <a:off x="1566310" y="4921986"/>
              <a:ext cx="76737" cy="50198"/>
            </a:xfrm>
            <a:custGeom>
              <a:avLst/>
              <a:gdLst/>
              <a:ahLst/>
              <a:cxnLst/>
              <a:rect l="l" t="t" r="r" b="b"/>
              <a:pathLst>
                <a:path w="10904" h="7133" extrusionOk="0">
                  <a:moveTo>
                    <a:pt x="10904" y="1293"/>
                  </a:moveTo>
                  <a:cubicBezTo>
                    <a:pt x="10903" y="1294"/>
                    <a:pt x="10901" y="1295"/>
                    <a:pt x="10900" y="1296"/>
                  </a:cubicBezTo>
                  <a:lnTo>
                    <a:pt x="10900" y="1296"/>
                  </a:lnTo>
                  <a:cubicBezTo>
                    <a:pt x="10901" y="1295"/>
                    <a:pt x="10903" y="1294"/>
                    <a:pt x="10904" y="1293"/>
                  </a:cubicBezTo>
                  <a:close/>
                  <a:moveTo>
                    <a:pt x="9640" y="0"/>
                  </a:moveTo>
                  <a:lnTo>
                    <a:pt x="1" y="5316"/>
                  </a:lnTo>
                  <a:cubicBezTo>
                    <a:pt x="7" y="5948"/>
                    <a:pt x="456" y="6704"/>
                    <a:pt x="999" y="7005"/>
                  </a:cubicBezTo>
                  <a:cubicBezTo>
                    <a:pt x="1152" y="7091"/>
                    <a:pt x="1297" y="7133"/>
                    <a:pt x="1426" y="7133"/>
                  </a:cubicBezTo>
                  <a:cubicBezTo>
                    <a:pt x="1527" y="7133"/>
                    <a:pt x="1618" y="7107"/>
                    <a:pt x="1696" y="7058"/>
                  </a:cubicBezTo>
                  <a:cubicBezTo>
                    <a:pt x="4766" y="5139"/>
                    <a:pt x="7830" y="3221"/>
                    <a:pt x="10900" y="1296"/>
                  </a:cubicBezTo>
                  <a:lnTo>
                    <a:pt x="10900" y="1296"/>
                  </a:lnTo>
                  <a:cubicBezTo>
                    <a:pt x="10843" y="1331"/>
                    <a:pt x="10776" y="1350"/>
                    <a:pt x="10701" y="1350"/>
                  </a:cubicBezTo>
                  <a:cubicBezTo>
                    <a:pt x="10606" y="1350"/>
                    <a:pt x="10499" y="1320"/>
                    <a:pt x="10384" y="1258"/>
                  </a:cubicBezTo>
                  <a:cubicBezTo>
                    <a:pt x="9983" y="1034"/>
                    <a:pt x="9646" y="473"/>
                    <a:pt x="9640"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4"/>
            <p:cNvSpPr/>
            <p:nvPr/>
          </p:nvSpPr>
          <p:spPr>
            <a:xfrm>
              <a:off x="1566275" y="4918531"/>
              <a:ext cx="69460" cy="40867"/>
            </a:xfrm>
            <a:custGeom>
              <a:avLst/>
              <a:gdLst/>
              <a:ahLst/>
              <a:cxnLst/>
              <a:rect l="l" t="t" r="r" b="b"/>
              <a:pathLst>
                <a:path w="9870" h="5807" extrusionOk="0">
                  <a:moveTo>
                    <a:pt x="9869" y="1"/>
                  </a:moveTo>
                  <a:lnTo>
                    <a:pt x="9869" y="1"/>
                  </a:lnTo>
                  <a:cubicBezTo>
                    <a:pt x="6680" y="1720"/>
                    <a:pt x="3497" y="3432"/>
                    <a:pt x="307" y="5151"/>
                  </a:cubicBezTo>
                  <a:cubicBezTo>
                    <a:pt x="118" y="5251"/>
                    <a:pt x="0" y="5482"/>
                    <a:pt x="6" y="5807"/>
                  </a:cubicBezTo>
                  <a:lnTo>
                    <a:pt x="9645" y="491"/>
                  </a:lnTo>
                  <a:cubicBezTo>
                    <a:pt x="9645" y="249"/>
                    <a:pt x="9728" y="78"/>
                    <a:pt x="9869" y="1"/>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4"/>
            <p:cNvSpPr/>
            <p:nvPr/>
          </p:nvSpPr>
          <p:spPr>
            <a:xfrm>
              <a:off x="1568435" y="4918222"/>
              <a:ext cx="76068" cy="53443"/>
            </a:xfrm>
            <a:custGeom>
              <a:avLst/>
              <a:gdLst/>
              <a:ahLst/>
              <a:cxnLst/>
              <a:rect l="l" t="t" r="r" b="b"/>
              <a:pathLst>
                <a:path w="10809" h="7594" extrusionOk="0">
                  <a:moveTo>
                    <a:pt x="8" y="5191"/>
                  </a:moveTo>
                  <a:lnTo>
                    <a:pt x="8" y="5191"/>
                  </a:lnTo>
                  <a:cubicBezTo>
                    <a:pt x="6" y="5192"/>
                    <a:pt x="3" y="5194"/>
                    <a:pt x="0" y="5195"/>
                  </a:cubicBezTo>
                  <a:cubicBezTo>
                    <a:pt x="3" y="5194"/>
                    <a:pt x="6" y="5192"/>
                    <a:pt x="8" y="5191"/>
                  </a:cubicBezTo>
                  <a:close/>
                  <a:moveTo>
                    <a:pt x="9744" y="1"/>
                  </a:moveTo>
                  <a:cubicBezTo>
                    <a:pt x="9677" y="1"/>
                    <a:pt x="9616" y="16"/>
                    <a:pt x="9562" y="45"/>
                  </a:cubicBezTo>
                  <a:cubicBezTo>
                    <a:pt x="6376" y="1762"/>
                    <a:pt x="3195" y="3473"/>
                    <a:pt x="8" y="5191"/>
                  </a:cubicBezTo>
                  <a:lnTo>
                    <a:pt x="8" y="5191"/>
                  </a:lnTo>
                  <a:cubicBezTo>
                    <a:pt x="78" y="5154"/>
                    <a:pt x="159" y="5134"/>
                    <a:pt x="247" y="5134"/>
                  </a:cubicBezTo>
                  <a:cubicBezTo>
                    <a:pt x="374" y="5134"/>
                    <a:pt x="517" y="5174"/>
                    <a:pt x="668" y="5260"/>
                  </a:cubicBezTo>
                  <a:cubicBezTo>
                    <a:pt x="1211" y="5561"/>
                    <a:pt x="1660" y="6317"/>
                    <a:pt x="1666" y="6949"/>
                  </a:cubicBezTo>
                  <a:cubicBezTo>
                    <a:pt x="1672" y="7261"/>
                    <a:pt x="1566" y="7485"/>
                    <a:pt x="1396" y="7592"/>
                  </a:cubicBezTo>
                  <a:lnTo>
                    <a:pt x="1396" y="7592"/>
                  </a:lnTo>
                  <a:cubicBezTo>
                    <a:pt x="4467" y="5673"/>
                    <a:pt x="7531" y="3753"/>
                    <a:pt x="10602" y="1834"/>
                  </a:cubicBezTo>
                  <a:cubicBezTo>
                    <a:pt x="10732" y="1752"/>
                    <a:pt x="10809" y="1586"/>
                    <a:pt x="10803" y="1350"/>
                  </a:cubicBezTo>
                  <a:cubicBezTo>
                    <a:pt x="10797" y="883"/>
                    <a:pt x="10466" y="322"/>
                    <a:pt x="10064" y="98"/>
                  </a:cubicBezTo>
                  <a:cubicBezTo>
                    <a:pt x="9950" y="32"/>
                    <a:pt x="9841" y="1"/>
                    <a:pt x="9744" y="1"/>
                  </a:cubicBezTo>
                  <a:close/>
                  <a:moveTo>
                    <a:pt x="1396" y="7592"/>
                  </a:moveTo>
                  <a:cubicBezTo>
                    <a:pt x="1396" y="7592"/>
                    <a:pt x="1395" y="7593"/>
                    <a:pt x="1394" y="7593"/>
                  </a:cubicBezTo>
                  <a:cubicBezTo>
                    <a:pt x="1395" y="7593"/>
                    <a:pt x="1396" y="7592"/>
                    <a:pt x="1396" y="75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4"/>
            <p:cNvSpPr/>
            <p:nvPr/>
          </p:nvSpPr>
          <p:spPr>
            <a:xfrm>
              <a:off x="1566282" y="4954356"/>
              <a:ext cx="13941" cy="17826"/>
            </a:xfrm>
            <a:custGeom>
              <a:avLst/>
              <a:gdLst/>
              <a:ahLst/>
              <a:cxnLst/>
              <a:rect l="l" t="t" r="r" b="b"/>
              <a:pathLst>
                <a:path w="1981" h="2533" extrusionOk="0">
                  <a:moveTo>
                    <a:pt x="551" y="1"/>
                  </a:moveTo>
                  <a:cubicBezTo>
                    <a:pt x="223" y="1"/>
                    <a:pt x="1" y="265"/>
                    <a:pt x="5" y="716"/>
                  </a:cubicBezTo>
                  <a:cubicBezTo>
                    <a:pt x="11" y="1348"/>
                    <a:pt x="460" y="2104"/>
                    <a:pt x="1003" y="2405"/>
                  </a:cubicBezTo>
                  <a:cubicBezTo>
                    <a:pt x="1157" y="2492"/>
                    <a:pt x="1302" y="2533"/>
                    <a:pt x="1430" y="2533"/>
                  </a:cubicBezTo>
                  <a:cubicBezTo>
                    <a:pt x="1758" y="2533"/>
                    <a:pt x="1980" y="2268"/>
                    <a:pt x="1972" y="1814"/>
                  </a:cubicBezTo>
                  <a:cubicBezTo>
                    <a:pt x="1966" y="1182"/>
                    <a:pt x="1517" y="426"/>
                    <a:pt x="974" y="125"/>
                  </a:cubicBezTo>
                  <a:cubicBezTo>
                    <a:pt x="821" y="41"/>
                    <a:pt x="678"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4"/>
            <p:cNvSpPr/>
            <p:nvPr/>
          </p:nvSpPr>
          <p:spPr>
            <a:xfrm>
              <a:off x="1635726" y="4824316"/>
              <a:ext cx="174375" cy="102550"/>
            </a:xfrm>
            <a:custGeom>
              <a:avLst/>
              <a:gdLst/>
              <a:ahLst/>
              <a:cxnLst/>
              <a:rect l="l" t="t" r="r" b="b"/>
              <a:pathLst>
                <a:path w="24778" h="14572" extrusionOk="0">
                  <a:moveTo>
                    <a:pt x="18971" y="0"/>
                  </a:moveTo>
                  <a:lnTo>
                    <a:pt x="18416" y="3479"/>
                  </a:lnTo>
                  <a:cubicBezTo>
                    <a:pt x="17176" y="4146"/>
                    <a:pt x="15971" y="4796"/>
                    <a:pt x="14778" y="5434"/>
                  </a:cubicBezTo>
                  <a:lnTo>
                    <a:pt x="14613" y="1187"/>
                  </a:lnTo>
                  <a:lnTo>
                    <a:pt x="13857" y="5930"/>
                  </a:lnTo>
                  <a:cubicBezTo>
                    <a:pt x="12664" y="6574"/>
                    <a:pt x="11476" y="7212"/>
                    <a:pt x="10277" y="7856"/>
                  </a:cubicBezTo>
                  <a:lnTo>
                    <a:pt x="10094" y="3148"/>
                  </a:lnTo>
                  <a:lnTo>
                    <a:pt x="9256" y="8411"/>
                  </a:lnTo>
                  <a:cubicBezTo>
                    <a:pt x="8098" y="9031"/>
                    <a:pt x="6923" y="9663"/>
                    <a:pt x="5712" y="10318"/>
                  </a:cubicBezTo>
                  <a:lnTo>
                    <a:pt x="5523" y="5440"/>
                  </a:lnTo>
                  <a:lnTo>
                    <a:pt x="4649" y="10891"/>
                  </a:lnTo>
                  <a:cubicBezTo>
                    <a:pt x="3172" y="11683"/>
                    <a:pt x="1636" y="12510"/>
                    <a:pt x="0" y="13390"/>
                  </a:cubicBezTo>
                  <a:cubicBezTo>
                    <a:pt x="6" y="13390"/>
                    <a:pt x="12" y="13384"/>
                    <a:pt x="18" y="13384"/>
                  </a:cubicBezTo>
                  <a:cubicBezTo>
                    <a:pt x="30" y="13378"/>
                    <a:pt x="42" y="13372"/>
                    <a:pt x="54" y="13366"/>
                  </a:cubicBezTo>
                  <a:lnTo>
                    <a:pt x="71" y="13366"/>
                  </a:lnTo>
                  <a:cubicBezTo>
                    <a:pt x="77" y="13360"/>
                    <a:pt x="89" y="13360"/>
                    <a:pt x="95" y="13354"/>
                  </a:cubicBezTo>
                  <a:cubicBezTo>
                    <a:pt x="107" y="13354"/>
                    <a:pt x="119" y="13354"/>
                    <a:pt x="136" y="13348"/>
                  </a:cubicBezTo>
                  <a:lnTo>
                    <a:pt x="178" y="13348"/>
                  </a:lnTo>
                  <a:cubicBezTo>
                    <a:pt x="278" y="13348"/>
                    <a:pt x="384" y="13378"/>
                    <a:pt x="502" y="13443"/>
                  </a:cubicBezTo>
                  <a:cubicBezTo>
                    <a:pt x="514" y="13449"/>
                    <a:pt x="526" y="13455"/>
                    <a:pt x="538" y="13461"/>
                  </a:cubicBezTo>
                  <a:cubicBezTo>
                    <a:pt x="703" y="13567"/>
                    <a:pt x="762" y="14382"/>
                    <a:pt x="880" y="14571"/>
                  </a:cubicBezTo>
                  <a:lnTo>
                    <a:pt x="5517" y="11754"/>
                  </a:lnTo>
                  <a:lnTo>
                    <a:pt x="12652" y="11890"/>
                  </a:lnTo>
                  <a:lnTo>
                    <a:pt x="6805" y="10974"/>
                  </a:lnTo>
                  <a:lnTo>
                    <a:pt x="9988" y="9037"/>
                  </a:lnTo>
                  <a:lnTo>
                    <a:pt x="16869" y="9645"/>
                  </a:lnTo>
                  <a:lnTo>
                    <a:pt x="16869" y="9645"/>
                  </a:lnTo>
                  <a:lnTo>
                    <a:pt x="11187" y="8310"/>
                  </a:lnTo>
                  <a:lnTo>
                    <a:pt x="14235" y="6456"/>
                  </a:lnTo>
                  <a:lnTo>
                    <a:pt x="20572" y="6456"/>
                  </a:lnTo>
                  <a:lnTo>
                    <a:pt x="15386" y="5759"/>
                  </a:lnTo>
                  <a:lnTo>
                    <a:pt x="18540" y="3845"/>
                  </a:lnTo>
                  <a:lnTo>
                    <a:pt x="23301" y="3845"/>
                  </a:lnTo>
                  <a:lnTo>
                    <a:pt x="19403" y="3320"/>
                  </a:lnTo>
                  <a:lnTo>
                    <a:pt x="24777" y="53"/>
                  </a:lnTo>
                  <a:lnTo>
                    <a:pt x="24777" y="53"/>
                  </a:lnTo>
                  <a:cubicBezTo>
                    <a:pt x="22757" y="1140"/>
                    <a:pt x="20885" y="2150"/>
                    <a:pt x="19096" y="3113"/>
                  </a:cubicBezTo>
                  <a:lnTo>
                    <a:pt x="189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1677"/>
        <p:cNvGrpSpPr/>
        <p:nvPr/>
      </p:nvGrpSpPr>
      <p:grpSpPr>
        <a:xfrm>
          <a:off x="0" y="0"/>
          <a:ext cx="0" cy="0"/>
          <a:chOff x="0" y="0"/>
          <a:chExt cx="0" cy="0"/>
        </a:xfrm>
      </p:grpSpPr>
      <p:sp>
        <p:nvSpPr>
          <p:cNvPr id="1678" name="Google Shape;1678;p25"/>
          <p:cNvSpPr txBox="1">
            <a:spLocks noGrp="1"/>
          </p:cNvSpPr>
          <p:nvPr>
            <p:ph type="title" hasCustomPrompt="1"/>
          </p:nvPr>
        </p:nvSpPr>
        <p:spPr>
          <a:xfrm>
            <a:off x="1312650" y="1615472"/>
            <a:ext cx="6518700" cy="1161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9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79" name="Google Shape;1679;p25"/>
          <p:cNvSpPr txBox="1">
            <a:spLocks noGrp="1"/>
          </p:cNvSpPr>
          <p:nvPr>
            <p:ph type="subTitle" idx="1"/>
          </p:nvPr>
        </p:nvSpPr>
        <p:spPr>
          <a:xfrm>
            <a:off x="2629650" y="3027952"/>
            <a:ext cx="3884700" cy="2745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Dosis"/>
              <a:buNone/>
              <a:defRPr sz="1600">
                <a:latin typeface="Dosis"/>
                <a:ea typeface="Dosis"/>
                <a:cs typeface="Dosis"/>
                <a:sym typeface="Dosis"/>
              </a:defRPr>
            </a:lvl1pPr>
            <a:lvl2pPr lvl="1" algn="ctr">
              <a:lnSpc>
                <a:spcPct val="100000"/>
              </a:lnSpc>
              <a:spcBef>
                <a:spcPts val="0"/>
              </a:spcBef>
              <a:spcAft>
                <a:spcPts val="0"/>
              </a:spcAft>
              <a:buSzPts val="2000"/>
              <a:buFont typeface="Dosis"/>
              <a:buNone/>
              <a:defRPr sz="2000">
                <a:latin typeface="Dosis"/>
                <a:ea typeface="Dosis"/>
                <a:cs typeface="Dosis"/>
                <a:sym typeface="Dosis"/>
              </a:defRPr>
            </a:lvl2pPr>
            <a:lvl3pPr lvl="2" algn="ctr">
              <a:lnSpc>
                <a:spcPct val="100000"/>
              </a:lnSpc>
              <a:spcBef>
                <a:spcPts val="0"/>
              </a:spcBef>
              <a:spcAft>
                <a:spcPts val="0"/>
              </a:spcAft>
              <a:buSzPts val="2000"/>
              <a:buFont typeface="Dosis"/>
              <a:buNone/>
              <a:defRPr sz="2000">
                <a:latin typeface="Dosis"/>
                <a:ea typeface="Dosis"/>
                <a:cs typeface="Dosis"/>
                <a:sym typeface="Dosis"/>
              </a:defRPr>
            </a:lvl3pPr>
            <a:lvl4pPr lvl="3" algn="ctr">
              <a:lnSpc>
                <a:spcPct val="100000"/>
              </a:lnSpc>
              <a:spcBef>
                <a:spcPts val="0"/>
              </a:spcBef>
              <a:spcAft>
                <a:spcPts val="0"/>
              </a:spcAft>
              <a:buSzPts val="2000"/>
              <a:buFont typeface="Dosis"/>
              <a:buNone/>
              <a:defRPr sz="2000">
                <a:latin typeface="Dosis"/>
                <a:ea typeface="Dosis"/>
                <a:cs typeface="Dosis"/>
                <a:sym typeface="Dosis"/>
              </a:defRPr>
            </a:lvl4pPr>
            <a:lvl5pPr lvl="4" algn="ctr">
              <a:lnSpc>
                <a:spcPct val="100000"/>
              </a:lnSpc>
              <a:spcBef>
                <a:spcPts val="0"/>
              </a:spcBef>
              <a:spcAft>
                <a:spcPts val="0"/>
              </a:spcAft>
              <a:buSzPts val="2000"/>
              <a:buFont typeface="Dosis"/>
              <a:buNone/>
              <a:defRPr sz="2000">
                <a:latin typeface="Dosis"/>
                <a:ea typeface="Dosis"/>
                <a:cs typeface="Dosis"/>
                <a:sym typeface="Dosis"/>
              </a:defRPr>
            </a:lvl5pPr>
            <a:lvl6pPr lvl="5" algn="ctr">
              <a:lnSpc>
                <a:spcPct val="100000"/>
              </a:lnSpc>
              <a:spcBef>
                <a:spcPts val="0"/>
              </a:spcBef>
              <a:spcAft>
                <a:spcPts val="0"/>
              </a:spcAft>
              <a:buSzPts val="2000"/>
              <a:buFont typeface="Dosis"/>
              <a:buNone/>
              <a:defRPr sz="2000">
                <a:latin typeface="Dosis"/>
                <a:ea typeface="Dosis"/>
                <a:cs typeface="Dosis"/>
                <a:sym typeface="Dosis"/>
              </a:defRPr>
            </a:lvl6pPr>
            <a:lvl7pPr lvl="6" algn="ctr">
              <a:lnSpc>
                <a:spcPct val="100000"/>
              </a:lnSpc>
              <a:spcBef>
                <a:spcPts val="0"/>
              </a:spcBef>
              <a:spcAft>
                <a:spcPts val="0"/>
              </a:spcAft>
              <a:buSzPts val="2000"/>
              <a:buFont typeface="Dosis"/>
              <a:buNone/>
              <a:defRPr sz="2000">
                <a:latin typeface="Dosis"/>
                <a:ea typeface="Dosis"/>
                <a:cs typeface="Dosis"/>
                <a:sym typeface="Dosis"/>
              </a:defRPr>
            </a:lvl7pPr>
            <a:lvl8pPr lvl="7" algn="ctr">
              <a:lnSpc>
                <a:spcPct val="100000"/>
              </a:lnSpc>
              <a:spcBef>
                <a:spcPts val="0"/>
              </a:spcBef>
              <a:spcAft>
                <a:spcPts val="0"/>
              </a:spcAft>
              <a:buSzPts val="2000"/>
              <a:buFont typeface="Dosis"/>
              <a:buNone/>
              <a:defRPr sz="2000">
                <a:latin typeface="Dosis"/>
                <a:ea typeface="Dosis"/>
                <a:cs typeface="Dosis"/>
                <a:sym typeface="Dosis"/>
              </a:defRPr>
            </a:lvl8pPr>
            <a:lvl9pPr lvl="8" algn="ctr">
              <a:lnSpc>
                <a:spcPct val="100000"/>
              </a:lnSpc>
              <a:spcBef>
                <a:spcPts val="0"/>
              </a:spcBef>
              <a:spcAft>
                <a:spcPts val="0"/>
              </a:spcAft>
              <a:buSzPts val="2000"/>
              <a:buFont typeface="Dosis"/>
              <a:buNone/>
              <a:defRPr sz="2000">
                <a:latin typeface="Dosis"/>
                <a:ea typeface="Dosis"/>
                <a:cs typeface="Dosis"/>
                <a:sym typeface="Dosis"/>
              </a:defRPr>
            </a:lvl9pPr>
          </a:lstStyle>
          <a:p>
            <a:endParaRPr/>
          </a:p>
        </p:txBody>
      </p:sp>
      <p:grpSp>
        <p:nvGrpSpPr>
          <p:cNvPr id="1680" name="Google Shape;1680;p25"/>
          <p:cNvGrpSpPr/>
          <p:nvPr/>
        </p:nvGrpSpPr>
        <p:grpSpPr>
          <a:xfrm>
            <a:off x="0" y="4221559"/>
            <a:ext cx="9144000" cy="921943"/>
            <a:chOff x="0" y="3827814"/>
            <a:chExt cx="9144000" cy="921943"/>
          </a:xfrm>
        </p:grpSpPr>
        <p:grpSp>
          <p:nvGrpSpPr>
            <p:cNvPr id="1681" name="Google Shape;1681;p25"/>
            <p:cNvGrpSpPr/>
            <p:nvPr/>
          </p:nvGrpSpPr>
          <p:grpSpPr>
            <a:xfrm>
              <a:off x="5807441" y="3839717"/>
              <a:ext cx="243969" cy="149457"/>
              <a:chOff x="5300460" y="2964804"/>
              <a:chExt cx="271832" cy="225937"/>
            </a:xfrm>
          </p:grpSpPr>
          <p:sp>
            <p:nvSpPr>
              <p:cNvPr id="1682" name="Google Shape;1682;p25"/>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5"/>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5"/>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25"/>
            <p:cNvGrpSpPr/>
            <p:nvPr/>
          </p:nvGrpSpPr>
          <p:grpSpPr>
            <a:xfrm>
              <a:off x="8805122" y="3827814"/>
              <a:ext cx="243969" cy="149457"/>
              <a:chOff x="5300460" y="2964804"/>
              <a:chExt cx="271832" cy="225937"/>
            </a:xfrm>
          </p:grpSpPr>
          <p:sp>
            <p:nvSpPr>
              <p:cNvPr id="1686" name="Google Shape;1686;p25"/>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5"/>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5"/>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 name="Google Shape;1689;p25"/>
            <p:cNvSpPr/>
            <p:nvPr/>
          </p:nvSpPr>
          <p:spPr>
            <a:xfrm>
              <a:off x="0" y="3910657"/>
              <a:ext cx="9144000" cy="839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0" name="Google Shape;1690;p25"/>
            <p:cNvGrpSpPr/>
            <p:nvPr/>
          </p:nvGrpSpPr>
          <p:grpSpPr>
            <a:xfrm>
              <a:off x="355317" y="3839717"/>
              <a:ext cx="243969" cy="149457"/>
              <a:chOff x="5300460" y="2964804"/>
              <a:chExt cx="271832" cy="225937"/>
            </a:xfrm>
          </p:grpSpPr>
          <p:sp>
            <p:nvSpPr>
              <p:cNvPr id="1691" name="Google Shape;1691;p25"/>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5"/>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5"/>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25"/>
            <p:cNvGrpSpPr/>
            <p:nvPr/>
          </p:nvGrpSpPr>
          <p:grpSpPr>
            <a:xfrm>
              <a:off x="1590719" y="3839717"/>
              <a:ext cx="243969" cy="149457"/>
              <a:chOff x="5300460" y="2964804"/>
              <a:chExt cx="271832" cy="225937"/>
            </a:xfrm>
          </p:grpSpPr>
          <p:sp>
            <p:nvSpPr>
              <p:cNvPr id="1695" name="Google Shape;1695;p25"/>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5"/>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5"/>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25"/>
            <p:cNvGrpSpPr/>
            <p:nvPr/>
          </p:nvGrpSpPr>
          <p:grpSpPr>
            <a:xfrm>
              <a:off x="3027997" y="3839717"/>
              <a:ext cx="243969" cy="149457"/>
              <a:chOff x="5300460" y="2964804"/>
              <a:chExt cx="271832" cy="225937"/>
            </a:xfrm>
          </p:grpSpPr>
          <p:sp>
            <p:nvSpPr>
              <p:cNvPr id="1699" name="Google Shape;1699;p25"/>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5"/>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5"/>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25"/>
            <p:cNvGrpSpPr/>
            <p:nvPr/>
          </p:nvGrpSpPr>
          <p:grpSpPr>
            <a:xfrm>
              <a:off x="4417713" y="3839717"/>
              <a:ext cx="243969" cy="149457"/>
              <a:chOff x="5300460" y="2964804"/>
              <a:chExt cx="271832" cy="225937"/>
            </a:xfrm>
          </p:grpSpPr>
          <p:sp>
            <p:nvSpPr>
              <p:cNvPr id="1703" name="Google Shape;1703;p25"/>
              <p:cNvSpPr/>
              <p:nvPr/>
            </p:nvSpPr>
            <p:spPr>
              <a:xfrm>
                <a:off x="5392244" y="2974687"/>
                <a:ext cx="80032" cy="216046"/>
              </a:xfrm>
              <a:custGeom>
                <a:avLst/>
                <a:gdLst/>
                <a:ahLst/>
                <a:cxnLst/>
                <a:rect l="l" t="t" r="r" b="b"/>
                <a:pathLst>
                  <a:path w="6427" h="28720" extrusionOk="0">
                    <a:moveTo>
                      <a:pt x="2938" y="1"/>
                    </a:moveTo>
                    <a:cubicBezTo>
                      <a:pt x="2579" y="1"/>
                      <a:pt x="0" y="5366"/>
                      <a:pt x="0" y="6613"/>
                    </a:cubicBezTo>
                    <a:cubicBezTo>
                      <a:pt x="0" y="7729"/>
                      <a:pt x="1282" y="24308"/>
                      <a:pt x="1613" y="28596"/>
                    </a:cubicBezTo>
                    <a:cubicBezTo>
                      <a:pt x="2120" y="28678"/>
                      <a:pt x="2643" y="28719"/>
                      <a:pt x="3167" y="28719"/>
                    </a:cubicBezTo>
                    <a:cubicBezTo>
                      <a:pt x="3508" y="28719"/>
                      <a:pt x="3850" y="28702"/>
                      <a:pt x="4188" y="28667"/>
                    </a:cubicBezTo>
                    <a:cubicBezTo>
                      <a:pt x="4714" y="23918"/>
                      <a:pt x="6426" y="8184"/>
                      <a:pt x="6385" y="6613"/>
                    </a:cubicBezTo>
                    <a:cubicBezTo>
                      <a:pt x="6332" y="4764"/>
                      <a:pt x="3219" y="275"/>
                      <a:pt x="2959" y="10"/>
                    </a:cubicBezTo>
                    <a:cubicBezTo>
                      <a:pt x="2953" y="4"/>
                      <a:pt x="2946" y="1"/>
                      <a:pt x="2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5"/>
              <p:cNvSpPr/>
              <p:nvPr/>
            </p:nvSpPr>
            <p:spPr>
              <a:xfrm>
                <a:off x="5430994" y="2974710"/>
                <a:ext cx="141299" cy="216031"/>
              </a:xfrm>
              <a:custGeom>
                <a:avLst/>
                <a:gdLst/>
                <a:ahLst/>
                <a:cxnLst/>
                <a:rect l="l" t="t" r="r" b="b"/>
                <a:pathLst>
                  <a:path w="11347" h="28718" extrusionOk="0">
                    <a:moveTo>
                      <a:pt x="11347" y="1"/>
                    </a:moveTo>
                    <a:cubicBezTo>
                      <a:pt x="11346" y="1"/>
                      <a:pt x="6055" y="3710"/>
                      <a:pt x="4011" y="10024"/>
                    </a:cubicBezTo>
                    <a:cubicBezTo>
                      <a:pt x="2753" y="13910"/>
                      <a:pt x="438" y="26614"/>
                      <a:pt x="1" y="28717"/>
                    </a:cubicBezTo>
                    <a:cubicBezTo>
                      <a:pt x="15" y="28717"/>
                      <a:pt x="28" y="28717"/>
                      <a:pt x="42" y="28717"/>
                    </a:cubicBezTo>
                    <a:cubicBezTo>
                      <a:pt x="1499" y="28717"/>
                      <a:pt x="2959" y="28404"/>
                      <a:pt x="4082" y="27772"/>
                    </a:cubicBezTo>
                    <a:cubicBezTo>
                      <a:pt x="4248" y="27684"/>
                      <a:pt x="4395" y="27589"/>
                      <a:pt x="4531" y="27489"/>
                    </a:cubicBezTo>
                    <a:cubicBezTo>
                      <a:pt x="5641" y="23124"/>
                      <a:pt x="9587" y="11819"/>
                      <a:pt x="9959" y="10112"/>
                    </a:cubicBezTo>
                    <a:cubicBezTo>
                      <a:pt x="11028" y="5293"/>
                      <a:pt x="11347" y="1"/>
                      <a:pt x="1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5"/>
              <p:cNvSpPr/>
              <p:nvPr/>
            </p:nvSpPr>
            <p:spPr>
              <a:xfrm>
                <a:off x="5300460" y="2964804"/>
                <a:ext cx="121736" cy="225713"/>
              </a:xfrm>
              <a:custGeom>
                <a:avLst/>
                <a:gdLst/>
                <a:ahLst/>
                <a:cxnLst/>
                <a:rect l="l" t="t" r="r" b="b"/>
                <a:pathLst>
                  <a:path w="9776" h="30005" extrusionOk="0">
                    <a:moveTo>
                      <a:pt x="0" y="1"/>
                    </a:moveTo>
                    <a:cubicBezTo>
                      <a:pt x="0" y="1"/>
                      <a:pt x="242" y="4336"/>
                      <a:pt x="1382" y="8092"/>
                    </a:cubicBezTo>
                    <a:cubicBezTo>
                      <a:pt x="1938" y="9917"/>
                      <a:pt x="6166" y="27016"/>
                      <a:pt x="6704" y="29195"/>
                    </a:cubicBezTo>
                    <a:cubicBezTo>
                      <a:pt x="7596" y="29650"/>
                      <a:pt x="8671" y="29916"/>
                      <a:pt x="9775" y="30005"/>
                    </a:cubicBezTo>
                    <a:cubicBezTo>
                      <a:pt x="9651" y="28534"/>
                      <a:pt x="8494" y="15475"/>
                      <a:pt x="7507" y="9208"/>
                    </a:cubicBezTo>
                    <a:cubicBezTo>
                      <a:pt x="6544" y="3096"/>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6" name="Google Shape;1706;p25"/>
          <p:cNvGrpSpPr/>
          <p:nvPr/>
        </p:nvGrpSpPr>
        <p:grpSpPr>
          <a:xfrm>
            <a:off x="392275" y="256522"/>
            <a:ext cx="8265475" cy="165400"/>
            <a:chOff x="392275" y="256522"/>
            <a:chExt cx="8265475" cy="165400"/>
          </a:xfrm>
        </p:grpSpPr>
        <p:sp>
          <p:nvSpPr>
            <p:cNvPr id="1707" name="Google Shape;1707;p25"/>
            <p:cNvSpPr/>
            <p:nvPr/>
          </p:nvSpPr>
          <p:spPr>
            <a:xfrm>
              <a:off x="8547600" y="256522"/>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5"/>
            <p:cNvSpPr/>
            <p:nvPr/>
          </p:nvSpPr>
          <p:spPr>
            <a:xfrm>
              <a:off x="392275" y="311772"/>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25"/>
          <p:cNvGrpSpPr/>
          <p:nvPr/>
        </p:nvGrpSpPr>
        <p:grpSpPr>
          <a:xfrm>
            <a:off x="392264" y="4438690"/>
            <a:ext cx="243972" cy="499166"/>
            <a:chOff x="3958025" y="4053950"/>
            <a:chExt cx="306575" cy="627250"/>
          </a:xfrm>
        </p:grpSpPr>
        <p:sp>
          <p:nvSpPr>
            <p:cNvPr id="1710" name="Google Shape;1710;p25"/>
            <p:cNvSpPr/>
            <p:nvPr/>
          </p:nvSpPr>
          <p:spPr>
            <a:xfrm>
              <a:off x="4002625" y="4636800"/>
              <a:ext cx="84050" cy="44400"/>
            </a:xfrm>
            <a:custGeom>
              <a:avLst/>
              <a:gdLst/>
              <a:ahLst/>
              <a:cxnLst/>
              <a:rect l="l" t="t" r="r" b="b"/>
              <a:pathLst>
                <a:path w="3362" h="1776" extrusionOk="0">
                  <a:moveTo>
                    <a:pt x="1678" y="1"/>
                  </a:moveTo>
                  <a:cubicBezTo>
                    <a:pt x="1286" y="1"/>
                    <a:pt x="895" y="88"/>
                    <a:pt x="597" y="262"/>
                  </a:cubicBezTo>
                  <a:cubicBezTo>
                    <a:pt x="0" y="605"/>
                    <a:pt x="0" y="1166"/>
                    <a:pt x="603" y="1514"/>
                  </a:cubicBezTo>
                  <a:cubicBezTo>
                    <a:pt x="901" y="1689"/>
                    <a:pt x="1294" y="1776"/>
                    <a:pt x="1686" y="1776"/>
                  </a:cubicBezTo>
                  <a:cubicBezTo>
                    <a:pt x="2078" y="1776"/>
                    <a:pt x="2469" y="1689"/>
                    <a:pt x="2765" y="1514"/>
                  </a:cubicBezTo>
                  <a:cubicBezTo>
                    <a:pt x="3361" y="1166"/>
                    <a:pt x="3361" y="605"/>
                    <a:pt x="2759" y="262"/>
                  </a:cubicBezTo>
                  <a:cubicBezTo>
                    <a:pt x="2460" y="88"/>
                    <a:pt x="2069" y="1"/>
                    <a:pt x="1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5"/>
            <p:cNvSpPr/>
            <p:nvPr/>
          </p:nvSpPr>
          <p:spPr>
            <a:xfrm>
              <a:off x="4033050" y="4238975"/>
              <a:ext cx="18625" cy="426575"/>
            </a:xfrm>
            <a:custGeom>
              <a:avLst/>
              <a:gdLst/>
              <a:ahLst/>
              <a:cxnLst/>
              <a:rect l="l" t="t" r="r" b="b"/>
              <a:pathLst>
                <a:path w="745" h="17063" extrusionOk="0">
                  <a:moveTo>
                    <a:pt x="369" y="1"/>
                  </a:moveTo>
                  <a:cubicBezTo>
                    <a:pt x="275" y="1"/>
                    <a:pt x="180" y="22"/>
                    <a:pt x="106" y="63"/>
                  </a:cubicBezTo>
                  <a:cubicBezTo>
                    <a:pt x="36" y="104"/>
                    <a:pt x="0" y="157"/>
                    <a:pt x="0" y="216"/>
                  </a:cubicBezTo>
                  <a:lnTo>
                    <a:pt x="0" y="16849"/>
                  </a:lnTo>
                  <a:cubicBezTo>
                    <a:pt x="0" y="16902"/>
                    <a:pt x="36" y="16955"/>
                    <a:pt x="112" y="16996"/>
                  </a:cubicBezTo>
                  <a:cubicBezTo>
                    <a:pt x="183" y="17041"/>
                    <a:pt x="278" y="17063"/>
                    <a:pt x="372" y="17063"/>
                  </a:cubicBezTo>
                  <a:cubicBezTo>
                    <a:pt x="467" y="17063"/>
                    <a:pt x="561" y="17041"/>
                    <a:pt x="632" y="16996"/>
                  </a:cubicBezTo>
                  <a:cubicBezTo>
                    <a:pt x="703" y="16955"/>
                    <a:pt x="738" y="16902"/>
                    <a:pt x="738" y="16849"/>
                  </a:cubicBezTo>
                  <a:lnTo>
                    <a:pt x="738" y="222"/>
                  </a:lnTo>
                  <a:cubicBezTo>
                    <a:pt x="744" y="163"/>
                    <a:pt x="703" y="110"/>
                    <a:pt x="632" y="63"/>
                  </a:cubicBezTo>
                  <a:cubicBezTo>
                    <a:pt x="558" y="22"/>
                    <a:pt x="464" y="1"/>
                    <a:pt x="369" y="1"/>
                  </a:cubicBezTo>
                  <a:close/>
                </a:path>
              </a:pathLst>
            </a:custGeom>
            <a:solidFill>
              <a:srgbClr val="B3FA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5"/>
            <p:cNvSpPr/>
            <p:nvPr/>
          </p:nvSpPr>
          <p:spPr>
            <a:xfrm>
              <a:off x="4032150" y="4238975"/>
              <a:ext cx="20250" cy="10775"/>
            </a:xfrm>
            <a:custGeom>
              <a:avLst/>
              <a:gdLst/>
              <a:ahLst/>
              <a:cxnLst/>
              <a:rect l="l" t="t" r="r" b="b"/>
              <a:pathLst>
                <a:path w="810" h="431" extrusionOk="0">
                  <a:moveTo>
                    <a:pt x="405" y="1"/>
                  </a:moveTo>
                  <a:cubicBezTo>
                    <a:pt x="311" y="1"/>
                    <a:pt x="216" y="22"/>
                    <a:pt x="142" y="63"/>
                  </a:cubicBezTo>
                  <a:cubicBezTo>
                    <a:pt x="1" y="146"/>
                    <a:pt x="1" y="281"/>
                    <a:pt x="148" y="364"/>
                  </a:cubicBezTo>
                  <a:cubicBezTo>
                    <a:pt x="219" y="408"/>
                    <a:pt x="314" y="431"/>
                    <a:pt x="408" y="431"/>
                  </a:cubicBezTo>
                  <a:cubicBezTo>
                    <a:pt x="503" y="431"/>
                    <a:pt x="597" y="408"/>
                    <a:pt x="668" y="364"/>
                  </a:cubicBezTo>
                  <a:cubicBezTo>
                    <a:pt x="810" y="281"/>
                    <a:pt x="810" y="146"/>
                    <a:pt x="668" y="63"/>
                  </a:cubicBezTo>
                  <a:cubicBezTo>
                    <a:pt x="594" y="22"/>
                    <a:pt x="500" y="1"/>
                    <a:pt x="405" y="1"/>
                  </a:cubicBezTo>
                  <a:close/>
                </a:path>
              </a:pathLst>
            </a:custGeom>
            <a:solidFill>
              <a:srgbClr val="B3FA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5"/>
            <p:cNvSpPr/>
            <p:nvPr/>
          </p:nvSpPr>
          <p:spPr>
            <a:xfrm>
              <a:off x="4033050" y="4244375"/>
              <a:ext cx="18475" cy="421075"/>
            </a:xfrm>
            <a:custGeom>
              <a:avLst/>
              <a:gdLst/>
              <a:ahLst/>
              <a:cxnLst/>
              <a:rect l="l" t="t" r="r" b="b"/>
              <a:pathLst>
                <a:path w="739" h="16843" extrusionOk="0">
                  <a:moveTo>
                    <a:pt x="0" y="0"/>
                  </a:moveTo>
                  <a:lnTo>
                    <a:pt x="0" y="16633"/>
                  </a:lnTo>
                  <a:cubicBezTo>
                    <a:pt x="0" y="16686"/>
                    <a:pt x="36" y="16739"/>
                    <a:pt x="112" y="16780"/>
                  </a:cubicBezTo>
                  <a:cubicBezTo>
                    <a:pt x="183" y="16822"/>
                    <a:pt x="278" y="16842"/>
                    <a:pt x="372" y="16842"/>
                  </a:cubicBezTo>
                  <a:cubicBezTo>
                    <a:pt x="467" y="16842"/>
                    <a:pt x="561" y="16822"/>
                    <a:pt x="632" y="16780"/>
                  </a:cubicBezTo>
                  <a:cubicBezTo>
                    <a:pt x="703" y="16739"/>
                    <a:pt x="738" y="16686"/>
                    <a:pt x="738" y="16633"/>
                  </a:cubicBezTo>
                  <a:lnTo>
                    <a:pt x="738" y="0"/>
                  </a:lnTo>
                  <a:cubicBezTo>
                    <a:pt x="738" y="54"/>
                    <a:pt x="703" y="107"/>
                    <a:pt x="632" y="148"/>
                  </a:cubicBezTo>
                  <a:cubicBezTo>
                    <a:pt x="561" y="192"/>
                    <a:pt x="467" y="215"/>
                    <a:pt x="372" y="215"/>
                  </a:cubicBezTo>
                  <a:cubicBezTo>
                    <a:pt x="278" y="215"/>
                    <a:pt x="183" y="192"/>
                    <a:pt x="112" y="148"/>
                  </a:cubicBezTo>
                  <a:cubicBezTo>
                    <a:pt x="36" y="107"/>
                    <a:pt x="0" y="54"/>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5"/>
            <p:cNvSpPr/>
            <p:nvPr/>
          </p:nvSpPr>
          <p:spPr>
            <a:xfrm>
              <a:off x="4048400" y="4368350"/>
              <a:ext cx="216200" cy="113950"/>
            </a:xfrm>
            <a:custGeom>
              <a:avLst/>
              <a:gdLst/>
              <a:ahLst/>
              <a:cxnLst/>
              <a:rect l="l" t="t" r="r" b="b"/>
              <a:pathLst>
                <a:path w="8648" h="4558" extrusionOk="0">
                  <a:moveTo>
                    <a:pt x="4313" y="1"/>
                  </a:moveTo>
                  <a:cubicBezTo>
                    <a:pt x="3304" y="1"/>
                    <a:pt x="2296" y="223"/>
                    <a:pt x="1530" y="670"/>
                  </a:cubicBezTo>
                  <a:cubicBezTo>
                    <a:pt x="0" y="1556"/>
                    <a:pt x="6" y="3003"/>
                    <a:pt x="1548" y="3889"/>
                  </a:cubicBezTo>
                  <a:cubicBezTo>
                    <a:pt x="2319" y="4335"/>
                    <a:pt x="3327" y="4558"/>
                    <a:pt x="4334" y="4558"/>
                  </a:cubicBezTo>
                  <a:cubicBezTo>
                    <a:pt x="5341" y="4558"/>
                    <a:pt x="6347" y="4335"/>
                    <a:pt x="7112" y="3889"/>
                  </a:cubicBezTo>
                  <a:cubicBezTo>
                    <a:pt x="8647" y="3003"/>
                    <a:pt x="8641" y="1556"/>
                    <a:pt x="7094" y="664"/>
                  </a:cubicBezTo>
                  <a:cubicBezTo>
                    <a:pt x="6324" y="222"/>
                    <a:pt x="5318" y="1"/>
                    <a:pt x="43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5"/>
            <p:cNvSpPr/>
            <p:nvPr/>
          </p:nvSpPr>
          <p:spPr>
            <a:xfrm>
              <a:off x="3958025" y="4053950"/>
              <a:ext cx="159950" cy="206750"/>
            </a:xfrm>
            <a:custGeom>
              <a:avLst/>
              <a:gdLst/>
              <a:ahLst/>
              <a:cxnLst/>
              <a:rect l="l" t="t" r="r" b="b"/>
              <a:pathLst>
                <a:path w="6398" h="8270" extrusionOk="0">
                  <a:moveTo>
                    <a:pt x="1779" y="0"/>
                  </a:moveTo>
                  <a:cubicBezTo>
                    <a:pt x="725" y="0"/>
                    <a:pt x="1" y="843"/>
                    <a:pt x="1" y="2302"/>
                  </a:cubicBezTo>
                  <a:cubicBezTo>
                    <a:pt x="1" y="4345"/>
                    <a:pt x="1430" y="6826"/>
                    <a:pt x="3196" y="7842"/>
                  </a:cubicBezTo>
                  <a:cubicBezTo>
                    <a:pt x="3704" y="8132"/>
                    <a:pt x="4184" y="8270"/>
                    <a:pt x="4611" y="8270"/>
                  </a:cubicBezTo>
                  <a:cubicBezTo>
                    <a:pt x="5669" y="8270"/>
                    <a:pt x="6397" y="7425"/>
                    <a:pt x="6397" y="5970"/>
                  </a:cubicBezTo>
                  <a:cubicBezTo>
                    <a:pt x="6397" y="3926"/>
                    <a:pt x="4962" y="1445"/>
                    <a:pt x="3196" y="429"/>
                  </a:cubicBezTo>
                  <a:cubicBezTo>
                    <a:pt x="2687" y="138"/>
                    <a:pt x="2206" y="0"/>
                    <a:pt x="17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5"/>
            <p:cNvSpPr/>
            <p:nvPr/>
          </p:nvSpPr>
          <p:spPr>
            <a:xfrm>
              <a:off x="4039400" y="4380650"/>
              <a:ext cx="180600" cy="84650"/>
            </a:xfrm>
            <a:custGeom>
              <a:avLst/>
              <a:gdLst/>
              <a:ahLst/>
              <a:cxnLst/>
              <a:rect l="l" t="t" r="r" b="b"/>
              <a:pathLst>
                <a:path w="7224" h="3386" extrusionOk="0">
                  <a:moveTo>
                    <a:pt x="1498" y="1"/>
                  </a:moveTo>
                  <a:cubicBezTo>
                    <a:pt x="1315" y="1"/>
                    <a:pt x="1143" y="26"/>
                    <a:pt x="980" y="78"/>
                  </a:cubicBezTo>
                  <a:cubicBezTo>
                    <a:pt x="224" y="326"/>
                    <a:pt x="12" y="1052"/>
                    <a:pt x="0" y="1082"/>
                  </a:cubicBezTo>
                  <a:lnTo>
                    <a:pt x="230" y="1147"/>
                  </a:lnTo>
                  <a:cubicBezTo>
                    <a:pt x="236" y="1141"/>
                    <a:pt x="419" y="515"/>
                    <a:pt x="1057" y="308"/>
                  </a:cubicBezTo>
                  <a:cubicBezTo>
                    <a:pt x="1191" y="265"/>
                    <a:pt x="1336" y="244"/>
                    <a:pt x="1491" y="244"/>
                  </a:cubicBezTo>
                  <a:cubicBezTo>
                    <a:pt x="1848" y="244"/>
                    <a:pt x="2260" y="357"/>
                    <a:pt x="2717" y="580"/>
                  </a:cubicBezTo>
                  <a:cubicBezTo>
                    <a:pt x="2918" y="710"/>
                    <a:pt x="3124" y="840"/>
                    <a:pt x="3331" y="970"/>
                  </a:cubicBezTo>
                  <a:cubicBezTo>
                    <a:pt x="3502" y="1076"/>
                    <a:pt x="3680" y="1182"/>
                    <a:pt x="3857" y="1289"/>
                  </a:cubicBezTo>
                  <a:cubicBezTo>
                    <a:pt x="3869" y="1300"/>
                    <a:pt x="3880" y="1306"/>
                    <a:pt x="3892" y="1318"/>
                  </a:cubicBezTo>
                  <a:lnTo>
                    <a:pt x="4040" y="2682"/>
                  </a:lnTo>
                  <a:lnTo>
                    <a:pt x="4164" y="1472"/>
                  </a:lnTo>
                  <a:lnTo>
                    <a:pt x="4577" y="1714"/>
                  </a:lnTo>
                  <a:lnTo>
                    <a:pt x="5109" y="2015"/>
                  </a:lnTo>
                  <a:lnTo>
                    <a:pt x="5257" y="3385"/>
                  </a:lnTo>
                  <a:lnTo>
                    <a:pt x="5375" y="2163"/>
                  </a:lnTo>
                  <a:cubicBezTo>
                    <a:pt x="5540" y="2257"/>
                    <a:pt x="5706" y="2346"/>
                    <a:pt x="5877" y="2434"/>
                  </a:cubicBezTo>
                  <a:cubicBezTo>
                    <a:pt x="6314" y="2671"/>
                    <a:pt x="6757" y="2907"/>
                    <a:pt x="7223" y="3125"/>
                  </a:cubicBezTo>
                  <a:cubicBezTo>
                    <a:pt x="6845" y="2854"/>
                    <a:pt x="6444" y="2600"/>
                    <a:pt x="6036" y="2346"/>
                  </a:cubicBezTo>
                  <a:cubicBezTo>
                    <a:pt x="5830" y="2216"/>
                    <a:pt x="5623" y="2092"/>
                    <a:pt x="5416" y="1968"/>
                  </a:cubicBezTo>
                  <a:lnTo>
                    <a:pt x="4967" y="1708"/>
                  </a:lnTo>
                  <a:lnTo>
                    <a:pt x="7064" y="1631"/>
                  </a:lnTo>
                  <a:lnTo>
                    <a:pt x="4701" y="1548"/>
                  </a:lnTo>
                  <a:lnTo>
                    <a:pt x="4217" y="1271"/>
                  </a:lnTo>
                  <a:lnTo>
                    <a:pt x="4223" y="1265"/>
                  </a:lnTo>
                  <a:cubicBezTo>
                    <a:pt x="4117" y="1182"/>
                    <a:pt x="4010" y="1100"/>
                    <a:pt x="3904" y="1023"/>
                  </a:cubicBezTo>
                  <a:lnTo>
                    <a:pt x="5889" y="958"/>
                  </a:lnTo>
                  <a:lnTo>
                    <a:pt x="3697" y="881"/>
                  </a:lnTo>
                  <a:cubicBezTo>
                    <a:pt x="2850" y="293"/>
                    <a:pt x="2115" y="1"/>
                    <a:pt x="1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5"/>
            <p:cNvSpPr/>
            <p:nvPr/>
          </p:nvSpPr>
          <p:spPr>
            <a:xfrm>
              <a:off x="4002625" y="4072500"/>
              <a:ext cx="70750" cy="197000"/>
            </a:xfrm>
            <a:custGeom>
              <a:avLst/>
              <a:gdLst/>
              <a:ahLst/>
              <a:cxnLst/>
              <a:rect l="l" t="t" r="r" b="b"/>
              <a:pathLst>
                <a:path w="2830" h="7880" extrusionOk="0">
                  <a:moveTo>
                    <a:pt x="1418" y="0"/>
                  </a:moveTo>
                  <a:cubicBezTo>
                    <a:pt x="1371" y="538"/>
                    <a:pt x="1341" y="1087"/>
                    <a:pt x="1323" y="1642"/>
                  </a:cubicBezTo>
                  <a:cubicBezTo>
                    <a:pt x="1312" y="1920"/>
                    <a:pt x="1306" y="2204"/>
                    <a:pt x="1300" y="2481"/>
                  </a:cubicBezTo>
                  <a:lnTo>
                    <a:pt x="1294" y="3078"/>
                  </a:lnTo>
                  <a:lnTo>
                    <a:pt x="6" y="1010"/>
                  </a:lnTo>
                  <a:lnTo>
                    <a:pt x="1294" y="3432"/>
                  </a:lnTo>
                  <a:lnTo>
                    <a:pt x="1294" y="3952"/>
                  </a:lnTo>
                  <a:lnTo>
                    <a:pt x="1294" y="4649"/>
                  </a:lnTo>
                  <a:lnTo>
                    <a:pt x="0" y="2582"/>
                  </a:lnTo>
                  <a:lnTo>
                    <a:pt x="1294" y="5009"/>
                  </a:lnTo>
                  <a:lnTo>
                    <a:pt x="1294" y="7879"/>
                  </a:lnTo>
                  <a:lnTo>
                    <a:pt x="1536" y="7879"/>
                  </a:lnTo>
                  <a:lnTo>
                    <a:pt x="1536" y="4377"/>
                  </a:lnTo>
                  <a:lnTo>
                    <a:pt x="2824" y="3450"/>
                  </a:lnTo>
                  <a:lnTo>
                    <a:pt x="1536" y="4017"/>
                  </a:lnTo>
                  <a:lnTo>
                    <a:pt x="1536" y="3952"/>
                  </a:lnTo>
                  <a:lnTo>
                    <a:pt x="1524" y="3952"/>
                  </a:lnTo>
                  <a:lnTo>
                    <a:pt x="1530" y="3462"/>
                  </a:lnTo>
                  <a:lnTo>
                    <a:pt x="1530" y="2765"/>
                  </a:lnTo>
                  <a:lnTo>
                    <a:pt x="2829" y="1831"/>
                  </a:lnTo>
                  <a:lnTo>
                    <a:pt x="2829" y="1831"/>
                  </a:lnTo>
                  <a:lnTo>
                    <a:pt x="1524" y="2404"/>
                  </a:lnTo>
                  <a:cubicBezTo>
                    <a:pt x="1518" y="2186"/>
                    <a:pt x="1518" y="1973"/>
                    <a:pt x="1506" y="1749"/>
                  </a:cubicBezTo>
                  <a:cubicBezTo>
                    <a:pt x="1495" y="1176"/>
                    <a:pt x="1471" y="597"/>
                    <a:pt x="1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25"/>
          <p:cNvGrpSpPr/>
          <p:nvPr/>
        </p:nvGrpSpPr>
        <p:grpSpPr>
          <a:xfrm>
            <a:off x="8547588" y="4608287"/>
            <a:ext cx="271885" cy="159973"/>
            <a:chOff x="1566275" y="4812212"/>
            <a:chExt cx="271885" cy="159973"/>
          </a:xfrm>
        </p:grpSpPr>
        <p:sp>
          <p:nvSpPr>
            <p:cNvPr id="1719" name="Google Shape;1719;p25"/>
            <p:cNvSpPr/>
            <p:nvPr/>
          </p:nvSpPr>
          <p:spPr>
            <a:xfrm>
              <a:off x="1636142" y="4812712"/>
              <a:ext cx="196571" cy="119771"/>
            </a:xfrm>
            <a:custGeom>
              <a:avLst/>
              <a:gdLst/>
              <a:ahLst/>
              <a:cxnLst/>
              <a:rect l="l" t="t" r="r" b="b"/>
              <a:pathLst>
                <a:path w="27932" h="17019" extrusionOk="0">
                  <a:moveTo>
                    <a:pt x="26536" y="0"/>
                  </a:moveTo>
                  <a:cubicBezTo>
                    <a:pt x="22997" y="0"/>
                    <a:pt x="13107" y="341"/>
                    <a:pt x="6899" y="3923"/>
                  </a:cubicBezTo>
                  <a:cubicBezTo>
                    <a:pt x="30" y="7892"/>
                    <a:pt x="1" y="14489"/>
                    <a:pt x="65" y="15813"/>
                  </a:cubicBezTo>
                  <a:cubicBezTo>
                    <a:pt x="36" y="16551"/>
                    <a:pt x="83" y="17000"/>
                    <a:pt x="83" y="17000"/>
                  </a:cubicBezTo>
                  <a:cubicBezTo>
                    <a:pt x="83" y="17000"/>
                    <a:pt x="563" y="17018"/>
                    <a:pt x="1394" y="17018"/>
                  </a:cubicBezTo>
                  <a:cubicBezTo>
                    <a:pt x="4931" y="17018"/>
                    <a:pt x="14828" y="16677"/>
                    <a:pt x="21033" y="13090"/>
                  </a:cubicBezTo>
                  <a:cubicBezTo>
                    <a:pt x="27902" y="9127"/>
                    <a:pt x="27931" y="2535"/>
                    <a:pt x="27866" y="1206"/>
                  </a:cubicBezTo>
                  <a:cubicBezTo>
                    <a:pt x="27896" y="468"/>
                    <a:pt x="27849" y="19"/>
                    <a:pt x="27849" y="19"/>
                  </a:cubicBezTo>
                  <a:cubicBezTo>
                    <a:pt x="27849" y="19"/>
                    <a:pt x="27368" y="0"/>
                    <a:pt x="26536" y="0"/>
                  </a:cubicBezTo>
                  <a:close/>
                </a:path>
              </a:pathLst>
            </a:custGeom>
            <a:solidFill>
              <a:srgbClr val="9CDD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5"/>
            <p:cNvSpPr/>
            <p:nvPr/>
          </p:nvSpPr>
          <p:spPr>
            <a:xfrm>
              <a:off x="1630737" y="4812712"/>
              <a:ext cx="207423" cy="113079"/>
            </a:xfrm>
            <a:custGeom>
              <a:avLst/>
              <a:gdLst/>
              <a:ahLst/>
              <a:cxnLst/>
              <a:rect l="l" t="t" r="r" b="b"/>
              <a:pathLst>
                <a:path w="29474" h="16068" extrusionOk="0">
                  <a:moveTo>
                    <a:pt x="27304" y="0"/>
                  </a:moveTo>
                  <a:cubicBezTo>
                    <a:pt x="23765" y="0"/>
                    <a:pt x="13875" y="341"/>
                    <a:pt x="7667" y="3923"/>
                  </a:cubicBezTo>
                  <a:cubicBezTo>
                    <a:pt x="1" y="8353"/>
                    <a:pt x="851" y="16049"/>
                    <a:pt x="851" y="16049"/>
                  </a:cubicBezTo>
                  <a:cubicBezTo>
                    <a:pt x="851" y="16049"/>
                    <a:pt x="1331" y="16068"/>
                    <a:pt x="2162" y="16068"/>
                  </a:cubicBezTo>
                  <a:cubicBezTo>
                    <a:pt x="5699" y="16068"/>
                    <a:pt x="15596" y="15727"/>
                    <a:pt x="21801" y="12139"/>
                  </a:cubicBezTo>
                  <a:cubicBezTo>
                    <a:pt x="29473" y="7715"/>
                    <a:pt x="28617" y="19"/>
                    <a:pt x="28617" y="19"/>
                  </a:cubicBezTo>
                  <a:cubicBezTo>
                    <a:pt x="28617" y="19"/>
                    <a:pt x="28136" y="0"/>
                    <a:pt x="27304" y="0"/>
                  </a:cubicBezTo>
                  <a:close/>
                </a:path>
              </a:pathLst>
            </a:custGeom>
            <a:solidFill>
              <a:srgbClr val="B3FA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5"/>
            <p:cNvSpPr/>
            <p:nvPr/>
          </p:nvSpPr>
          <p:spPr>
            <a:xfrm>
              <a:off x="1634115" y="4918236"/>
              <a:ext cx="10380" cy="13266"/>
            </a:xfrm>
            <a:custGeom>
              <a:avLst/>
              <a:gdLst/>
              <a:ahLst/>
              <a:cxnLst/>
              <a:rect l="l" t="t" r="r" b="b"/>
              <a:pathLst>
                <a:path w="1475" h="1885" extrusionOk="0">
                  <a:moveTo>
                    <a:pt x="412" y="0"/>
                  </a:moveTo>
                  <a:cubicBezTo>
                    <a:pt x="167" y="0"/>
                    <a:pt x="1" y="198"/>
                    <a:pt x="5" y="533"/>
                  </a:cubicBezTo>
                  <a:cubicBezTo>
                    <a:pt x="11" y="1006"/>
                    <a:pt x="348" y="1567"/>
                    <a:pt x="749" y="1791"/>
                  </a:cubicBezTo>
                  <a:cubicBezTo>
                    <a:pt x="864" y="1854"/>
                    <a:pt x="971" y="1884"/>
                    <a:pt x="1066" y="1884"/>
                  </a:cubicBezTo>
                  <a:cubicBezTo>
                    <a:pt x="1310" y="1884"/>
                    <a:pt x="1474" y="1688"/>
                    <a:pt x="1470" y="1348"/>
                  </a:cubicBezTo>
                  <a:cubicBezTo>
                    <a:pt x="1464" y="881"/>
                    <a:pt x="1133" y="320"/>
                    <a:pt x="731" y="96"/>
                  </a:cubicBezTo>
                  <a:cubicBezTo>
                    <a:pt x="616" y="31"/>
                    <a:pt x="508" y="0"/>
                    <a:pt x="412"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5"/>
            <p:cNvSpPr/>
            <p:nvPr/>
          </p:nvSpPr>
          <p:spPr>
            <a:xfrm>
              <a:off x="1566310" y="4921986"/>
              <a:ext cx="76737" cy="50198"/>
            </a:xfrm>
            <a:custGeom>
              <a:avLst/>
              <a:gdLst/>
              <a:ahLst/>
              <a:cxnLst/>
              <a:rect l="l" t="t" r="r" b="b"/>
              <a:pathLst>
                <a:path w="10904" h="7133" extrusionOk="0">
                  <a:moveTo>
                    <a:pt x="10904" y="1293"/>
                  </a:moveTo>
                  <a:cubicBezTo>
                    <a:pt x="10903" y="1294"/>
                    <a:pt x="10901" y="1295"/>
                    <a:pt x="10900" y="1296"/>
                  </a:cubicBezTo>
                  <a:lnTo>
                    <a:pt x="10900" y="1296"/>
                  </a:lnTo>
                  <a:cubicBezTo>
                    <a:pt x="10901" y="1295"/>
                    <a:pt x="10903" y="1294"/>
                    <a:pt x="10904" y="1293"/>
                  </a:cubicBezTo>
                  <a:close/>
                  <a:moveTo>
                    <a:pt x="9640" y="0"/>
                  </a:moveTo>
                  <a:lnTo>
                    <a:pt x="1" y="5316"/>
                  </a:lnTo>
                  <a:cubicBezTo>
                    <a:pt x="7" y="5948"/>
                    <a:pt x="456" y="6704"/>
                    <a:pt x="999" y="7005"/>
                  </a:cubicBezTo>
                  <a:cubicBezTo>
                    <a:pt x="1152" y="7091"/>
                    <a:pt x="1297" y="7133"/>
                    <a:pt x="1426" y="7133"/>
                  </a:cubicBezTo>
                  <a:cubicBezTo>
                    <a:pt x="1527" y="7133"/>
                    <a:pt x="1618" y="7107"/>
                    <a:pt x="1696" y="7058"/>
                  </a:cubicBezTo>
                  <a:cubicBezTo>
                    <a:pt x="4766" y="5139"/>
                    <a:pt x="7830" y="3221"/>
                    <a:pt x="10900" y="1296"/>
                  </a:cubicBezTo>
                  <a:lnTo>
                    <a:pt x="10900" y="1296"/>
                  </a:lnTo>
                  <a:cubicBezTo>
                    <a:pt x="10843" y="1331"/>
                    <a:pt x="10776" y="1350"/>
                    <a:pt x="10701" y="1350"/>
                  </a:cubicBezTo>
                  <a:cubicBezTo>
                    <a:pt x="10606" y="1350"/>
                    <a:pt x="10499" y="1320"/>
                    <a:pt x="10384" y="1258"/>
                  </a:cubicBezTo>
                  <a:cubicBezTo>
                    <a:pt x="9983" y="1034"/>
                    <a:pt x="9646" y="473"/>
                    <a:pt x="9640"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5"/>
            <p:cNvSpPr/>
            <p:nvPr/>
          </p:nvSpPr>
          <p:spPr>
            <a:xfrm>
              <a:off x="1566275" y="4918531"/>
              <a:ext cx="69460" cy="40867"/>
            </a:xfrm>
            <a:custGeom>
              <a:avLst/>
              <a:gdLst/>
              <a:ahLst/>
              <a:cxnLst/>
              <a:rect l="l" t="t" r="r" b="b"/>
              <a:pathLst>
                <a:path w="9870" h="5807" extrusionOk="0">
                  <a:moveTo>
                    <a:pt x="9869" y="1"/>
                  </a:moveTo>
                  <a:lnTo>
                    <a:pt x="9869" y="1"/>
                  </a:lnTo>
                  <a:cubicBezTo>
                    <a:pt x="6680" y="1720"/>
                    <a:pt x="3497" y="3432"/>
                    <a:pt x="307" y="5151"/>
                  </a:cubicBezTo>
                  <a:cubicBezTo>
                    <a:pt x="118" y="5251"/>
                    <a:pt x="0" y="5482"/>
                    <a:pt x="6" y="5807"/>
                  </a:cubicBezTo>
                  <a:lnTo>
                    <a:pt x="9645" y="491"/>
                  </a:lnTo>
                  <a:cubicBezTo>
                    <a:pt x="9645" y="249"/>
                    <a:pt x="9728" y="78"/>
                    <a:pt x="9869" y="1"/>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5"/>
            <p:cNvSpPr/>
            <p:nvPr/>
          </p:nvSpPr>
          <p:spPr>
            <a:xfrm>
              <a:off x="1568435" y="4918222"/>
              <a:ext cx="76068" cy="53443"/>
            </a:xfrm>
            <a:custGeom>
              <a:avLst/>
              <a:gdLst/>
              <a:ahLst/>
              <a:cxnLst/>
              <a:rect l="l" t="t" r="r" b="b"/>
              <a:pathLst>
                <a:path w="10809" h="7594" extrusionOk="0">
                  <a:moveTo>
                    <a:pt x="8" y="5191"/>
                  </a:moveTo>
                  <a:lnTo>
                    <a:pt x="8" y="5191"/>
                  </a:lnTo>
                  <a:cubicBezTo>
                    <a:pt x="6" y="5192"/>
                    <a:pt x="3" y="5194"/>
                    <a:pt x="0" y="5195"/>
                  </a:cubicBezTo>
                  <a:cubicBezTo>
                    <a:pt x="3" y="5194"/>
                    <a:pt x="6" y="5192"/>
                    <a:pt x="8" y="5191"/>
                  </a:cubicBezTo>
                  <a:close/>
                  <a:moveTo>
                    <a:pt x="9744" y="1"/>
                  </a:moveTo>
                  <a:cubicBezTo>
                    <a:pt x="9677" y="1"/>
                    <a:pt x="9616" y="16"/>
                    <a:pt x="9562" y="45"/>
                  </a:cubicBezTo>
                  <a:cubicBezTo>
                    <a:pt x="6376" y="1762"/>
                    <a:pt x="3195" y="3473"/>
                    <a:pt x="8" y="5191"/>
                  </a:cubicBezTo>
                  <a:lnTo>
                    <a:pt x="8" y="5191"/>
                  </a:lnTo>
                  <a:cubicBezTo>
                    <a:pt x="78" y="5154"/>
                    <a:pt x="159" y="5134"/>
                    <a:pt x="247" y="5134"/>
                  </a:cubicBezTo>
                  <a:cubicBezTo>
                    <a:pt x="374" y="5134"/>
                    <a:pt x="517" y="5174"/>
                    <a:pt x="668" y="5260"/>
                  </a:cubicBezTo>
                  <a:cubicBezTo>
                    <a:pt x="1211" y="5561"/>
                    <a:pt x="1660" y="6317"/>
                    <a:pt x="1666" y="6949"/>
                  </a:cubicBezTo>
                  <a:cubicBezTo>
                    <a:pt x="1672" y="7261"/>
                    <a:pt x="1566" y="7485"/>
                    <a:pt x="1396" y="7592"/>
                  </a:cubicBezTo>
                  <a:lnTo>
                    <a:pt x="1396" y="7592"/>
                  </a:lnTo>
                  <a:cubicBezTo>
                    <a:pt x="4467" y="5673"/>
                    <a:pt x="7531" y="3753"/>
                    <a:pt x="10602" y="1834"/>
                  </a:cubicBezTo>
                  <a:cubicBezTo>
                    <a:pt x="10732" y="1752"/>
                    <a:pt x="10809" y="1586"/>
                    <a:pt x="10803" y="1350"/>
                  </a:cubicBezTo>
                  <a:cubicBezTo>
                    <a:pt x="10797" y="883"/>
                    <a:pt x="10466" y="322"/>
                    <a:pt x="10064" y="98"/>
                  </a:cubicBezTo>
                  <a:cubicBezTo>
                    <a:pt x="9950" y="32"/>
                    <a:pt x="9841" y="1"/>
                    <a:pt x="9744" y="1"/>
                  </a:cubicBezTo>
                  <a:close/>
                  <a:moveTo>
                    <a:pt x="1396" y="7592"/>
                  </a:moveTo>
                  <a:cubicBezTo>
                    <a:pt x="1396" y="7592"/>
                    <a:pt x="1395" y="7593"/>
                    <a:pt x="1394" y="7593"/>
                  </a:cubicBezTo>
                  <a:cubicBezTo>
                    <a:pt x="1395" y="7593"/>
                    <a:pt x="1396" y="7592"/>
                    <a:pt x="1396" y="7592"/>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5"/>
            <p:cNvSpPr/>
            <p:nvPr/>
          </p:nvSpPr>
          <p:spPr>
            <a:xfrm>
              <a:off x="1566282" y="4954356"/>
              <a:ext cx="13941" cy="17826"/>
            </a:xfrm>
            <a:custGeom>
              <a:avLst/>
              <a:gdLst/>
              <a:ahLst/>
              <a:cxnLst/>
              <a:rect l="l" t="t" r="r" b="b"/>
              <a:pathLst>
                <a:path w="1981" h="2533" extrusionOk="0">
                  <a:moveTo>
                    <a:pt x="551" y="1"/>
                  </a:moveTo>
                  <a:cubicBezTo>
                    <a:pt x="223" y="1"/>
                    <a:pt x="1" y="265"/>
                    <a:pt x="5" y="716"/>
                  </a:cubicBezTo>
                  <a:cubicBezTo>
                    <a:pt x="11" y="1348"/>
                    <a:pt x="460" y="2104"/>
                    <a:pt x="1003" y="2405"/>
                  </a:cubicBezTo>
                  <a:cubicBezTo>
                    <a:pt x="1157" y="2492"/>
                    <a:pt x="1302" y="2533"/>
                    <a:pt x="1430" y="2533"/>
                  </a:cubicBezTo>
                  <a:cubicBezTo>
                    <a:pt x="1758" y="2533"/>
                    <a:pt x="1980" y="2268"/>
                    <a:pt x="1972" y="1814"/>
                  </a:cubicBezTo>
                  <a:cubicBezTo>
                    <a:pt x="1966" y="1182"/>
                    <a:pt x="1517" y="426"/>
                    <a:pt x="974" y="125"/>
                  </a:cubicBezTo>
                  <a:cubicBezTo>
                    <a:pt x="821" y="41"/>
                    <a:pt x="678" y="1"/>
                    <a:pt x="551" y="1"/>
                  </a:cubicBezTo>
                  <a:close/>
                </a:path>
              </a:pathLst>
            </a:custGeom>
            <a:solidFill>
              <a:srgbClr val="86B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5"/>
            <p:cNvSpPr/>
            <p:nvPr/>
          </p:nvSpPr>
          <p:spPr>
            <a:xfrm>
              <a:off x="1641293" y="4930670"/>
              <a:ext cx="2252" cy="1795"/>
            </a:xfrm>
            <a:custGeom>
              <a:avLst/>
              <a:gdLst/>
              <a:ahLst/>
              <a:cxnLst/>
              <a:rect l="l" t="t" r="r" b="b"/>
              <a:pathLst>
                <a:path w="320" h="255" extrusionOk="0">
                  <a:moveTo>
                    <a:pt x="267" y="0"/>
                  </a:moveTo>
                  <a:cubicBezTo>
                    <a:pt x="255" y="12"/>
                    <a:pt x="249" y="18"/>
                    <a:pt x="237" y="24"/>
                  </a:cubicBezTo>
                  <a:lnTo>
                    <a:pt x="1" y="254"/>
                  </a:lnTo>
                  <a:lnTo>
                    <a:pt x="261" y="101"/>
                  </a:lnTo>
                  <a:lnTo>
                    <a:pt x="273" y="95"/>
                  </a:lnTo>
                  <a:cubicBezTo>
                    <a:pt x="290" y="83"/>
                    <a:pt x="302" y="71"/>
                    <a:pt x="320" y="59"/>
                  </a:cubicBezTo>
                  <a:lnTo>
                    <a:pt x="26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5"/>
            <p:cNvSpPr/>
            <p:nvPr/>
          </p:nvSpPr>
          <p:spPr>
            <a:xfrm>
              <a:off x="1635726" y="4812846"/>
              <a:ext cx="196403" cy="114022"/>
            </a:xfrm>
            <a:custGeom>
              <a:avLst/>
              <a:gdLst/>
              <a:ahLst/>
              <a:cxnLst/>
              <a:rect l="l" t="t" r="r" b="b"/>
              <a:pathLst>
                <a:path w="27908" h="16202" extrusionOk="0">
                  <a:moveTo>
                    <a:pt x="27908" y="0"/>
                  </a:moveTo>
                  <a:lnTo>
                    <a:pt x="27908" y="0"/>
                  </a:lnTo>
                  <a:cubicBezTo>
                    <a:pt x="18605" y="5003"/>
                    <a:pt x="9303" y="10011"/>
                    <a:pt x="0" y="15020"/>
                  </a:cubicBezTo>
                  <a:cubicBezTo>
                    <a:pt x="6" y="15020"/>
                    <a:pt x="12" y="15014"/>
                    <a:pt x="18" y="15014"/>
                  </a:cubicBezTo>
                  <a:cubicBezTo>
                    <a:pt x="30" y="15008"/>
                    <a:pt x="42" y="15002"/>
                    <a:pt x="54" y="14996"/>
                  </a:cubicBezTo>
                  <a:lnTo>
                    <a:pt x="71" y="14996"/>
                  </a:lnTo>
                  <a:cubicBezTo>
                    <a:pt x="77" y="14990"/>
                    <a:pt x="89" y="14990"/>
                    <a:pt x="95" y="14984"/>
                  </a:cubicBezTo>
                  <a:cubicBezTo>
                    <a:pt x="107" y="14984"/>
                    <a:pt x="119" y="14978"/>
                    <a:pt x="136" y="14978"/>
                  </a:cubicBezTo>
                  <a:lnTo>
                    <a:pt x="178" y="14978"/>
                  </a:lnTo>
                  <a:cubicBezTo>
                    <a:pt x="278" y="14978"/>
                    <a:pt x="384" y="15008"/>
                    <a:pt x="502" y="15073"/>
                  </a:cubicBezTo>
                  <a:cubicBezTo>
                    <a:pt x="514" y="15079"/>
                    <a:pt x="526" y="15085"/>
                    <a:pt x="538" y="15091"/>
                  </a:cubicBezTo>
                  <a:cubicBezTo>
                    <a:pt x="703" y="15197"/>
                    <a:pt x="762" y="16012"/>
                    <a:pt x="880" y="16201"/>
                  </a:cubicBezTo>
                  <a:lnTo>
                    <a:pt x="27908"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5"/>
            <p:cNvSpPr/>
            <p:nvPr/>
          </p:nvSpPr>
          <p:spPr>
            <a:xfrm>
              <a:off x="1669850" y="4900700"/>
              <a:ext cx="54914" cy="7284"/>
            </a:xfrm>
            <a:custGeom>
              <a:avLst/>
              <a:gdLst/>
              <a:ahLst/>
              <a:cxnLst/>
              <a:rect l="l" t="t" r="r" b="b"/>
              <a:pathLst>
                <a:path w="7803" h="1035" extrusionOk="0">
                  <a:moveTo>
                    <a:pt x="1223" y="1"/>
                  </a:moveTo>
                  <a:lnTo>
                    <a:pt x="1" y="887"/>
                  </a:lnTo>
                  <a:lnTo>
                    <a:pt x="7803" y="1035"/>
                  </a:lnTo>
                  <a:lnTo>
                    <a:pt x="1223"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5"/>
            <p:cNvSpPr/>
            <p:nvPr/>
          </p:nvSpPr>
          <p:spPr>
            <a:xfrm>
              <a:off x="1668190" y="4862589"/>
              <a:ext cx="7861" cy="39994"/>
            </a:xfrm>
            <a:custGeom>
              <a:avLst/>
              <a:gdLst/>
              <a:ahLst/>
              <a:cxnLst/>
              <a:rect l="l" t="t" r="r" b="b"/>
              <a:pathLst>
                <a:path w="1117" h="5683" extrusionOk="0">
                  <a:moveTo>
                    <a:pt x="910" y="1"/>
                  </a:moveTo>
                  <a:lnTo>
                    <a:pt x="0" y="5683"/>
                  </a:lnTo>
                  <a:lnTo>
                    <a:pt x="0" y="5683"/>
                  </a:lnTo>
                  <a:lnTo>
                    <a:pt x="1117" y="5370"/>
                  </a:lnTo>
                  <a:lnTo>
                    <a:pt x="910"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5"/>
            <p:cNvSpPr/>
            <p:nvPr/>
          </p:nvSpPr>
          <p:spPr>
            <a:xfrm>
              <a:off x="1702398" y="4881834"/>
              <a:ext cx="52042" cy="10359"/>
            </a:xfrm>
            <a:custGeom>
              <a:avLst/>
              <a:gdLst/>
              <a:ahLst/>
              <a:cxnLst/>
              <a:rect l="l" t="t" r="r" b="b"/>
              <a:pathLst>
                <a:path w="7395" h="1472" extrusionOk="0">
                  <a:moveTo>
                    <a:pt x="1134" y="1"/>
                  </a:moveTo>
                  <a:lnTo>
                    <a:pt x="0" y="816"/>
                  </a:lnTo>
                  <a:lnTo>
                    <a:pt x="7395" y="1471"/>
                  </a:lnTo>
                  <a:lnTo>
                    <a:pt x="1134"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5"/>
            <p:cNvSpPr/>
            <p:nvPr/>
          </p:nvSpPr>
          <p:spPr>
            <a:xfrm>
              <a:off x="1700857" y="4846467"/>
              <a:ext cx="7284" cy="37081"/>
            </a:xfrm>
            <a:custGeom>
              <a:avLst/>
              <a:gdLst/>
              <a:ahLst/>
              <a:cxnLst/>
              <a:rect l="l" t="t" r="r" b="b"/>
              <a:pathLst>
                <a:path w="1035" h="5269" extrusionOk="0">
                  <a:moveTo>
                    <a:pt x="839" y="0"/>
                  </a:moveTo>
                  <a:lnTo>
                    <a:pt x="1" y="5269"/>
                  </a:lnTo>
                  <a:lnTo>
                    <a:pt x="1" y="5269"/>
                  </a:lnTo>
                  <a:lnTo>
                    <a:pt x="1034" y="4979"/>
                  </a:lnTo>
                  <a:lnTo>
                    <a:pt x="839"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5"/>
            <p:cNvSpPr/>
            <p:nvPr/>
          </p:nvSpPr>
          <p:spPr>
            <a:xfrm>
              <a:off x="1734608" y="4864545"/>
              <a:ext cx="45899" cy="5201"/>
            </a:xfrm>
            <a:custGeom>
              <a:avLst/>
              <a:gdLst/>
              <a:ahLst/>
              <a:cxnLst/>
              <a:rect l="l" t="t" r="r" b="b"/>
              <a:pathLst>
                <a:path w="6522" h="739" extrusionOk="0">
                  <a:moveTo>
                    <a:pt x="1028" y="0"/>
                  </a:moveTo>
                  <a:lnTo>
                    <a:pt x="1" y="739"/>
                  </a:lnTo>
                  <a:lnTo>
                    <a:pt x="6521" y="739"/>
                  </a:lnTo>
                  <a:lnTo>
                    <a:pt x="1028"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5"/>
            <p:cNvSpPr/>
            <p:nvPr/>
          </p:nvSpPr>
          <p:spPr>
            <a:xfrm>
              <a:off x="1733235" y="4832668"/>
              <a:ext cx="6573" cy="33428"/>
            </a:xfrm>
            <a:custGeom>
              <a:avLst/>
              <a:gdLst/>
              <a:ahLst/>
              <a:cxnLst/>
              <a:rect l="l" t="t" r="r" b="b"/>
              <a:pathLst>
                <a:path w="934" h="4750" extrusionOk="0">
                  <a:moveTo>
                    <a:pt x="757" y="0"/>
                  </a:moveTo>
                  <a:lnTo>
                    <a:pt x="1" y="4749"/>
                  </a:lnTo>
                  <a:lnTo>
                    <a:pt x="1" y="4749"/>
                  </a:lnTo>
                  <a:lnTo>
                    <a:pt x="934" y="4489"/>
                  </a:lnTo>
                  <a:lnTo>
                    <a:pt x="75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5"/>
            <p:cNvSpPr/>
            <p:nvPr/>
          </p:nvSpPr>
          <p:spPr>
            <a:xfrm>
              <a:off x="1765241" y="4847460"/>
              <a:ext cx="34463" cy="3920"/>
            </a:xfrm>
            <a:custGeom>
              <a:avLst/>
              <a:gdLst/>
              <a:ahLst/>
              <a:cxnLst/>
              <a:rect l="l" t="t" r="r" b="b"/>
              <a:pathLst>
                <a:path w="4897" h="557" extrusionOk="0">
                  <a:moveTo>
                    <a:pt x="768" y="1"/>
                  </a:moveTo>
                  <a:lnTo>
                    <a:pt x="0" y="556"/>
                  </a:lnTo>
                  <a:lnTo>
                    <a:pt x="4897" y="556"/>
                  </a:lnTo>
                  <a:lnTo>
                    <a:pt x="768" y="1"/>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5"/>
            <p:cNvSpPr/>
            <p:nvPr/>
          </p:nvSpPr>
          <p:spPr>
            <a:xfrm>
              <a:off x="1765241" y="4824316"/>
              <a:ext cx="4954" cy="25110"/>
            </a:xfrm>
            <a:custGeom>
              <a:avLst/>
              <a:gdLst/>
              <a:ahLst/>
              <a:cxnLst/>
              <a:rect l="l" t="t" r="r" b="b"/>
              <a:pathLst>
                <a:path w="704" h="3568" extrusionOk="0">
                  <a:moveTo>
                    <a:pt x="567" y="0"/>
                  </a:moveTo>
                  <a:lnTo>
                    <a:pt x="0" y="3568"/>
                  </a:lnTo>
                  <a:lnTo>
                    <a:pt x="703" y="3373"/>
                  </a:lnTo>
                  <a:lnTo>
                    <a:pt x="567" y="0"/>
                  </a:ln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5"/>
            <p:cNvSpPr/>
            <p:nvPr/>
          </p:nvSpPr>
          <p:spPr>
            <a:xfrm>
              <a:off x="1636142" y="4812212"/>
              <a:ext cx="196571" cy="122516"/>
            </a:xfrm>
            <a:custGeom>
              <a:avLst/>
              <a:gdLst/>
              <a:ahLst/>
              <a:cxnLst/>
              <a:rect l="l" t="t" r="r" b="b"/>
              <a:pathLst>
                <a:path w="27932" h="17409" extrusionOk="0">
                  <a:moveTo>
                    <a:pt x="26539" y="0"/>
                  </a:moveTo>
                  <a:cubicBezTo>
                    <a:pt x="23002" y="0"/>
                    <a:pt x="13108" y="341"/>
                    <a:pt x="6899" y="3929"/>
                  </a:cubicBezTo>
                  <a:cubicBezTo>
                    <a:pt x="30" y="7898"/>
                    <a:pt x="1" y="14490"/>
                    <a:pt x="65" y="15813"/>
                  </a:cubicBezTo>
                  <a:cubicBezTo>
                    <a:pt x="36" y="16557"/>
                    <a:pt x="83" y="17390"/>
                    <a:pt x="83" y="17390"/>
                  </a:cubicBezTo>
                  <a:cubicBezTo>
                    <a:pt x="83" y="17390"/>
                    <a:pt x="563" y="17408"/>
                    <a:pt x="1394" y="17408"/>
                  </a:cubicBezTo>
                  <a:cubicBezTo>
                    <a:pt x="4931" y="17408"/>
                    <a:pt x="14828" y="17067"/>
                    <a:pt x="21033" y="13480"/>
                  </a:cubicBezTo>
                  <a:cubicBezTo>
                    <a:pt x="27902" y="9517"/>
                    <a:pt x="27931" y="2925"/>
                    <a:pt x="27866" y="1596"/>
                  </a:cubicBezTo>
                  <a:cubicBezTo>
                    <a:pt x="27896" y="858"/>
                    <a:pt x="27849" y="19"/>
                    <a:pt x="27849" y="19"/>
                  </a:cubicBezTo>
                  <a:cubicBezTo>
                    <a:pt x="27849" y="19"/>
                    <a:pt x="27369" y="0"/>
                    <a:pt x="265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5"/>
            <p:cNvSpPr/>
            <p:nvPr/>
          </p:nvSpPr>
          <p:spPr>
            <a:xfrm>
              <a:off x="1630737" y="4812212"/>
              <a:ext cx="207423" cy="113079"/>
            </a:xfrm>
            <a:custGeom>
              <a:avLst/>
              <a:gdLst/>
              <a:ahLst/>
              <a:cxnLst/>
              <a:rect l="l" t="t" r="r" b="b"/>
              <a:pathLst>
                <a:path w="29474" h="16068" extrusionOk="0">
                  <a:moveTo>
                    <a:pt x="27307" y="0"/>
                  </a:moveTo>
                  <a:cubicBezTo>
                    <a:pt x="23770" y="0"/>
                    <a:pt x="13876" y="341"/>
                    <a:pt x="7667" y="3929"/>
                  </a:cubicBezTo>
                  <a:cubicBezTo>
                    <a:pt x="1" y="8353"/>
                    <a:pt x="851" y="16049"/>
                    <a:pt x="851" y="16049"/>
                  </a:cubicBezTo>
                  <a:cubicBezTo>
                    <a:pt x="851" y="16049"/>
                    <a:pt x="1332" y="16068"/>
                    <a:pt x="2164" y="16068"/>
                  </a:cubicBezTo>
                  <a:cubicBezTo>
                    <a:pt x="5704" y="16068"/>
                    <a:pt x="15598" y="15727"/>
                    <a:pt x="21801" y="12145"/>
                  </a:cubicBezTo>
                  <a:cubicBezTo>
                    <a:pt x="29473" y="7715"/>
                    <a:pt x="28617" y="19"/>
                    <a:pt x="28617" y="19"/>
                  </a:cubicBezTo>
                  <a:cubicBezTo>
                    <a:pt x="28617" y="19"/>
                    <a:pt x="28137" y="0"/>
                    <a:pt x="273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5"/>
            <p:cNvSpPr/>
            <p:nvPr/>
          </p:nvSpPr>
          <p:spPr>
            <a:xfrm>
              <a:off x="1634115" y="4918236"/>
              <a:ext cx="10380" cy="13266"/>
            </a:xfrm>
            <a:custGeom>
              <a:avLst/>
              <a:gdLst/>
              <a:ahLst/>
              <a:cxnLst/>
              <a:rect l="l" t="t" r="r" b="b"/>
              <a:pathLst>
                <a:path w="1475" h="1885" extrusionOk="0">
                  <a:moveTo>
                    <a:pt x="412" y="0"/>
                  </a:moveTo>
                  <a:cubicBezTo>
                    <a:pt x="167" y="0"/>
                    <a:pt x="1" y="198"/>
                    <a:pt x="5" y="533"/>
                  </a:cubicBezTo>
                  <a:cubicBezTo>
                    <a:pt x="11" y="1006"/>
                    <a:pt x="348" y="1567"/>
                    <a:pt x="749" y="1791"/>
                  </a:cubicBezTo>
                  <a:cubicBezTo>
                    <a:pt x="864" y="1854"/>
                    <a:pt x="971" y="1884"/>
                    <a:pt x="1066" y="1884"/>
                  </a:cubicBezTo>
                  <a:cubicBezTo>
                    <a:pt x="1310" y="1884"/>
                    <a:pt x="1474" y="1688"/>
                    <a:pt x="1470" y="1348"/>
                  </a:cubicBezTo>
                  <a:cubicBezTo>
                    <a:pt x="1464" y="881"/>
                    <a:pt x="1133" y="320"/>
                    <a:pt x="731" y="96"/>
                  </a:cubicBezTo>
                  <a:cubicBezTo>
                    <a:pt x="616" y="31"/>
                    <a:pt x="508" y="0"/>
                    <a:pt x="412"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5"/>
            <p:cNvSpPr/>
            <p:nvPr/>
          </p:nvSpPr>
          <p:spPr>
            <a:xfrm>
              <a:off x="1566310" y="4921986"/>
              <a:ext cx="76737" cy="50198"/>
            </a:xfrm>
            <a:custGeom>
              <a:avLst/>
              <a:gdLst/>
              <a:ahLst/>
              <a:cxnLst/>
              <a:rect l="l" t="t" r="r" b="b"/>
              <a:pathLst>
                <a:path w="10904" h="7133" extrusionOk="0">
                  <a:moveTo>
                    <a:pt x="10904" y="1293"/>
                  </a:moveTo>
                  <a:cubicBezTo>
                    <a:pt x="10903" y="1294"/>
                    <a:pt x="10901" y="1295"/>
                    <a:pt x="10900" y="1296"/>
                  </a:cubicBezTo>
                  <a:lnTo>
                    <a:pt x="10900" y="1296"/>
                  </a:lnTo>
                  <a:cubicBezTo>
                    <a:pt x="10901" y="1295"/>
                    <a:pt x="10903" y="1294"/>
                    <a:pt x="10904" y="1293"/>
                  </a:cubicBezTo>
                  <a:close/>
                  <a:moveTo>
                    <a:pt x="9640" y="0"/>
                  </a:moveTo>
                  <a:lnTo>
                    <a:pt x="1" y="5316"/>
                  </a:lnTo>
                  <a:cubicBezTo>
                    <a:pt x="7" y="5948"/>
                    <a:pt x="456" y="6704"/>
                    <a:pt x="999" y="7005"/>
                  </a:cubicBezTo>
                  <a:cubicBezTo>
                    <a:pt x="1152" y="7091"/>
                    <a:pt x="1297" y="7133"/>
                    <a:pt x="1426" y="7133"/>
                  </a:cubicBezTo>
                  <a:cubicBezTo>
                    <a:pt x="1527" y="7133"/>
                    <a:pt x="1618" y="7107"/>
                    <a:pt x="1696" y="7058"/>
                  </a:cubicBezTo>
                  <a:cubicBezTo>
                    <a:pt x="4766" y="5139"/>
                    <a:pt x="7830" y="3221"/>
                    <a:pt x="10900" y="1296"/>
                  </a:cubicBezTo>
                  <a:lnTo>
                    <a:pt x="10900" y="1296"/>
                  </a:lnTo>
                  <a:cubicBezTo>
                    <a:pt x="10843" y="1331"/>
                    <a:pt x="10776" y="1350"/>
                    <a:pt x="10701" y="1350"/>
                  </a:cubicBezTo>
                  <a:cubicBezTo>
                    <a:pt x="10606" y="1350"/>
                    <a:pt x="10499" y="1320"/>
                    <a:pt x="10384" y="1258"/>
                  </a:cubicBezTo>
                  <a:cubicBezTo>
                    <a:pt x="9983" y="1034"/>
                    <a:pt x="9646" y="473"/>
                    <a:pt x="9640" y="0"/>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5"/>
            <p:cNvSpPr/>
            <p:nvPr/>
          </p:nvSpPr>
          <p:spPr>
            <a:xfrm>
              <a:off x="1566275" y="4918531"/>
              <a:ext cx="69460" cy="40867"/>
            </a:xfrm>
            <a:custGeom>
              <a:avLst/>
              <a:gdLst/>
              <a:ahLst/>
              <a:cxnLst/>
              <a:rect l="l" t="t" r="r" b="b"/>
              <a:pathLst>
                <a:path w="9870" h="5807" extrusionOk="0">
                  <a:moveTo>
                    <a:pt x="9869" y="1"/>
                  </a:moveTo>
                  <a:lnTo>
                    <a:pt x="9869" y="1"/>
                  </a:lnTo>
                  <a:cubicBezTo>
                    <a:pt x="6680" y="1720"/>
                    <a:pt x="3497" y="3432"/>
                    <a:pt x="307" y="5151"/>
                  </a:cubicBezTo>
                  <a:cubicBezTo>
                    <a:pt x="118" y="5251"/>
                    <a:pt x="0" y="5482"/>
                    <a:pt x="6" y="5807"/>
                  </a:cubicBezTo>
                  <a:lnTo>
                    <a:pt x="9645" y="491"/>
                  </a:lnTo>
                  <a:cubicBezTo>
                    <a:pt x="9645" y="249"/>
                    <a:pt x="9728" y="78"/>
                    <a:pt x="9869" y="1"/>
                  </a:cubicBezTo>
                  <a:close/>
                </a:path>
              </a:pathLst>
            </a:custGeom>
            <a:solidFill>
              <a:srgbClr val="8FC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5"/>
            <p:cNvSpPr/>
            <p:nvPr/>
          </p:nvSpPr>
          <p:spPr>
            <a:xfrm>
              <a:off x="1568435" y="4918222"/>
              <a:ext cx="76068" cy="53443"/>
            </a:xfrm>
            <a:custGeom>
              <a:avLst/>
              <a:gdLst/>
              <a:ahLst/>
              <a:cxnLst/>
              <a:rect l="l" t="t" r="r" b="b"/>
              <a:pathLst>
                <a:path w="10809" h="7594" extrusionOk="0">
                  <a:moveTo>
                    <a:pt x="8" y="5191"/>
                  </a:moveTo>
                  <a:lnTo>
                    <a:pt x="8" y="5191"/>
                  </a:lnTo>
                  <a:cubicBezTo>
                    <a:pt x="6" y="5192"/>
                    <a:pt x="3" y="5194"/>
                    <a:pt x="0" y="5195"/>
                  </a:cubicBezTo>
                  <a:cubicBezTo>
                    <a:pt x="3" y="5194"/>
                    <a:pt x="6" y="5192"/>
                    <a:pt x="8" y="5191"/>
                  </a:cubicBezTo>
                  <a:close/>
                  <a:moveTo>
                    <a:pt x="9744" y="1"/>
                  </a:moveTo>
                  <a:cubicBezTo>
                    <a:pt x="9677" y="1"/>
                    <a:pt x="9616" y="16"/>
                    <a:pt x="9562" y="45"/>
                  </a:cubicBezTo>
                  <a:cubicBezTo>
                    <a:pt x="6376" y="1762"/>
                    <a:pt x="3195" y="3473"/>
                    <a:pt x="8" y="5191"/>
                  </a:cubicBezTo>
                  <a:lnTo>
                    <a:pt x="8" y="5191"/>
                  </a:lnTo>
                  <a:cubicBezTo>
                    <a:pt x="78" y="5154"/>
                    <a:pt x="159" y="5134"/>
                    <a:pt x="247" y="5134"/>
                  </a:cubicBezTo>
                  <a:cubicBezTo>
                    <a:pt x="374" y="5134"/>
                    <a:pt x="517" y="5174"/>
                    <a:pt x="668" y="5260"/>
                  </a:cubicBezTo>
                  <a:cubicBezTo>
                    <a:pt x="1211" y="5561"/>
                    <a:pt x="1660" y="6317"/>
                    <a:pt x="1666" y="6949"/>
                  </a:cubicBezTo>
                  <a:cubicBezTo>
                    <a:pt x="1672" y="7261"/>
                    <a:pt x="1566" y="7485"/>
                    <a:pt x="1396" y="7592"/>
                  </a:cubicBezTo>
                  <a:lnTo>
                    <a:pt x="1396" y="7592"/>
                  </a:lnTo>
                  <a:cubicBezTo>
                    <a:pt x="4467" y="5673"/>
                    <a:pt x="7531" y="3753"/>
                    <a:pt x="10602" y="1834"/>
                  </a:cubicBezTo>
                  <a:cubicBezTo>
                    <a:pt x="10732" y="1752"/>
                    <a:pt x="10809" y="1586"/>
                    <a:pt x="10803" y="1350"/>
                  </a:cubicBezTo>
                  <a:cubicBezTo>
                    <a:pt x="10797" y="883"/>
                    <a:pt x="10466" y="322"/>
                    <a:pt x="10064" y="98"/>
                  </a:cubicBezTo>
                  <a:cubicBezTo>
                    <a:pt x="9950" y="32"/>
                    <a:pt x="9841" y="1"/>
                    <a:pt x="9744" y="1"/>
                  </a:cubicBezTo>
                  <a:close/>
                  <a:moveTo>
                    <a:pt x="1396" y="7592"/>
                  </a:moveTo>
                  <a:cubicBezTo>
                    <a:pt x="1396" y="7592"/>
                    <a:pt x="1395" y="7593"/>
                    <a:pt x="1394" y="7593"/>
                  </a:cubicBezTo>
                  <a:cubicBezTo>
                    <a:pt x="1395" y="7593"/>
                    <a:pt x="1396" y="7592"/>
                    <a:pt x="1396" y="75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5"/>
            <p:cNvSpPr/>
            <p:nvPr/>
          </p:nvSpPr>
          <p:spPr>
            <a:xfrm>
              <a:off x="1566282" y="4954356"/>
              <a:ext cx="13941" cy="17826"/>
            </a:xfrm>
            <a:custGeom>
              <a:avLst/>
              <a:gdLst/>
              <a:ahLst/>
              <a:cxnLst/>
              <a:rect l="l" t="t" r="r" b="b"/>
              <a:pathLst>
                <a:path w="1981" h="2533" extrusionOk="0">
                  <a:moveTo>
                    <a:pt x="551" y="1"/>
                  </a:moveTo>
                  <a:cubicBezTo>
                    <a:pt x="223" y="1"/>
                    <a:pt x="1" y="265"/>
                    <a:pt x="5" y="716"/>
                  </a:cubicBezTo>
                  <a:cubicBezTo>
                    <a:pt x="11" y="1348"/>
                    <a:pt x="460" y="2104"/>
                    <a:pt x="1003" y="2405"/>
                  </a:cubicBezTo>
                  <a:cubicBezTo>
                    <a:pt x="1157" y="2492"/>
                    <a:pt x="1302" y="2533"/>
                    <a:pt x="1430" y="2533"/>
                  </a:cubicBezTo>
                  <a:cubicBezTo>
                    <a:pt x="1758" y="2533"/>
                    <a:pt x="1980" y="2268"/>
                    <a:pt x="1972" y="1814"/>
                  </a:cubicBezTo>
                  <a:cubicBezTo>
                    <a:pt x="1966" y="1182"/>
                    <a:pt x="1517" y="426"/>
                    <a:pt x="974" y="125"/>
                  </a:cubicBezTo>
                  <a:cubicBezTo>
                    <a:pt x="821" y="41"/>
                    <a:pt x="678"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5"/>
            <p:cNvSpPr/>
            <p:nvPr/>
          </p:nvSpPr>
          <p:spPr>
            <a:xfrm>
              <a:off x="1635726" y="4824316"/>
              <a:ext cx="174375" cy="102550"/>
            </a:xfrm>
            <a:custGeom>
              <a:avLst/>
              <a:gdLst/>
              <a:ahLst/>
              <a:cxnLst/>
              <a:rect l="l" t="t" r="r" b="b"/>
              <a:pathLst>
                <a:path w="24778" h="14572" extrusionOk="0">
                  <a:moveTo>
                    <a:pt x="18971" y="0"/>
                  </a:moveTo>
                  <a:lnTo>
                    <a:pt x="18416" y="3479"/>
                  </a:lnTo>
                  <a:cubicBezTo>
                    <a:pt x="17176" y="4146"/>
                    <a:pt x="15971" y="4796"/>
                    <a:pt x="14778" y="5434"/>
                  </a:cubicBezTo>
                  <a:lnTo>
                    <a:pt x="14613" y="1187"/>
                  </a:lnTo>
                  <a:lnTo>
                    <a:pt x="13857" y="5930"/>
                  </a:lnTo>
                  <a:cubicBezTo>
                    <a:pt x="12664" y="6574"/>
                    <a:pt x="11476" y="7212"/>
                    <a:pt x="10277" y="7856"/>
                  </a:cubicBezTo>
                  <a:lnTo>
                    <a:pt x="10094" y="3148"/>
                  </a:lnTo>
                  <a:lnTo>
                    <a:pt x="9256" y="8411"/>
                  </a:lnTo>
                  <a:cubicBezTo>
                    <a:pt x="8098" y="9031"/>
                    <a:pt x="6923" y="9663"/>
                    <a:pt x="5712" y="10318"/>
                  </a:cubicBezTo>
                  <a:lnTo>
                    <a:pt x="5523" y="5440"/>
                  </a:lnTo>
                  <a:lnTo>
                    <a:pt x="4649" y="10891"/>
                  </a:lnTo>
                  <a:cubicBezTo>
                    <a:pt x="3172" y="11683"/>
                    <a:pt x="1636" y="12510"/>
                    <a:pt x="0" y="13390"/>
                  </a:cubicBezTo>
                  <a:cubicBezTo>
                    <a:pt x="6" y="13390"/>
                    <a:pt x="12" y="13384"/>
                    <a:pt x="18" y="13384"/>
                  </a:cubicBezTo>
                  <a:cubicBezTo>
                    <a:pt x="30" y="13378"/>
                    <a:pt x="42" y="13372"/>
                    <a:pt x="54" y="13366"/>
                  </a:cubicBezTo>
                  <a:lnTo>
                    <a:pt x="71" y="13366"/>
                  </a:lnTo>
                  <a:cubicBezTo>
                    <a:pt x="77" y="13360"/>
                    <a:pt x="89" y="13360"/>
                    <a:pt x="95" y="13354"/>
                  </a:cubicBezTo>
                  <a:cubicBezTo>
                    <a:pt x="107" y="13354"/>
                    <a:pt x="119" y="13354"/>
                    <a:pt x="136" y="13348"/>
                  </a:cubicBezTo>
                  <a:lnTo>
                    <a:pt x="178" y="13348"/>
                  </a:lnTo>
                  <a:cubicBezTo>
                    <a:pt x="278" y="13348"/>
                    <a:pt x="384" y="13378"/>
                    <a:pt x="502" y="13443"/>
                  </a:cubicBezTo>
                  <a:cubicBezTo>
                    <a:pt x="514" y="13449"/>
                    <a:pt x="526" y="13455"/>
                    <a:pt x="538" y="13461"/>
                  </a:cubicBezTo>
                  <a:cubicBezTo>
                    <a:pt x="703" y="13567"/>
                    <a:pt x="762" y="14382"/>
                    <a:pt x="880" y="14571"/>
                  </a:cubicBezTo>
                  <a:lnTo>
                    <a:pt x="5517" y="11754"/>
                  </a:lnTo>
                  <a:lnTo>
                    <a:pt x="12652" y="11890"/>
                  </a:lnTo>
                  <a:lnTo>
                    <a:pt x="6805" y="10974"/>
                  </a:lnTo>
                  <a:lnTo>
                    <a:pt x="9988" y="9037"/>
                  </a:lnTo>
                  <a:lnTo>
                    <a:pt x="16869" y="9645"/>
                  </a:lnTo>
                  <a:lnTo>
                    <a:pt x="16869" y="9645"/>
                  </a:lnTo>
                  <a:lnTo>
                    <a:pt x="11187" y="8310"/>
                  </a:lnTo>
                  <a:lnTo>
                    <a:pt x="14235" y="6456"/>
                  </a:lnTo>
                  <a:lnTo>
                    <a:pt x="20572" y="6456"/>
                  </a:lnTo>
                  <a:lnTo>
                    <a:pt x="15386" y="5759"/>
                  </a:lnTo>
                  <a:lnTo>
                    <a:pt x="18540" y="3845"/>
                  </a:lnTo>
                  <a:lnTo>
                    <a:pt x="23301" y="3845"/>
                  </a:lnTo>
                  <a:lnTo>
                    <a:pt x="19403" y="3320"/>
                  </a:lnTo>
                  <a:lnTo>
                    <a:pt x="24777" y="53"/>
                  </a:lnTo>
                  <a:lnTo>
                    <a:pt x="24777" y="53"/>
                  </a:lnTo>
                  <a:cubicBezTo>
                    <a:pt x="22757" y="1140"/>
                    <a:pt x="20885" y="2150"/>
                    <a:pt x="19096" y="3113"/>
                  </a:cubicBezTo>
                  <a:lnTo>
                    <a:pt x="189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25"/>
          <p:cNvGrpSpPr/>
          <p:nvPr/>
        </p:nvGrpSpPr>
        <p:grpSpPr>
          <a:xfrm>
            <a:off x="3480311" y="366681"/>
            <a:ext cx="243987" cy="339453"/>
            <a:chOff x="4661686" y="366694"/>
            <a:chExt cx="243987" cy="339453"/>
          </a:xfrm>
        </p:grpSpPr>
        <p:sp>
          <p:nvSpPr>
            <p:cNvPr id="1745" name="Google Shape;1745;p25"/>
            <p:cNvSpPr/>
            <p:nvPr/>
          </p:nvSpPr>
          <p:spPr>
            <a:xfrm>
              <a:off x="4661686" y="366694"/>
              <a:ext cx="243987" cy="339453"/>
            </a:xfrm>
            <a:custGeom>
              <a:avLst/>
              <a:gdLst/>
              <a:ahLst/>
              <a:cxnLst/>
              <a:rect l="l" t="t" r="r" b="b"/>
              <a:pathLst>
                <a:path w="27170" h="37801" extrusionOk="0">
                  <a:moveTo>
                    <a:pt x="14365" y="0"/>
                  </a:moveTo>
                  <a:lnTo>
                    <a:pt x="5606" y="5091"/>
                  </a:lnTo>
                  <a:lnTo>
                    <a:pt x="0" y="20938"/>
                  </a:lnTo>
                  <a:lnTo>
                    <a:pt x="7738" y="25403"/>
                  </a:lnTo>
                  <a:lnTo>
                    <a:pt x="3899" y="37801"/>
                  </a:lnTo>
                  <a:lnTo>
                    <a:pt x="12658" y="32709"/>
                  </a:lnTo>
                  <a:lnTo>
                    <a:pt x="27169" y="22007"/>
                  </a:lnTo>
                  <a:lnTo>
                    <a:pt x="17666" y="16526"/>
                  </a:lnTo>
                  <a:lnTo>
                    <a:pt x="21511" y="4129"/>
                  </a:lnTo>
                  <a:lnTo>
                    <a:pt x="14365" y="0"/>
                  </a:ln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5"/>
            <p:cNvSpPr/>
            <p:nvPr/>
          </p:nvSpPr>
          <p:spPr>
            <a:xfrm>
              <a:off x="4741662" y="515079"/>
              <a:ext cx="164002" cy="94946"/>
            </a:xfrm>
            <a:custGeom>
              <a:avLst/>
              <a:gdLst/>
              <a:ahLst/>
              <a:cxnLst/>
              <a:rect l="l" t="t" r="r" b="b"/>
              <a:pathLst>
                <a:path w="18263" h="10573" extrusionOk="0">
                  <a:moveTo>
                    <a:pt x="8759" y="0"/>
                  </a:moveTo>
                  <a:lnTo>
                    <a:pt x="0" y="5091"/>
                  </a:lnTo>
                  <a:lnTo>
                    <a:pt x="9503" y="10572"/>
                  </a:lnTo>
                  <a:lnTo>
                    <a:pt x="18262" y="5481"/>
                  </a:lnTo>
                  <a:lnTo>
                    <a:pt x="8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5"/>
            <p:cNvSpPr/>
            <p:nvPr/>
          </p:nvSpPr>
          <p:spPr>
            <a:xfrm>
              <a:off x="4696686" y="564293"/>
              <a:ext cx="208983" cy="141830"/>
            </a:xfrm>
            <a:custGeom>
              <a:avLst/>
              <a:gdLst/>
              <a:ahLst/>
              <a:cxnLst/>
              <a:rect l="l" t="t" r="r" b="b"/>
              <a:pathLst>
                <a:path w="23272" h="15794" extrusionOk="0">
                  <a:moveTo>
                    <a:pt x="23271" y="0"/>
                  </a:moveTo>
                  <a:lnTo>
                    <a:pt x="14512" y="5091"/>
                  </a:lnTo>
                  <a:lnTo>
                    <a:pt x="1" y="15794"/>
                  </a:lnTo>
                  <a:lnTo>
                    <a:pt x="1" y="15794"/>
                  </a:lnTo>
                  <a:lnTo>
                    <a:pt x="8760" y="10702"/>
                  </a:lnTo>
                  <a:lnTo>
                    <a:pt x="23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5"/>
            <p:cNvSpPr/>
            <p:nvPr/>
          </p:nvSpPr>
          <p:spPr>
            <a:xfrm>
              <a:off x="4741662" y="403759"/>
              <a:ext cx="113193" cy="157060"/>
            </a:xfrm>
            <a:custGeom>
              <a:avLst/>
              <a:gdLst/>
              <a:ahLst/>
              <a:cxnLst/>
              <a:rect l="l" t="t" r="r" b="b"/>
              <a:pathLst>
                <a:path w="12605" h="17490" extrusionOk="0">
                  <a:moveTo>
                    <a:pt x="12604" y="1"/>
                  </a:moveTo>
                  <a:lnTo>
                    <a:pt x="3845" y="5086"/>
                  </a:lnTo>
                  <a:lnTo>
                    <a:pt x="0" y="17489"/>
                  </a:lnTo>
                  <a:lnTo>
                    <a:pt x="8759" y="12398"/>
                  </a:lnTo>
                  <a:lnTo>
                    <a:pt x="1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5"/>
            <p:cNvSpPr/>
            <p:nvPr/>
          </p:nvSpPr>
          <p:spPr>
            <a:xfrm>
              <a:off x="4712013" y="366694"/>
              <a:ext cx="142845" cy="82742"/>
            </a:xfrm>
            <a:custGeom>
              <a:avLst/>
              <a:gdLst/>
              <a:ahLst/>
              <a:cxnLst/>
              <a:rect l="l" t="t" r="r" b="b"/>
              <a:pathLst>
                <a:path w="15907" h="9214" extrusionOk="0">
                  <a:moveTo>
                    <a:pt x="8760" y="0"/>
                  </a:moveTo>
                  <a:lnTo>
                    <a:pt x="1" y="5091"/>
                  </a:lnTo>
                  <a:lnTo>
                    <a:pt x="7147" y="9214"/>
                  </a:lnTo>
                  <a:lnTo>
                    <a:pt x="15906" y="4129"/>
                  </a:lnTo>
                  <a:lnTo>
                    <a:pt x="87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5"/>
            <p:cNvSpPr/>
            <p:nvPr/>
          </p:nvSpPr>
          <p:spPr>
            <a:xfrm>
              <a:off x="4661686" y="412405"/>
              <a:ext cx="165331" cy="293736"/>
            </a:xfrm>
            <a:custGeom>
              <a:avLst/>
              <a:gdLst/>
              <a:ahLst/>
              <a:cxnLst/>
              <a:rect l="l" t="t" r="r" b="b"/>
              <a:pathLst>
                <a:path w="18411" h="32710" extrusionOk="0">
                  <a:moveTo>
                    <a:pt x="5606" y="0"/>
                  </a:moveTo>
                  <a:lnTo>
                    <a:pt x="0" y="15847"/>
                  </a:lnTo>
                  <a:lnTo>
                    <a:pt x="7738" y="20312"/>
                  </a:lnTo>
                  <a:lnTo>
                    <a:pt x="3899" y="32710"/>
                  </a:lnTo>
                  <a:lnTo>
                    <a:pt x="18410" y="22007"/>
                  </a:lnTo>
                  <a:lnTo>
                    <a:pt x="8907" y="16526"/>
                  </a:lnTo>
                  <a:lnTo>
                    <a:pt x="12752" y="4123"/>
                  </a:lnTo>
                  <a:lnTo>
                    <a:pt x="56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7"/>
        <p:cNvGrpSpPr/>
        <p:nvPr/>
      </p:nvGrpSpPr>
      <p:grpSpPr>
        <a:xfrm>
          <a:off x="0" y="0"/>
          <a:ext cx="0" cy="0"/>
          <a:chOff x="0" y="0"/>
          <a:chExt cx="0" cy="0"/>
        </a:xfrm>
      </p:grpSpPr>
      <p:grpSp>
        <p:nvGrpSpPr>
          <p:cNvPr id="168" name="Google Shape;168;p4"/>
          <p:cNvGrpSpPr/>
          <p:nvPr/>
        </p:nvGrpSpPr>
        <p:grpSpPr>
          <a:xfrm>
            <a:off x="119956" y="101206"/>
            <a:ext cx="8814602" cy="2833949"/>
            <a:chOff x="119956" y="101206"/>
            <a:chExt cx="8814602" cy="2833949"/>
          </a:xfrm>
        </p:grpSpPr>
        <p:sp>
          <p:nvSpPr>
            <p:cNvPr id="169" name="Google Shape;169;p4"/>
            <p:cNvSpPr/>
            <p:nvPr/>
          </p:nvSpPr>
          <p:spPr>
            <a:xfrm flipH="1">
              <a:off x="8855121"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flipH="1">
              <a:off x="839808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flipH="1">
              <a:off x="7686704"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flipH="1">
              <a:off x="8221240"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flipH="1">
              <a:off x="7110171"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flipH="1">
              <a:off x="7381709"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flipH="1">
              <a:off x="8444245"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flipH="1">
              <a:off x="6866415"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flipH="1">
              <a:off x="6493726"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flipH="1">
              <a:off x="4834687" y="552685"/>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flipH="1">
              <a:off x="6171363"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flipH="1">
              <a:off x="5014350"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flipH="1">
              <a:off x="8889400" y="19286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flipH="1">
              <a:off x="5584666"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flipH="1">
              <a:off x="1632637" y="940789"/>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flipH="1">
              <a:off x="8212996"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flipH="1">
              <a:off x="5458268"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flipH="1">
              <a:off x="4503052"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flipH="1">
              <a:off x="7941459"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flipH="1">
              <a:off x="349957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flipH="1">
              <a:off x="6119737"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flipH="1">
              <a:off x="737788"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flipH="1">
              <a:off x="8572433"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flipH="1">
              <a:off x="3976852"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flipH="1">
              <a:off x="986280" y="832638"/>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flipH="1">
              <a:off x="247041"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flipH="1">
              <a:off x="8699336"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flipH="1">
              <a:off x="2665316"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flipH="1">
              <a:off x="1534700"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flipH="1">
              <a:off x="11995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flipH="1">
              <a:off x="674064" y="17039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flipH="1">
              <a:off x="243800"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flipH="1">
              <a:off x="48894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flipH="1">
              <a:off x="8569915" y="290747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flipH="1">
              <a:off x="2150639"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flipH="1">
              <a:off x="1043704"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flipH="1">
              <a:off x="209726"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flipH="1">
              <a:off x="7694602" y="91305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 name="Google Shape;207;p4"/>
          <p:cNvSpPr/>
          <p:nvPr/>
        </p:nvSpPr>
        <p:spPr>
          <a:xfrm flipH="1">
            <a:off x="-661447" y="-337550"/>
            <a:ext cx="2685722" cy="1380346"/>
          </a:xfrm>
          <a:custGeom>
            <a:avLst/>
            <a:gdLst/>
            <a:ahLst/>
            <a:cxnLst/>
            <a:rect l="l" t="t" r="r" b="b"/>
            <a:pathLst>
              <a:path w="38762" h="19922" extrusionOk="0">
                <a:moveTo>
                  <a:pt x="36126" y="14012"/>
                </a:moveTo>
                <a:cubicBezTo>
                  <a:pt x="36126" y="14012"/>
                  <a:pt x="34443" y="8689"/>
                  <a:pt x="38761" y="5310"/>
                </a:cubicBezTo>
                <a:cubicBezTo>
                  <a:pt x="32864" y="2309"/>
                  <a:pt x="30934" y="7971"/>
                  <a:pt x="30934" y="7971"/>
                </a:cubicBezTo>
                <a:cubicBezTo>
                  <a:pt x="27502" y="5479"/>
                  <a:pt x="24737" y="8141"/>
                  <a:pt x="24737" y="8141"/>
                </a:cubicBezTo>
                <a:cubicBezTo>
                  <a:pt x="24737" y="8141"/>
                  <a:pt x="26015" y="0"/>
                  <a:pt x="19114" y="822"/>
                </a:cubicBezTo>
                <a:cubicBezTo>
                  <a:pt x="12212" y="1644"/>
                  <a:pt x="14548" y="8624"/>
                  <a:pt x="14548" y="8624"/>
                </a:cubicBezTo>
                <a:cubicBezTo>
                  <a:pt x="5846" y="2309"/>
                  <a:pt x="1" y="16947"/>
                  <a:pt x="12917" y="15943"/>
                </a:cubicBezTo>
                <a:cubicBezTo>
                  <a:pt x="12917" y="15943"/>
                  <a:pt x="12917" y="19504"/>
                  <a:pt x="19492" y="19765"/>
                </a:cubicBezTo>
                <a:cubicBezTo>
                  <a:pt x="23562" y="19922"/>
                  <a:pt x="25193" y="16438"/>
                  <a:pt x="25193" y="16438"/>
                </a:cubicBezTo>
                <a:cubicBezTo>
                  <a:pt x="25193" y="16438"/>
                  <a:pt x="27685" y="17821"/>
                  <a:pt x="30621" y="17378"/>
                </a:cubicBezTo>
                <a:cubicBezTo>
                  <a:pt x="31234" y="15838"/>
                  <a:pt x="32708" y="14155"/>
                  <a:pt x="36126" y="14012"/>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7783100" y="4270975"/>
            <a:ext cx="660328" cy="410720"/>
          </a:xfrm>
          <a:custGeom>
            <a:avLst/>
            <a:gdLst/>
            <a:ahLst/>
            <a:cxnLst/>
            <a:rect l="l" t="t" r="r" b="b"/>
            <a:pathLst>
              <a:path w="14013" h="8716" extrusionOk="0">
                <a:moveTo>
                  <a:pt x="11742" y="3197"/>
                </a:moveTo>
                <a:cubicBezTo>
                  <a:pt x="11638" y="3210"/>
                  <a:pt x="11533" y="3223"/>
                  <a:pt x="11442" y="3262"/>
                </a:cubicBezTo>
                <a:cubicBezTo>
                  <a:pt x="10398" y="78"/>
                  <a:pt x="5937" y="0"/>
                  <a:pt x="4776" y="3131"/>
                </a:cubicBezTo>
                <a:cubicBezTo>
                  <a:pt x="4215" y="2714"/>
                  <a:pt x="3523" y="2518"/>
                  <a:pt x="2819" y="2583"/>
                </a:cubicBezTo>
                <a:cubicBezTo>
                  <a:pt x="1201" y="2727"/>
                  <a:pt x="1" y="4175"/>
                  <a:pt x="144" y="5806"/>
                </a:cubicBezTo>
                <a:cubicBezTo>
                  <a:pt x="392" y="8715"/>
                  <a:pt x="6667" y="8298"/>
                  <a:pt x="8350" y="8011"/>
                </a:cubicBezTo>
                <a:lnTo>
                  <a:pt x="8389" y="8011"/>
                </a:lnTo>
                <a:cubicBezTo>
                  <a:pt x="8611" y="7998"/>
                  <a:pt x="8820" y="7958"/>
                  <a:pt x="9029" y="7893"/>
                </a:cubicBezTo>
                <a:cubicBezTo>
                  <a:pt x="10333" y="7645"/>
                  <a:pt x="14012" y="7645"/>
                  <a:pt x="13790" y="4945"/>
                </a:cubicBezTo>
                <a:cubicBezTo>
                  <a:pt x="13712" y="3888"/>
                  <a:pt x="12799" y="3118"/>
                  <a:pt x="11742" y="319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txBox="1">
            <a:spLocks noGrp="1"/>
          </p:cNvSpPr>
          <p:nvPr>
            <p:ph type="body" idx="1"/>
          </p:nvPr>
        </p:nvSpPr>
        <p:spPr>
          <a:xfrm>
            <a:off x="734775" y="1152475"/>
            <a:ext cx="7674600" cy="34164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2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0" name="Google Shape;210;p4"/>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1"/>
        <p:cNvGrpSpPr/>
        <p:nvPr/>
      </p:nvGrpSpPr>
      <p:grpSpPr>
        <a:xfrm>
          <a:off x="0" y="0"/>
          <a:ext cx="0" cy="0"/>
          <a:chOff x="0" y="0"/>
          <a:chExt cx="0" cy="0"/>
        </a:xfrm>
      </p:grpSpPr>
      <p:sp>
        <p:nvSpPr>
          <p:cNvPr id="212" name="Google Shape;212;p5"/>
          <p:cNvSpPr/>
          <p:nvPr/>
        </p:nvSpPr>
        <p:spPr>
          <a:xfrm>
            <a:off x="666770" y="998209"/>
            <a:ext cx="7810458" cy="421136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807900" y="2419273"/>
            <a:ext cx="785878" cy="1882476"/>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 name="Google Shape;214;p5"/>
          <p:cNvGrpSpPr/>
          <p:nvPr/>
        </p:nvGrpSpPr>
        <p:grpSpPr>
          <a:xfrm flipH="1">
            <a:off x="-639629" y="4083235"/>
            <a:ext cx="11013868" cy="1255739"/>
            <a:chOff x="-1249229" y="4083235"/>
            <a:chExt cx="11013868" cy="1255739"/>
          </a:xfrm>
        </p:grpSpPr>
        <p:sp>
          <p:nvSpPr>
            <p:cNvPr id="215" name="Google Shape;215;p5"/>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65000">
                  <a:srgbClr val="7E5288"/>
                </a:gs>
                <a:gs pos="88000">
                  <a:schemeClr val="lt1"/>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5"/>
          <p:cNvSpPr/>
          <p:nvPr/>
        </p:nvSpPr>
        <p:spPr>
          <a:xfrm rot="7055457">
            <a:off x="-1941090" y="554911"/>
            <a:ext cx="3210809" cy="2474552"/>
          </a:xfrm>
          <a:custGeom>
            <a:avLst/>
            <a:gdLst/>
            <a:ahLst/>
            <a:cxnLst/>
            <a:rect l="l" t="t" r="r" b="b"/>
            <a:pathLst>
              <a:path w="43575" h="33583" extrusionOk="0">
                <a:moveTo>
                  <a:pt x="8363" y="29107"/>
                </a:moveTo>
                <a:cubicBezTo>
                  <a:pt x="8363" y="29107"/>
                  <a:pt x="14547" y="23523"/>
                  <a:pt x="19348" y="30046"/>
                </a:cubicBezTo>
                <a:cubicBezTo>
                  <a:pt x="19348" y="30046"/>
                  <a:pt x="24149" y="25885"/>
                  <a:pt x="28624" y="31116"/>
                </a:cubicBezTo>
                <a:cubicBezTo>
                  <a:pt x="28624" y="31116"/>
                  <a:pt x="32603" y="30307"/>
                  <a:pt x="32537" y="33582"/>
                </a:cubicBezTo>
                <a:cubicBezTo>
                  <a:pt x="35147" y="32564"/>
                  <a:pt x="38147" y="32434"/>
                  <a:pt x="40626" y="33204"/>
                </a:cubicBezTo>
                <a:cubicBezTo>
                  <a:pt x="33542" y="27111"/>
                  <a:pt x="42035" y="23471"/>
                  <a:pt x="42035" y="23471"/>
                </a:cubicBezTo>
                <a:cubicBezTo>
                  <a:pt x="42035" y="23471"/>
                  <a:pt x="41265" y="20157"/>
                  <a:pt x="43575" y="18018"/>
                </a:cubicBezTo>
                <a:lnTo>
                  <a:pt x="43522" y="17953"/>
                </a:lnTo>
                <a:cubicBezTo>
                  <a:pt x="39935" y="17105"/>
                  <a:pt x="38930" y="19805"/>
                  <a:pt x="38930" y="19805"/>
                </a:cubicBezTo>
                <a:cubicBezTo>
                  <a:pt x="38121" y="12838"/>
                  <a:pt x="30385" y="13321"/>
                  <a:pt x="30385" y="13321"/>
                </a:cubicBezTo>
                <a:cubicBezTo>
                  <a:pt x="30020" y="6681"/>
                  <a:pt x="23066" y="7803"/>
                  <a:pt x="23066" y="7803"/>
                </a:cubicBezTo>
                <a:cubicBezTo>
                  <a:pt x="22740" y="4097"/>
                  <a:pt x="16699" y="1"/>
                  <a:pt x="11781" y="3589"/>
                </a:cubicBezTo>
                <a:cubicBezTo>
                  <a:pt x="6849" y="7176"/>
                  <a:pt x="10150" y="12173"/>
                  <a:pt x="10150" y="12173"/>
                </a:cubicBezTo>
                <a:cubicBezTo>
                  <a:pt x="5401" y="11847"/>
                  <a:pt x="6993" y="16818"/>
                  <a:pt x="6993" y="16818"/>
                </a:cubicBezTo>
                <a:cubicBezTo>
                  <a:pt x="4984" y="14978"/>
                  <a:pt x="0" y="17822"/>
                  <a:pt x="3105" y="22153"/>
                </a:cubicBezTo>
                <a:cubicBezTo>
                  <a:pt x="6471" y="23015"/>
                  <a:pt x="8741" y="26093"/>
                  <a:pt x="8363" y="29107"/>
                </a:cubicBezTo>
                <a:close/>
              </a:path>
            </a:pathLst>
          </a:custGeom>
          <a:solidFill>
            <a:srgbClr val="FFFFFF">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 name="Google Shape;239;p5"/>
          <p:cNvGrpSpPr/>
          <p:nvPr/>
        </p:nvGrpSpPr>
        <p:grpSpPr>
          <a:xfrm>
            <a:off x="119956" y="100508"/>
            <a:ext cx="8769450" cy="2490979"/>
            <a:chOff x="119956" y="100508"/>
            <a:chExt cx="8769450" cy="2490979"/>
          </a:xfrm>
        </p:grpSpPr>
        <p:sp>
          <p:nvSpPr>
            <p:cNvPr id="240" name="Google Shape;240;p5"/>
            <p:cNvSpPr/>
            <p:nvPr/>
          </p:nvSpPr>
          <p:spPr>
            <a:xfrm>
              <a:off x="119956"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970168"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56511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1287305"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750368"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a:off x="1858502"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1588432"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529898"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2088451"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2481551"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4139590" y="552685"/>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2811385"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3956792"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1322655" y="908737"/>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3390211"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7563267" y="1648689"/>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742137"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2331466" y="550218"/>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4462153"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1024013"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548071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2852806"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8233020"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398508"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4989087"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8323001" y="1775338"/>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2142949" y="1104284"/>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8723634"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263869"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6334834" y="10050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7429505"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8838579"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7996413" y="23135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8720405"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8390117" y="25520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847652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2481224" y="22836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7205891"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6824638"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7930305"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8765551"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7926274" y="12013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3390413" y="3963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7807899" y="821747"/>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1027081" y="14549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5352774" y="1399522"/>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3768466" y="1411030"/>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4427661" y="1476816"/>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4775330" y="1936369"/>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6657737" y="102085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5"/>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91" name="Google Shape;291;p5"/>
          <p:cNvSpPr txBox="1">
            <a:spLocks noGrp="1"/>
          </p:cNvSpPr>
          <p:nvPr>
            <p:ph type="subTitle" idx="1"/>
          </p:nvPr>
        </p:nvSpPr>
        <p:spPr>
          <a:xfrm>
            <a:off x="1472375" y="2472747"/>
            <a:ext cx="2602200" cy="726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92" name="Google Shape;292;p5"/>
          <p:cNvSpPr txBox="1">
            <a:spLocks noGrp="1"/>
          </p:cNvSpPr>
          <p:nvPr>
            <p:ph type="subTitle" idx="2"/>
          </p:nvPr>
        </p:nvSpPr>
        <p:spPr>
          <a:xfrm>
            <a:off x="1472375" y="2080875"/>
            <a:ext cx="26022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293" name="Google Shape;293;p5"/>
          <p:cNvSpPr txBox="1">
            <a:spLocks noGrp="1"/>
          </p:cNvSpPr>
          <p:nvPr>
            <p:ph type="subTitle" idx="3"/>
          </p:nvPr>
        </p:nvSpPr>
        <p:spPr>
          <a:xfrm>
            <a:off x="5069425" y="2472747"/>
            <a:ext cx="2602200" cy="726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94" name="Google Shape;294;p5"/>
          <p:cNvSpPr txBox="1">
            <a:spLocks noGrp="1"/>
          </p:cNvSpPr>
          <p:nvPr>
            <p:ph type="subTitle" idx="4"/>
          </p:nvPr>
        </p:nvSpPr>
        <p:spPr>
          <a:xfrm>
            <a:off x="5069425" y="2080875"/>
            <a:ext cx="26022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b="1"/>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5"/>
        <p:cNvGrpSpPr/>
        <p:nvPr/>
      </p:nvGrpSpPr>
      <p:grpSpPr>
        <a:xfrm>
          <a:off x="0" y="0"/>
          <a:ext cx="0" cy="0"/>
          <a:chOff x="0" y="0"/>
          <a:chExt cx="0" cy="0"/>
        </a:xfrm>
      </p:grpSpPr>
      <p:sp>
        <p:nvSpPr>
          <p:cNvPr id="296" name="Google Shape;296;p6"/>
          <p:cNvSpPr/>
          <p:nvPr/>
        </p:nvSpPr>
        <p:spPr>
          <a:xfrm>
            <a:off x="53775" y="180150"/>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1095375" y="146037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6"/>
          <p:cNvGrpSpPr/>
          <p:nvPr/>
        </p:nvGrpSpPr>
        <p:grpSpPr>
          <a:xfrm>
            <a:off x="-1249224" y="4286358"/>
            <a:ext cx="11013868" cy="1856735"/>
            <a:chOff x="-1249229" y="4083235"/>
            <a:chExt cx="11013868" cy="1255739"/>
          </a:xfrm>
        </p:grpSpPr>
        <p:sp>
          <p:nvSpPr>
            <p:cNvPr id="299" name="Google Shape;299;p6"/>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65000">
                  <a:schemeClr val="dk2"/>
                </a:gs>
                <a:gs pos="100000">
                  <a:schemeClr val="lt1"/>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6"/>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6"/>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6"/>
          <p:cNvGrpSpPr/>
          <p:nvPr/>
        </p:nvGrpSpPr>
        <p:grpSpPr>
          <a:xfrm flipH="1">
            <a:off x="119956" y="101206"/>
            <a:ext cx="8774007" cy="2232916"/>
            <a:chOff x="119956" y="101206"/>
            <a:chExt cx="8774007" cy="2232916"/>
          </a:xfrm>
        </p:grpSpPr>
        <p:sp>
          <p:nvSpPr>
            <p:cNvPr id="323" name="Google Shape;323;p6"/>
            <p:cNvSpPr/>
            <p:nvPr/>
          </p:nvSpPr>
          <p:spPr>
            <a:xfrm flipH="1">
              <a:off x="8855121"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
            <p:cNvSpPr/>
            <p:nvPr/>
          </p:nvSpPr>
          <p:spPr>
            <a:xfrm flipH="1">
              <a:off x="8004976" y="20220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6"/>
            <p:cNvSpPr/>
            <p:nvPr/>
          </p:nvSpPr>
          <p:spPr>
            <a:xfrm flipH="1">
              <a:off x="839808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6"/>
            <p:cNvSpPr/>
            <p:nvPr/>
          </p:nvSpPr>
          <p:spPr>
            <a:xfrm flipH="1">
              <a:off x="7686704"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6"/>
            <p:cNvSpPr/>
            <p:nvPr/>
          </p:nvSpPr>
          <p:spPr>
            <a:xfrm flipH="1">
              <a:off x="8221240"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
            <p:cNvSpPr/>
            <p:nvPr/>
          </p:nvSpPr>
          <p:spPr>
            <a:xfrm flipH="1">
              <a:off x="7110171"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flipH="1">
              <a:off x="7381709"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flipH="1">
              <a:off x="8444245"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flipH="1">
              <a:off x="6866415"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flipH="1">
              <a:off x="6493726"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flipH="1">
              <a:off x="6354162" y="1430460"/>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flipH="1">
              <a:off x="6171363"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flipH="1">
              <a:off x="5014350"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flipH="1">
              <a:off x="5584666"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flipH="1">
              <a:off x="442587" y="1820701"/>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flipH="1">
              <a:off x="8212996"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6"/>
            <p:cNvSpPr/>
            <p:nvPr/>
          </p:nvSpPr>
          <p:spPr>
            <a:xfrm flipH="1">
              <a:off x="5458268"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6"/>
            <p:cNvSpPr/>
            <p:nvPr/>
          </p:nvSpPr>
          <p:spPr>
            <a:xfrm flipH="1">
              <a:off x="4503052"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flipH="1">
              <a:off x="7941459"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flipH="1">
              <a:off x="349957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flipH="1">
              <a:off x="6119737"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flipH="1">
              <a:off x="737788"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6"/>
            <p:cNvSpPr/>
            <p:nvPr/>
          </p:nvSpPr>
          <p:spPr>
            <a:xfrm flipH="1">
              <a:off x="8572433"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6"/>
            <p:cNvSpPr/>
            <p:nvPr/>
          </p:nvSpPr>
          <p:spPr>
            <a:xfrm flipH="1">
              <a:off x="3976852"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flipH="1">
              <a:off x="1856980" y="1002313"/>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flipH="1">
              <a:off x="7100164" y="1004872"/>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6"/>
            <p:cNvSpPr/>
            <p:nvPr/>
          </p:nvSpPr>
          <p:spPr>
            <a:xfrm flipH="1">
              <a:off x="491541" y="7401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6"/>
            <p:cNvSpPr/>
            <p:nvPr/>
          </p:nvSpPr>
          <p:spPr>
            <a:xfrm flipH="1">
              <a:off x="8699336"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flipH="1">
              <a:off x="2665316"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flipH="1">
              <a:off x="1534700"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flipH="1">
              <a:off x="119956"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flipH="1">
              <a:off x="978864" y="23135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flipH="1">
              <a:off x="243800"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flipH="1">
              <a:off x="7756750" y="794825"/>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flipH="1">
              <a:off x="776346" y="12210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flipH="1">
              <a:off x="8850540" y="188812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6"/>
            <p:cNvSpPr/>
            <p:nvPr/>
          </p:nvSpPr>
          <p:spPr>
            <a:xfrm flipH="1">
              <a:off x="1432993" y="1589180"/>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6"/>
            <p:cNvSpPr/>
            <p:nvPr/>
          </p:nvSpPr>
          <p:spPr>
            <a:xfrm flipH="1">
              <a:off x="2150639"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6"/>
            <p:cNvSpPr/>
            <p:nvPr/>
          </p:nvSpPr>
          <p:spPr>
            <a:xfrm flipH="1">
              <a:off x="1043704"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6"/>
            <p:cNvSpPr/>
            <p:nvPr/>
          </p:nvSpPr>
          <p:spPr>
            <a:xfrm flipH="1">
              <a:off x="2184726" y="709391"/>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6"/>
            <p:cNvSpPr/>
            <p:nvPr/>
          </p:nvSpPr>
          <p:spPr>
            <a:xfrm flipH="1">
              <a:off x="1303002" y="800725"/>
              <a:ext cx="43423" cy="27680"/>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6"/>
            <p:cNvSpPr/>
            <p:nvPr/>
          </p:nvSpPr>
          <p:spPr>
            <a:xfrm flipH="1">
              <a:off x="2441166" y="119123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6"/>
            <p:cNvSpPr/>
            <p:nvPr/>
          </p:nvSpPr>
          <p:spPr>
            <a:xfrm flipH="1">
              <a:off x="7863670" y="1553746"/>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6"/>
            <p:cNvSpPr/>
            <p:nvPr/>
          </p:nvSpPr>
          <p:spPr>
            <a:xfrm flipH="1">
              <a:off x="7111628" y="15944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flipH="1">
              <a:off x="3386400" y="1424463"/>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
            <p:cNvSpPr/>
            <p:nvPr/>
          </p:nvSpPr>
          <p:spPr>
            <a:xfrm flipH="1">
              <a:off x="5653158" y="133217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
            <p:cNvSpPr/>
            <p:nvPr/>
          </p:nvSpPr>
          <p:spPr>
            <a:xfrm flipH="1">
              <a:off x="2177741" y="15822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6"/>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1"/>
        <p:cNvGrpSpPr/>
        <p:nvPr/>
      </p:nvGrpSpPr>
      <p:grpSpPr>
        <a:xfrm>
          <a:off x="0" y="0"/>
          <a:ext cx="0" cy="0"/>
          <a:chOff x="0" y="0"/>
          <a:chExt cx="0" cy="0"/>
        </a:xfrm>
      </p:grpSpPr>
      <p:sp>
        <p:nvSpPr>
          <p:cNvPr id="372" name="Google Shape;372;p7"/>
          <p:cNvSpPr/>
          <p:nvPr/>
        </p:nvSpPr>
        <p:spPr>
          <a:xfrm>
            <a:off x="3096400" y="69712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rot="9290087">
            <a:off x="-559416" y="-517600"/>
            <a:ext cx="3210765" cy="2474518"/>
          </a:xfrm>
          <a:custGeom>
            <a:avLst/>
            <a:gdLst/>
            <a:ahLst/>
            <a:cxnLst/>
            <a:rect l="l" t="t" r="r" b="b"/>
            <a:pathLst>
              <a:path w="43575" h="33583" extrusionOk="0">
                <a:moveTo>
                  <a:pt x="8363" y="29107"/>
                </a:moveTo>
                <a:cubicBezTo>
                  <a:pt x="8363" y="29107"/>
                  <a:pt x="14547" y="23523"/>
                  <a:pt x="19348" y="30046"/>
                </a:cubicBezTo>
                <a:cubicBezTo>
                  <a:pt x="19348" y="30046"/>
                  <a:pt x="24149" y="25885"/>
                  <a:pt x="28624" y="31116"/>
                </a:cubicBezTo>
                <a:cubicBezTo>
                  <a:pt x="28624" y="31116"/>
                  <a:pt x="32603" y="30307"/>
                  <a:pt x="32537" y="33582"/>
                </a:cubicBezTo>
                <a:cubicBezTo>
                  <a:pt x="35147" y="32564"/>
                  <a:pt x="38147" y="32434"/>
                  <a:pt x="40626" y="33204"/>
                </a:cubicBezTo>
                <a:cubicBezTo>
                  <a:pt x="33542" y="27111"/>
                  <a:pt x="42035" y="23471"/>
                  <a:pt x="42035" y="23471"/>
                </a:cubicBezTo>
                <a:cubicBezTo>
                  <a:pt x="42035" y="23471"/>
                  <a:pt x="41265" y="20157"/>
                  <a:pt x="43575" y="18018"/>
                </a:cubicBezTo>
                <a:lnTo>
                  <a:pt x="43522" y="17953"/>
                </a:lnTo>
                <a:cubicBezTo>
                  <a:pt x="39935" y="17105"/>
                  <a:pt x="38930" y="19805"/>
                  <a:pt x="38930" y="19805"/>
                </a:cubicBezTo>
                <a:cubicBezTo>
                  <a:pt x="38121" y="12838"/>
                  <a:pt x="30385" y="13321"/>
                  <a:pt x="30385" y="13321"/>
                </a:cubicBezTo>
                <a:cubicBezTo>
                  <a:pt x="30020" y="6681"/>
                  <a:pt x="23066" y="7803"/>
                  <a:pt x="23066" y="7803"/>
                </a:cubicBezTo>
                <a:cubicBezTo>
                  <a:pt x="22740" y="4097"/>
                  <a:pt x="16699" y="1"/>
                  <a:pt x="11781" y="3589"/>
                </a:cubicBezTo>
                <a:cubicBezTo>
                  <a:pt x="6849" y="7176"/>
                  <a:pt x="10150" y="12173"/>
                  <a:pt x="10150" y="12173"/>
                </a:cubicBezTo>
                <a:cubicBezTo>
                  <a:pt x="5401" y="11847"/>
                  <a:pt x="6993" y="16818"/>
                  <a:pt x="6993" y="16818"/>
                </a:cubicBezTo>
                <a:cubicBezTo>
                  <a:pt x="4984" y="14978"/>
                  <a:pt x="0" y="17822"/>
                  <a:pt x="3105" y="22153"/>
                </a:cubicBezTo>
                <a:cubicBezTo>
                  <a:pt x="6471" y="23015"/>
                  <a:pt x="8741" y="26093"/>
                  <a:pt x="8363" y="29107"/>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 name="Google Shape;374;p7"/>
          <p:cNvGrpSpPr/>
          <p:nvPr/>
        </p:nvGrpSpPr>
        <p:grpSpPr>
          <a:xfrm>
            <a:off x="119956" y="101206"/>
            <a:ext cx="8769450" cy="2490280"/>
            <a:chOff x="119956" y="101206"/>
            <a:chExt cx="8769450" cy="2490280"/>
          </a:xfrm>
        </p:grpSpPr>
        <p:sp>
          <p:nvSpPr>
            <p:cNvPr id="375" name="Google Shape;375;p7"/>
            <p:cNvSpPr/>
            <p:nvPr/>
          </p:nvSpPr>
          <p:spPr>
            <a:xfrm>
              <a:off x="119956"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1028868" y="1678637"/>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56511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1287305"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750368"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1858502"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1588432"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529898"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2088451"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2481551"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4139590" y="552685"/>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2811385"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3956792"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1705205" y="1497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3390211"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7600517" y="867814"/>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742137"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3500266"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4462153"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a:off x="1024013"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548071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7"/>
            <p:cNvSpPr/>
            <p:nvPr/>
          </p:nvSpPr>
          <p:spPr>
            <a:xfrm>
              <a:off x="2852806"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7"/>
            <p:cNvSpPr/>
            <p:nvPr/>
          </p:nvSpPr>
          <p:spPr>
            <a:xfrm>
              <a:off x="8233020"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7"/>
            <p:cNvSpPr/>
            <p:nvPr/>
          </p:nvSpPr>
          <p:spPr>
            <a:xfrm>
              <a:off x="398508"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7"/>
            <p:cNvSpPr/>
            <p:nvPr/>
          </p:nvSpPr>
          <p:spPr>
            <a:xfrm>
              <a:off x="4989087"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7"/>
            <p:cNvSpPr/>
            <p:nvPr/>
          </p:nvSpPr>
          <p:spPr>
            <a:xfrm>
              <a:off x="8323001" y="1775338"/>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7"/>
            <p:cNvSpPr/>
            <p:nvPr/>
          </p:nvSpPr>
          <p:spPr>
            <a:xfrm>
              <a:off x="8723634"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7"/>
            <p:cNvSpPr/>
            <p:nvPr/>
          </p:nvSpPr>
          <p:spPr>
            <a:xfrm>
              <a:off x="263869"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7"/>
            <p:cNvSpPr/>
            <p:nvPr/>
          </p:nvSpPr>
          <p:spPr>
            <a:xfrm>
              <a:off x="6305359"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7"/>
            <p:cNvSpPr/>
            <p:nvPr/>
          </p:nvSpPr>
          <p:spPr>
            <a:xfrm>
              <a:off x="7429505"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7"/>
            <p:cNvSpPr/>
            <p:nvPr/>
          </p:nvSpPr>
          <p:spPr>
            <a:xfrm>
              <a:off x="8838579"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7"/>
            <p:cNvSpPr/>
            <p:nvPr/>
          </p:nvSpPr>
          <p:spPr>
            <a:xfrm>
              <a:off x="8720405"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7"/>
            <p:cNvSpPr/>
            <p:nvPr/>
          </p:nvSpPr>
          <p:spPr>
            <a:xfrm>
              <a:off x="8390117" y="25520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7"/>
            <p:cNvSpPr/>
            <p:nvPr/>
          </p:nvSpPr>
          <p:spPr>
            <a:xfrm>
              <a:off x="847652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7"/>
            <p:cNvSpPr/>
            <p:nvPr/>
          </p:nvSpPr>
          <p:spPr>
            <a:xfrm>
              <a:off x="6824638"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7"/>
            <p:cNvSpPr/>
            <p:nvPr/>
          </p:nvSpPr>
          <p:spPr>
            <a:xfrm>
              <a:off x="7930305"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7"/>
            <p:cNvSpPr/>
            <p:nvPr/>
          </p:nvSpPr>
          <p:spPr>
            <a:xfrm>
              <a:off x="8765551"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7"/>
            <p:cNvSpPr/>
            <p:nvPr/>
          </p:nvSpPr>
          <p:spPr>
            <a:xfrm>
              <a:off x="6405699" y="870075"/>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7"/>
            <p:cNvSpPr/>
            <p:nvPr/>
          </p:nvSpPr>
          <p:spPr>
            <a:xfrm>
              <a:off x="2266415" y="910860"/>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7"/>
            <p:cNvSpPr/>
            <p:nvPr/>
          </p:nvSpPr>
          <p:spPr>
            <a:xfrm>
              <a:off x="3551092" y="1111478"/>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7"/>
            <p:cNvSpPr/>
            <p:nvPr/>
          </p:nvSpPr>
          <p:spPr>
            <a:xfrm>
              <a:off x="4554951" y="10076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7"/>
            <p:cNvSpPr/>
            <p:nvPr/>
          </p:nvSpPr>
          <p:spPr>
            <a:xfrm>
              <a:off x="3011726" y="869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7"/>
            <p:cNvSpPr/>
            <p:nvPr/>
          </p:nvSpPr>
          <p:spPr>
            <a:xfrm>
              <a:off x="1368748" y="9097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7"/>
            <p:cNvSpPr/>
            <p:nvPr/>
          </p:nvSpPr>
          <p:spPr>
            <a:xfrm>
              <a:off x="5509792" y="998188"/>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7"/>
            <p:cNvSpPr/>
            <p:nvPr/>
          </p:nvSpPr>
          <p:spPr>
            <a:xfrm>
              <a:off x="8233013" y="81220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7"/>
            <p:cNvSpPr/>
            <p:nvPr/>
          </p:nvSpPr>
          <p:spPr>
            <a:xfrm>
              <a:off x="5255005" y="185900"/>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7"/>
            <p:cNvSpPr/>
            <p:nvPr/>
          </p:nvSpPr>
          <p:spPr>
            <a:xfrm>
              <a:off x="6077309" y="5801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7"/>
            <p:cNvSpPr/>
            <p:nvPr/>
          </p:nvSpPr>
          <p:spPr>
            <a:xfrm>
              <a:off x="2776290" y="1252910"/>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7"/>
          <p:cNvGrpSpPr/>
          <p:nvPr/>
        </p:nvGrpSpPr>
        <p:grpSpPr>
          <a:xfrm flipH="1">
            <a:off x="-639629" y="4083235"/>
            <a:ext cx="11013868" cy="1255739"/>
            <a:chOff x="-1249229" y="4083235"/>
            <a:chExt cx="11013868" cy="1255739"/>
          </a:xfrm>
        </p:grpSpPr>
        <p:sp>
          <p:nvSpPr>
            <p:cNvPr id="424" name="Google Shape;424;p7"/>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65000">
                  <a:schemeClr val="dk2"/>
                </a:gs>
                <a:gs pos="100000">
                  <a:schemeClr val="lt1"/>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7"/>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7"/>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7"/>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7"/>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7"/>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7"/>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7"/>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7"/>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7"/>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7"/>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7"/>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7"/>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7"/>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7"/>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7"/>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7"/>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7"/>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 name="Google Shape;447;p7"/>
          <p:cNvSpPr txBox="1">
            <a:spLocks noGrp="1"/>
          </p:cNvSpPr>
          <p:nvPr>
            <p:ph type="subTitle" idx="1"/>
          </p:nvPr>
        </p:nvSpPr>
        <p:spPr>
          <a:xfrm>
            <a:off x="948975" y="2458538"/>
            <a:ext cx="2652600" cy="985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48" name="Google Shape;448;p7"/>
          <p:cNvSpPr txBox="1">
            <a:spLocks noGrp="1"/>
          </p:cNvSpPr>
          <p:nvPr>
            <p:ph type="title"/>
          </p:nvPr>
        </p:nvSpPr>
        <p:spPr>
          <a:xfrm>
            <a:off x="948975" y="1943421"/>
            <a:ext cx="2652600" cy="44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35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24"/>
        <p:cNvGrpSpPr/>
        <p:nvPr/>
      </p:nvGrpSpPr>
      <p:grpSpPr>
        <a:xfrm>
          <a:off x="0" y="0"/>
          <a:ext cx="0" cy="0"/>
          <a:chOff x="0" y="0"/>
          <a:chExt cx="0" cy="0"/>
        </a:xfrm>
      </p:grpSpPr>
      <p:sp>
        <p:nvSpPr>
          <p:cNvPr id="525" name="Google Shape;525;p9"/>
          <p:cNvSpPr/>
          <p:nvPr/>
        </p:nvSpPr>
        <p:spPr>
          <a:xfrm>
            <a:off x="685525" y="1238062"/>
            <a:ext cx="7930994" cy="4276382"/>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9"/>
          <p:cNvGrpSpPr/>
          <p:nvPr/>
        </p:nvGrpSpPr>
        <p:grpSpPr>
          <a:xfrm>
            <a:off x="119956" y="101206"/>
            <a:ext cx="8769450" cy="3206031"/>
            <a:chOff x="119956" y="101206"/>
            <a:chExt cx="8769450" cy="3206031"/>
          </a:xfrm>
        </p:grpSpPr>
        <p:sp>
          <p:nvSpPr>
            <p:cNvPr id="527" name="Google Shape;527;p9"/>
            <p:cNvSpPr/>
            <p:nvPr/>
          </p:nvSpPr>
          <p:spPr>
            <a:xfrm>
              <a:off x="119956"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9"/>
            <p:cNvSpPr/>
            <p:nvPr/>
          </p:nvSpPr>
          <p:spPr>
            <a:xfrm>
              <a:off x="310018" y="2368912"/>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9"/>
            <p:cNvSpPr/>
            <p:nvPr/>
          </p:nvSpPr>
          <p:spPr>
            <a:xfrm>
              <a:off x="56511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9"/>
            <p:cNvSpPr/>
            <p:nvPr/>
          </p:nvSpPr>
          <p:spPr>
            <a:xfrm>
              <a:off x="1287305"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9"/>
            <p:cNvSpPr/>
            <p:nvPr/>
          </p:nvSpPr>
          <p:spPr>
            <a:xfrm>
              <a:off x="750368"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
            <p:cNvSpPr/>
            <p:nvPr/>
          </p:nvSpPr>
          <p:spPr>
            <a:xfrm>
              <a:off x="1858502"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9"/>
            <p:cNvSpPr/>
            <p:nvPr/>
          </p:nvSpPr>
          <p:spPr>
            <a:xfrm>
              <a:off x="1588432"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9"/>
            <p:cNvSpPr/>
            <p:nvPr/>
          </p:nvSpPr>
          <p:spPr>
            <a:xfrm>
              <a:off x="529898"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9"/>
            <p:cNvSpPr/>
            <p:nvPr/>
          </p:nvSpPr>
          <p:spPr>
            <a:xfrm>
              <a:off x="2088451"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9"/>
            <p:cNvSpPr/>
            <p:nvPr/>
          </p:nvSpPr>
          <p:spPr>
            <a:xfrm>
              <a:off x="2481551"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9"/>
            <p:cNvSpPr/>
            <p:nvPr/>
          </p:nvSpPr>
          <p:spPr>
            <a:xfrm>
              <a:off x="4139590" y="552685"/>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
            <p:cNvSpPr/>
            <p:nvPr/>
          </p:nvSpPr>
          <p:spPr>
            <a:xfrm>
              <a:off x="2811385"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9"/>
            <p:cNvSpPr/>
            <p:nvPr/>
          </p:nvSpPr>
          <p:spPr>
            <a:xfrm>
              <a:off x="3956792"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9"/>
            <p:cNvSpPr/>
            <p:nvPr/>
          </p:nvSpPr>
          <p:spPr>
            <a:xfrm>
              <a:off x="1282405" y="778737"/>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9"/>
            <p:cNvSpPr/>
            <p:nvPr/>
          </p:nvSpPr>
          <p:spPr>
            <a:xfrm>
              <a:off x="3390211"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9"/>
            <p:cNvSpPr/>
            <p:nvPr/>
          </p:nvSpPr>
          <p:spPr>
            <a:xfrm>
              <a:off x="4747967" y="1196789"/>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9"/>
            <p:cNvSpPr/>
            <p:nvPr/>
          </p:nvSpPr>
          <p:spPr>
            <a:xfrm>
              <a:off x="742137"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9"/>
            <p:cNvSpPr/>
            <p:nvPr/>
          </p:nvSpPr>
          <p:spPr>
            <a:xfrm>
              <a:off x="3500266"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9"/>
            <p:cNvSpPr/>
            <p:nvPr/>
          </p:nvSpPr>
          <p:spPr>
            <a:xfrm>
              <a:off x="4462153"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
            <p:cNvSpPr/>
            <p:nvPr/>
          </p:nvSpPr>
          <p:spPr>
            <a:xfrm>
              <a:off x="1024013"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9"/>
            <p:cNvSpPr/>
            <p:nvPr/>
          </p:nvSpPr>
          <p:spPr>
            <a:xfrm>
              <a:off x="548071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9"/>
            <p:cNvSpPr/>
            <p:nvPr/>
          </p:nvSpPr>
          <p:spPr>
            <a:xfrm>
              <a:off x="2852806"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9"/>
            <p:cNvSpPr/>
            <p:nvPr/>
          </p:nvSpPr>
          <p:spPr>
            <a:xfrm>
              <a:off x="8233020"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9"/>
            <p:cNvSpPr/>
            <p:nvPr/>
          </p:nvSpPr>
          <p:spPr>
            <a:xfrm>
              <a:off x="398508"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9"/>
            <p:cNvSpPr/>
            <p:nvPr/>
          </p:nvSpPr>
          <p:spPr>
            <a:xfrm>
              <a:off x="4989087"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9"/>
            <p:cNvSpPr/>
            <p:nvPr/>
          </p:nvSpPr>
          <p:spPr>
            <a:xfrm>
              <a:off x="3185651" y="795175"/>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9"/>
            <p:cNvSpPr/>
            <p:nvPr/>
          </p:nvSpPr>
          <p:spPr>
            <a:xfrm>
              <a:off x="8221949" y="3251809"/>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9"/>
            <p:cNvSpPr/>
            <p:nvPr/>
          </p:nvSpPr>
          <p:spPr>
            <a:xfrm>
              <a:off x="8723634"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9"/>
            <p:cNvSpPr/>
            <p:nvPr/>
          </p:nvSpPr>
          <p:spPr>
            <a:xfrm>
              <a:off x="263869"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9"/>
            <p:cNvSpPr/>
            <p:nvPr/>
          </p:nvSpPr>
          <p:spPr>
            <a:xfrm>
              <a:off x="6305359"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9"/>
            <p:cNvSpPr/>
            <p:nvPr/>
          </p:nvSpPr>
          <p:spPr>
            <a:xfrm>
              <a:off x="7429505"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9"/>
            <p:cNvSpPr/>
            <p:nvPr/>
          </p:nvSpPr>
          <p:spPr>
            <a:xfrm>
              <a:off x="8838579"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9"/>
            <p:cNvSpPr/>
            <p:nvPr/>
          </p:nvSpPr>
          <p:spPr>
            <a:xfrm>
              <a:off x="4836451" y="28404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9"/>
            <p:cNvSpPr/>
            <p:nvPr/>
          </p:nvSpPr>
          <p:spPr>
            <a:xfrm>
              <a:off x="8720405"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9"/>
            <p:cNvSpPr/>
            <p:nvPr/>
          </p:nvSpPr>
          <p:spPr>
            <a:xfrm>
              <a:off x="8390117" y="25520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9"/>
            <p:cNvSpPr/>
            <p:nvPr/>
          </p:nvSpPr>
          <p:spPr>
            <a:xfrm>
              <a:off x="847652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9"/>
            <p:cNvSpPr/>
            <p:nvPr/>
          </p:nvSpPr>
          <p:spPr>
            <a:xfrm>
              <a:off x="4174674" y="10886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9"/>
            <p:cNvSpPr/>
            <p:nvPr/>
          </p:nvSpPr>
          <p:spPr>
            <a:xfrm>
              <a:off x="5450216" y="9407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9"/>
            <p:cNvSpPr/>
            <p:nvPr/>
          </p:nvSpPr>
          <p:spPr>
            <a:xfrm>
              <a:off x="6824638"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9"/>
            <p:cNvSpPr/>
            <p:nvPr/>
          </p:nvSpPr>
          <p:spPr>
            <a:xfrm>
              <a:off x="7930305"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9"/>
            <p:cNvSpPr/>
            <p:nvPr/>
          </p:nvSpPr>
          <p:spPr>
            <a:xfrm>
              <a:off x="8765551"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9"/>
            <p:cNvSpPr/>
            <p:nvPr/>
          </p:nvSpPr>
          <p:spPr>
            <a:xfrm>
              <a:off x="7842537" y="798150"/>
              <a:ext cx="43423" cy="27680"/>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9"/>
          <p:cNvGrpSpPr/>
          <p:nvPr/>
        </p:nvGrpSpPr>
        <p:grpSpPr>
          <a:xfrm>
            <a:off x="-691175" y="4083150"/>
            <a:ext cx="11089360" cy="1255750"/>
            <a:chOff x="-691175" y="4083150"/>
            <a:chExt cx="11089360" cy="1255750"/>
          </a:xfrm>
        </p:grpSpPr>
        <p:sp>
          <p:nvSpPr>
            <p:cNvPr id="570" name="Google Shape;570;p9"/>
            <p:cNvSpPr/>
            <p:nvPr/>
          </p:nvSpPr>
          <p:spPr>
            <a:xfrm>
              <a:off x="-118501" y="4083150"/>
              <a:ext cx="93844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47000">
                  <a:srgbClr val="7E5288"/>
                </a:gs>
                <a:gs pos="75000">
                  <a:schemeClr val="lt1"/>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9"/>
            <p:cNvSpPr/>
            <p:nvPr/>
          </p:nvSpPr>
          <p:spPr>
            <a:xfrm>
              <a:off x="-57037" y="4098296"/>
              <a:ext cx="4971661"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9"/>
            <p:cNvSpPr/>
            <p:nvPr/>
          </p:nvSpPr>
          <p:spPr>
            <a:xfrm>
              <a:off x="5480702" y="4613777"/>
              <a:ext cx="279315"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9"/>
            <p:cNvSpPr/>
            <p:nvPr/>
          </p:nvSpPr>
          <p:spPr>
            <a:xfrm>
              <a:off x="5902130" y="4674229"/>
              <a:ext cx="203271"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9"/>
            <p:cNvSpPr/>
            <p:nvPr/>
          </p:nvSpPr>
          <p:spPr>
            <a:xfrm>
              <a:off x="7748990" y="4555685"/>
              <a:ext cx="1498941"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9"/>
            <p:cNvSpPr/>
            <p:nvPr/>
          </p:nvSpPr>
          <p:spPr>
            <a:xfrm>
              <a:off x="7499677" y="4910398"/>
              <a:ext cx="369939"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9"/>
            <p:cNvSpPr/>
            <p:nvPr/>
          </p:nvSpPr>
          <p:spPr>
            <a:xfrm>
              <a:off x="6426691" y="5054874"/>
              <a:ext cx="247394"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9"/>
            <p:cNvSpPr/>
            <p:nvPr/>
          </p:nvSpPr>
          <p:spPr>
            <a:xfrm>
              <a:off x="4830372" y="4679540"/>
              <a:ext cx="546430"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9"/>
            <p:cNvSpPr/>
            <p:nvPr/>
          </p:nvSpPr>
          <p:spPr>
            <a:xfrm>
              <a:off x="7172556" y="4449501"/>
              <a:ext cx="309396"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9"/>
            <p:cNvSpPr/>
            <p:nvPr/>
          </p:nvSpPr>
          <p:spPr>
            <a:xfrm>
              <a:off x="5514695" y="4397704"/>
              <a:ext cx="2296602"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9"/>
            <p:cNvSpPr/>
            <p:nvPr/>
          </p:nvSpPr>
          <p:spPr>
            <a:xfrm>
              <a:off x="5516844" y="4798772"/>
              <a:ext cx="63997"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9"/>
            <p:cNvSpPr/>
            <p:nvPr/>
          </p:nvSpPr>
          <p:spPr>
            <a:xfrm>
              <a:off x="7817284" y="5067725"/>
              <a:ext cx="96763"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9"/>
            <p:cNvSpPr/>
            <p:nvPr/>
          </p:nvSpPr>
          <p:spPr>
            <a:xfrm>
              <a:off x="8524014" y="5072347"/>
              <a:ext cx="342468"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9"/>
            <p:cNvSpPr/>
            <p:nvPr/>
          </p:nvSpPr>
          <p:spPr>
            <a:xfrm>
              <a:off x="8087545" y="5081362"/>
              <a:ext cx="1762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9"/>
            <p:cNvSpPr/>
            <p:nvPr/>
          </p:nvSpPr>
          <p:spPr>
            <a:xfrm>
              <a:off x="8490097" y="4397966"/>
              <a:ext cx="747783"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9"/>
            <p:cNvSpPr/>
            <p:nvPr/>
          </p:nvSpPr>
          <p:spPr>
            <a:xfrm>
              <a:off x="8816374" y="4587419"/>
              <a:ext cx="39135"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9"/>
            <p:cNvSpPr/>
            <p:nvPr/>
          </p:nvSpPr>
          <p:spPr>
            <a:xfrm>
              <a:off x="263869" y="4145176"/>
              <a:ext cx="9434568"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9"/>
            <p:cNvSpPr/>
            <p:nvPr/>
          </p:nvSpPr>
          <p:spPr>
            <a:xfrm>
              <a:off x="-691175" y="4319254"/>
              <a:ext cx="6388189"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9"/>
            <p:cNvSpPr/>
            <p:nvPr/>
          </p:nvSpPr>
          <p:spPr>
            <a:xfrm>
              <a:off x="1216919" y="4521984"/>
              <a:ext cx="9181266"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9"/>
            <p:cNvSpPr/>
            <p:nvPr/>
          </p:nvSpPr>
          <p:spPr>
            <a:xfrm>
              <a:off x="7212612" y="4969342"/>
              <a:ext cx="2856230"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9"/>
            <p:cNvSpPr/>
            <p:nvPr/>
          </p:nvSpPr>
          <p:spPr>
            <a:xfrm>
              <a:off x="6801158" y="4428749"/>
              <a:ext cx="2902271"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9"/>
            <p:cNvSpPr/>
            <p:nvPr/>
          </p:nvSpPr>
          <p:spPr>
            <a:xfrm>
              <a:off x="-691175" y="4873124"/>
              <a:ext cx="7695600"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9"/>
          <p:cNvSpPr txBox="1">
            <a:spLocks noGrp="1"/>
          </p:cNvSpPr>
          <p:nvPr>
            <p:ph type="title"/>
          </p:nvPr>
        </p:nvSpPr>
        <p:spPr>
          <a:xfrm>
            <a:off x="852075" y="1262075"/>
            <a:ext cx="3969600" cy="6294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93" name="Google Shape;593;p9"/>
          <p:cNvSpPr txBox="1">
            <a:spLocks noGrp="1"/>
          </p:cNvSpPr>
          <p:nvPr>
            <p:ph type="subTitle" idx="1"/>
          </p:nvPr>
        </p:nvSpPr>
        <p:spPr>
          <a:xfrm>
            <a:off x="852075" y="1891475"/>
            <a:ext cx="3969600" cy="10686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94"/>
        <p:cNvGrpSpPr/>
        <p:nvPr/>
      </p:nvGrpSpPr>
      <p:grpSpPr>
        <a:xfrm>
          <a:off x="0" y="0"/>
          <a:ext cx="0" cy="0"/>
          <a:chOff x="0" y="0"/>
          <a:chExt cx="0" cy="0"/>
        </a:xfrm>
      </p:grpSpPr>
      <p:sp>
        <p:nvSpPr>
          <p:cNvPr id="595" name="Google Shape;595;p10"/>
          <p:cNvSpPr txBox="1">
            <a:spLocks noGrp="1"/>
          </p:cNvSpPr>
          <p:nvPr>
            <p:ph type="title"/>
          </p:nvPr>
        </p:nvSpPr>
        <p:spPr>
          <a:xfrm>
            <a:off x="777575" y="563100"/>
            <a:ext cx="4045200" cy="148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grpSp>
        <p:nvGrpSpPr>
          <p:cNvPr id="596" name="Google Shape;596;p10"/>
          <p:cNvGrpSpPr/>
          <p:nvPr/>
        </p:nvGrpSpPr>
        <p:grpSpPr>
          <a:xfrm>
            <a:off x="189700" y="114025"/>
            <a:ext cx="9327606" cy="5095608"/>
            <a:chOff x="189700" y="114025"/>
            <a:chExt cx="9327606" cy="5095608"/>
          </a:xfrm>
        </p:grpSpPr>
        <p:sp>
          <p:nvSpPr>
            <p:cNvPr id="597" name="Google Shape;597;p10"/>
            <p:cNvSpPr/>
            <p:nvPr/>
          </p:nvSpPr>
          <p:spPr>
            <a:xfrm>
              <a:off x="189700" y="114025"/>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0"/>
            <p:cNvSpPr/>
            <p:nvPr/>
          </p:nvSpPr>
          <p:spPr>
            <a:xfrm>
              <a:off x="1174350" y="146037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 name="Google Shape;599;p10"/>
          <p:cNvGrpSpPr/>
          <p:nvPr/>
        </p:nvGrpSpPr>
        <p:grpSpPr>
          <a:xfrm>
            <a:off x="119956" y="101206"/>
            <a:ext cx="8769450" cy="2490280"/>
            <a:chOff x="119956" y="101206"/>
            <a:chExt cx="8769450" cy="2490280"/>
          </a:xfrm>
        </p:grpSpPr>
        <p:grpSp>
          <p:nvGrpSpPr>
            <p:cNvPr id="600" name="Google Shape;600;p10"/>
            <p:cNvGrpSpPr/>
            <p:nvPr/>
          </p:nvGrpSpPr>
          <p:grpSpPr>
            <a:xfrm flipH="1">
              <a:off x="119956" y="101206"/>
              <a:ext cx="8769450" cy="2490280"/>
              <a:chOff x="119956" y="101206"/>
              <a:chExt cx="8769450" cy="2490280"/>
            </a:xfrm>
          </p:grpSpPr>
          <p:sp>
            <p:nvSpPr>
              <p:cNvPr id="601" name="Google Shape;601;p10"/>
              <p:cNvSpPr/>
              <p:nvPr/>
            </p:nvSpPr>
            <p:spPr>
              <a:xfrm>
                <a:off x="119956" y="536878"/>
                <a:ext cx="34285" cy="23212"/>
              </a:xfrm>
              <a:custGeom>
                <a:avLst/>
                <a:gdLst/>
                <a:ahLst/>
                <a:cxnLst/>
                <a:rect l="l" t="t" r="r" b="b"/>
                <a:pathLst>
                  <a:path w="514" h="348" extrusionOk="0">
                    <a:moveTo>
                      <a:pt x="246" y="0"/>
                    </a:moveTo>
                    <a:cubicBezTo>
                      <a:pt x="160" y="0"/>
                      <a:pt x="75" y="46"/>
                      <a:pt x="38" y="144"/>
                    </a:cubicBezTo>
                    <a:cubicBezTo>
                      <a:pt x="1" y="257"/>
                      <a:pt x="183" y="348"/>
                      <a:pt x="325" y="348"/>
                    </a:cubicBezTo>
                    <a:cubicBezTo>
                      <a:pt x="430" y="348"/>
                      <a:pt x="513" y="298"/>
                      <a:pt x="469" y="170"/>
                    </a:cubicBezTo>
                    <a:cubicBezTo>
                      <a:pt x="441" y="59"/>
                      <a:pt x="343"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0"/>
              <p:cNvSpPr/>
              <p:nvPr/>
            </p:nvSpPr>
            <p:spPr>
              <a:xfrm>
                <a:off x="310018" y="2368912"/>
                <a:ext cx="34218" cy="23412"/>
              </a:xfrm>
              <a:custGeom>
                <a:avLst/>
                <a:gdLst/>
                <a:ahLst/>
                <a:cxnLst/>
                <a:rect l="l" t="t" r="r" b="b"/>
                <a:pathLst>
                  <a:path w="513" h="351" extrusionOk="0">
                    <a:moveTo>
                      <a:pt x="327" y="0"/>
                    </a:moveTo>
                    <a:cubicBezTo>
                      <a:pt x="182" y="0"/>
                      <a:pt x="1" y="350"/>
                      <a:pt x="229" y="350"/>
                    </a:cubicBezTo>
                    <a:cubicBezTo>
                      <a:pt x="234" y="350"/>
                      <a:pt x="239" y="350"/>
                      <a:pt x="244" y="350"/>
                    </a:cubicBezTo>
                    <a:cubicBezTo>
                      <a:pt x="417" y="350"/>
                      <a:pt x="512" y="138"/>
                      <a:pt x="386" y="24"/>
                    </a:cubicBezTo>
                    <a:cubicBezTo>
                      <a:pt x="368" y="7"/>
                      <a:pt x="348" y="0"/>
                      <a:pt x="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0"/>
              <p:cNvSpPr/>
              <p:nvPr/>
            </p:nvSpPr>
            <p:spPr>
              <a:xfrm>
                <a:off x="565117" y="699153"/>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0"/>
              <p:cNvSpPr/>
              <p:nvPr/>
            </p:nvSpPr>
            <p:spPr>
              <a:xfrm>
                <a:off x="1287305" y="36018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0"/>
              <p:cNvSpPr/>
              <p:nvPr/>
            </p:nvSpPr>
            <p:spPr>
              <a:xfrm>
                <a:off x="750368" y="1121046"/>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0"/>
              <p:cNvSpPr/>
              <p:nvPr/>
            </p:nvSpPr>
            <p:spPr>
              <a:xfrm>
                <a:off x="1858502" y="446035"/>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0"/>
              <p:cNvSpPr/>
              <p:nvPr/>
            </p:nvSpPr>
            <p:spPr>
              <a:xfrm>
                <a:off x="1588432" y="189314"/>
                <a:ext cx="39221" cy="24879"/>
              </a:xfrm>
              <a:custGeom>
                <a:avLst/>
                <a:gdLst/>
                <a:ahLst/>
                <a:cxnLst/>
                <a:rect l="l" t="t" r="r" b="b"/>
                <a:pathLst>
                  <a:path w="588" h="373" extrusionOk="0">
                    <a:moveTo>
                      <a:pt x="382" y="0"/>
                    </a:moveTo>
                    <a:cubicBezTo>
                      <a:pt x="207" y="0"/>
                      <a:pt x="0" y="110"/>
                      <a:pt x="149" y="267"/>
                    </a:cubicBezTo>
                    <a:cubicBezTo>
                      <a:pt x="213" y="341"/>
                      <a:pt x="288" y="372"/>
                      <a:pt x="356" y="372"/>
                    </a:cubicBezTo>
                    <a:cubicBezTo>
                      <a:pt x="482" y="372"/>
                      <a:pt x="588" y="267"/>
                      <a:pt x="579" y="124"/>
                    </a:cubicBezTo>
                    <a:cubicBezTo>
                      <a:pt x="575" y="37"/>
                      <a:pt x="484"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0"/>
              <p:cNvSpPr/>
              <p:nvPr/>
            </p:nvSpPr>
            <p:spPr>
              <a:xfrm>
                <a:off x="529898" y="1678622"/>
                <a:ext cx="35219" cy="29748"/>
              </a:xfrm>
              <a:custGeom>
                <a:avLst/>
                <a:gdLst/>
                <a:ahLst/>
                <a:cxnLst/>
                <a:rect l="l" t="t" r="r" b="b"/>
                <a:pathLst>
                  <a:path w="528" h="446" extrusionOk="0">
                    <a:moveTo>
                      <a:pt x="255" y="1"/>
                    </a:moveTo>
                    <a:cubicBezTo>
                      <a:pt x="223" y="1"/>
                      <a:pt x="189" y="8"/>
                      <a:pt x="156" y="24"/>
                    </a:cubicBezTo>
                    <a:cubicBezTo>
                      <a:pt x="0" y="86"/>
                      <a:pt x="183" y="446"/>
                      <a:pt x="330" y="446"/>
                    </a:cubicBezTo>
                    <a:cubicBezTo>
                      <a:pt x="368" y="446"/>
                      <a:pt x="403" y="422"/>
                      <a:pt x="430" y="363"/>
                    </a:cubicBezTo>
                    <a:cubicBezTo>
                      <a:pt x="527" y="169"/>
                      <a:pt x="41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0"/>
              <p:cNvSpPr/>
              <p:nvPr/>
            </p:nvSpPr>
            <p:spPr>
              <a:xfrm>
                <a:off x="2088451" y="247980"/>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0"/>
              <p:cNvSpPr/>
              <p:nvPr/>
            </p:nvSpPr>
            <p:spPr>
              <a:xfrm>
                <a:off x="2481551" y="2550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0"/>
              <p:cNvSpPr/>
              <p:nvPr/>
            </p:nvSpPr>
            <p:spPr>
              <a:xfrm>
                <a:off x="4139590" y="552685"/>
                <a:ext cx="35086" cy="27480"/>
              </a:xfrm>
              <a:custGeom>
                <a:avLst/>
                <a:gdLst/>
                <a:ahLst/>
                <a:cxnLst/>
                <a:rect l="l" t="t" r="r" b="b"/>
                <a:pathLst>
                  <a:path w="526" h="412" extrusionOk="0">
                    <a:moveTo>
                      <a:pt x="281" y="1"/>
                    </a:moveTo>
                    <a:cubicBezTo>
                      <a:pt x="217" y="1"/>
                      <a:pt x="151" y="30"/>
                      <a:pt x="100" y="90"/>
                    </a:cubicBezTo>
                    <a:cubicBezTo>
                      <a:pt x="1" y="216"/>
                      <a:pt x="252" y="411"/>
                      <a:pt x="407" y="411"/>
                    </a:cubicBezTo>
                    <a:cubicBezTo>
                      <a:pt x="476" y="411"/>
                      <a:pt x="526" y="373"/>
                      <a:pt x="518" y="273"/>
                    </a:cubicBezTo>
                    <a:cubicBezTo>
                      <a:pt x="509" y="96"/>
                      <a:pt x="398"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0"/>
              <p:cNvSpPr/>
              <p:nvPr/>
            </p:nvSpPr>
            <p:spPr>
              <a:xfrm>
                <a:off x="2811385" y="397412"/>
                <a:ext cx="26614" cy="21344"/>
              </a:xfrm>
              <a:custGeom>
                <a:avLst/>
                <a:gdLst/>
                <a:ahLst/>
                <a:cxnLst/>
                <a:rect l="l" t="t" r="r" b="b"/>
                <a:pathLst>
                  <a:path w="399" h="320" extrusionOk="0">
                    <a:moveTo>
                      <a:pt x="85" y="0"/>
                    </a:moveTo>
                    <a:cubicBezTo>
                      <a:pt x="39" y="0"/>
                      <a:pt x="4" y="27"/>
                      <a:pt x="0" y="96"/>
                    </a:cubicBezTo>
                    <a:cubicBezTo>
                      <a:pt x="0" y="238"/>
                      <a:pt x="92" y="320"/>
                      <a:pt x="187" y="320"/>
                    </a:cubicBezTo>
                    <a:cubicBezTo>
                      <a:pt x="231" y="320"/>
                      <a:pt x="276" y="302"/>
                      <a:pt x="313" y="265"/>
                    </a:cubicBezTo>
                    <a:cubicBezTo>
                      <a:pt x="398" y="180"/>
                      <a:pt x="204"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0"/>
              <p:cNvSpPr/>
              <p:nvPr/>
            </p:nvSpPr>
            <p:spPr>
              <a:xfrm>
                <a:off x="3956792" y="2456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0"/>
              <p:cNvSpPr/>
              <p:nvPr/>
            </p:nvSpPr>
            <p:spPr>
              <a:xfrm>
                <a:off x="1282405" y="778737"/>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0"/>
              <p:cNvSpPr/>
              <p:nvPr/>
            </p:nvSpPr>
            <p:spPr>
              <a:xfrm>
                <a:off x="3390211" y="104741"/>
                <a:ext cx="34485" cy="25946"/>
              </a:xfrm>
              <a:custGeom>
                <a:avLst/>
                <a:gdLst/>
                <a:ahLst/>
                <a:cxnLst/>
                <a:rect l="l" t="t" r="r" b="b"/>
                <a:pathLst>
                  <a:path w="517" h="389" extrusionOk="0">
                    <a:moveTo>
                      <a:pt x="263" y="0"/>
                    </a:moveTo>
                    <a:cubicBezTo>
                      <a:pt x="191" y="0"/>
                      <a:pt x="119" y="38"/>
                      <a:pt x="76" y="113"/>
                    </a:cubicBezTo>
                    <a:cubicBezTo>
                      <a:pt x="0" y="240"/>
                      <a:pt x="226" y="389"/>
                      <a:pt x="376" y="389"/>
                    </a:cubicBezTo>
                    <a:cubicBezTo>
                      <a:pt x="457" y="389"/>
                      <a:pt x="517" y="345"/>
                      <a:pt x="494" y="231"/>
                    </a:cubicBezTo>
                    <a:cubicBezTo>
                      <a:pt x="471" y="77"/>
                      <a:pt x="367"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0"/>
              <p:cNvSpPr/>
              <p:nvPr/>
            </p:nvSpPr>
            <p:spPr>
              <a:xfrm>
                <a:off x="1972567" y="1289276"/>
                <a:ext cx="46358" cy="29948"/>
              </a:xfrm>
              <a:custGeom>
                <a:avLst/>
                <a:gdLst/>
                <a:ahLst/>
                <a:cxnLst/>
                <a:rect l="l" t="t" r="r" b="b"/>
                <a:pathLst>
                  <a:path w="695" h="449" extrusionOk="0">
                    <a:moveTo>
                      <a:pt x="332" y="0"/>
                    </a:moveTo>
                    <a:cubicBezTo>
                      <a:pt x="134" y="0"/>
                      <a:pt x="1" y="239"/>
                      <a:pt x="141" y="415"/>
                    </a:cubicBezTo>
                    <a:cubicBezTo>
                      <a:pt x="161" y="438"/>
                      <a:pt x="187" y="448"/>
                      <a:pt x="216" y="448"/>
                    </a:cubicBezTo>
                    <a:cubicBezTo>
                      <a:pt x="396" y="448"/>
                      <a:pt x="694" y="55"/>
                      <a:pt x="402" y="10"/>
                    </a:cubicBezTo>
                    <a:cubicBezTo>
                      <a:pt x="378" y="3"/>
                      <a:pt x="355"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0"/>
              <p:cNvSpPr/>
              <p:nvPr/>
            </p:nvSpPr>
            <p:spPr>
              <a:xfrm>
                <a:off x="742137" y="302701"/>
                <a:ext cx="54229" cy="29682"/>
              </a:xfrm>
              <a:custGeom>
                <a:avLst/>
                <a:gdLst/>
                <a:ahLst/>
                <a:cxnLst/>
                <a:rect l="l" t="t" r="r" b="b"/>
                <a:pathLst>
                  <a:path w="813" h="445" extrusionOk="0">
                    <a:moveTo>
                      <a:pt x="331" y="0"/>
                    </a:moveTo>
                    <a:cubicBezTo>
                      <a:pt x="76" y="0"/>
                      <a:pt x="0" y="212"/>
                      <a:pt x="182" y="394"/>
                    </a:cubicBezTo>
                    <a:cubicBezTo>
                      <a:pt x="218" y="429"/>
                      <a:pt x="262" y="444"/>
                      <a:pt x="308" y="444"/>
                    </a:cubicBezTo>
                    <a:cubicBezTo>
                      <a:pt x="533" y="444"/>
                      <a:pt x="813" y="91"/>
                      <a:pt x="456" y="15"/>
                    </a:cubicBezTo>
                    <a:cubicBezTo>
                      <a:pt x="410" y="5"/>
                      <a:pt x="368"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0"/>
              <p:cNvSpPr/>
              <p:nvPr/>
            </p:nvSpPr>
            <p:spPr>
              <a:xfrm>
                <a:off x="3500266" y="4266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0"/>
              <p:cNvSpPr/>
              <p:nvPr/>
            </p:nvSpPr>
            <p:spPr>
              <a:xfrm>
                <a:off x="4462153" y="101206"/>
                <a:ext cx="44157" cy="26013"/>
              </a:xfrm>
              <a:custGeom>
                <a:avLst/>
                <a:gdLst/>
                <a:ahLst/>
                <a:cxnLst/>
                <a:rect l="l" t="t" r="r" b="b"/>
                <a:pathLst>
                  <a:path w="662" h="390" extrusionOk="0">
                    <a:moveTo>
                      <a:pt x="481" y="0"/>
                    </a:moveTo>
                    <a:cubicBezTo>
                      <a:pt x="300" y="0"/>
                      <a:pt x="0" y="259"/>
                      <a:pt x="248" y="362"/>
                    </a:cubicBezTo>
                    <a:cubicBezTo>
                      <a:pt x="294" y="381"/>
                      <a:pt x="337" y="390"/>
                      <a:pt x="377" y="390"/>
                    </a:cubicBezTo>
                    <a:cubicBezTo>
                      <a:pt x="554" y="390"/>
                      <a:pt x="662" y="221"/>
                      <a:pt x="587" y="62"/>
                    </a:cubicBezTo>
                    <a:cubicBezTo>
                      <a:pt x="568" y="18"/>
                      <a:pt x="529" y="0"/>
                      <a:pt x="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0"/>
              <p:cNvSpPr/>
              <p:nvPr/>
            </p:nvSpPr>
            <p:spPr>
              <a:xfrm>
                <a:off x="1024013" y="143559"/>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0"/>
              <p:cNvSpPr/>
              <p:nvPr/>
            </p:nvSpPr>
            <p:spPr>
              <a:xfrm>
                <a:off x="5480710" y="368333"/>
                <a:ext cx="29082" cy="24079"/>
              </a:xfrm>
              <a:custGeom>
                <a:avLst/>
                <a:gdLst/>
                <a:ahLst/>
                <a:cxnLst/>
                <a:rect l="l" t="t" r="r" b="b"/>
                <a:pathLst>
                  <a:path w="436" h="361" extrusionOk="0">
                    <a:moveTo>
                      <a:pt x="224" y="1"/>
                    </a:moveTo>
                    <a:cubicBezTo>
                      <a:pt x="186" y="1"/>
                      <a:pt x="147" y="12"/>
                      <a:pt x="109" y="37"/>
                    </a:cubicBezTo>
                    <a:cubicBezTo>
                      <a:pt x="1" y="116"/>
                      <a:pt x="184" y="360"/>
                      <a:pt x="308" y="360"/>
                    </a:cubicBezTo>
                    <a:cubicBezTo>
                      <a:pt x="347" y="360"/>
                      <a:pt x="380" y="335"/>
                      <a:pt x="396" y="272"/>
                    </a:cubicBezTo>
                    <a:cubicBezTo>
                      <a:pt x="436" y="114"/>
                      <a:pt x="340" y="1"/>
                      <a:pt x="2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0"/>
              <p:cNvSpPr/>
              <p:nvPr/>
            </p:nvSpPr>
            <p:spPr>
              <a:xfrm>
                <a:off x="2852806" y="102407"/>
                <a:ext cx="36820" cy="23478"/>
              </a:xfrm>
              <a:custGeom>
                <a:avLst/>
                <a:gdLst/>
                <a:ahLst/>
                <a:cxnLst/>
                <a:rect l="l" t="t" r="r" b="b"/>
                <a:pathLst>
                  <a:path w="552" h="352" extrusionOk="0">
                    <a:moveTo>
                      <a:pt x="238" y="1"/>
                    </a:moveTo>
                    <a:cubicBezTo>
                      <a:pt x="124" y="1"/>
                      <a:pt x="13" y="85"/>
                      <a:pt x="5" y="226"/>
                    </a:cubicBezTo>
                    <a:cubicBezTo>
                      <a:pt x="0" y="312"/>
                      <a:pt x="104" y="351"/>
                      <a:pt x="215" y="351"/>
                    </a:cubicBezTo>
                    <a:cubicBezTo>
                      <a:pt x="376" y="351"/>
                      <a:pt x="552" y="269"/>
                      <a:pt x="436" y="122"/>
                    </a:cubicBezTo>
                    <a:cubicBezTo>
                      <a:pt x="389" y="39"/>
                      <a:pt x="313"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0"/>
              <p:cNvSpPr/>
              <p:nvPr/>
            </p:nvSpPr>
            <p:spPr>
              <a:xfrm>
                <a:off x="8233020" y="396638"/>
                <a:ext cx="38554" cy="22878"/>
              </a:xfrm>
              <a:custGeom>
                <a:avLst/>
                <a:gdLst/>
                <a:ahLst/>
                <a:cxnLst/>
                <a:rect l="l" t="t" r="r" b="b"/>
                <a:pathLst>
                  <a:path w="578" h="343" extrusionOk="0">
                    <a:moveTo>
                      <a:pt x="245" y="0"/>
                    </a:moveTo>
                    <a:cubicBezTo>
                      <a:pt x="100" y="0"/>
                      <a:pt x="0" y="129"/>
                      <a:pt x="51" y="281"/>
                    </a:cubicBezTo>
                    <a:cubicBezTo>
                      <a:pt x="67" y="324"/>
                      <a:pt x="107" y="342"/>
                      <a:pt x="157" y="342"/>
                    </a:cubicBezTo>
                    <a:cubicBezTo>
                      <a:pt x="318" y="342"/>
                      <a:pt x="577" y="153"/>
                      <a:pt x="377" y="34"/>
                    </a:cubicBezTo>
                    <a:cubicBezTo>
                      <a:pt x="331" y="11"/>
                      <a:pt x="287"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0"/>
              <p:cNvSpPr/>
              <p:nvPr/>
            </p:nvSpPr>
            <p:spPr>
              <a:xfrm>
                <a:off x="398508" y="305752"/>
                <a:ext cx="38421" cy="23545"/>
              </a:xfrm>
              <a:custGeom>
                <a:avLst/>
                <a:gdLst/>
                <a:ahLst/>
                <a:cxnLst/>
                <a:rect l="l" t="t" r="r" b="b"/>
                <a:pathLst>
                  <a:path w="576" h="353" extrusionOk="0">
                    <a:moveTo>
                      <a:pt x="257" y="0"/>
                    </a:moveTo>
                    <a:cubicBezTo>
                      <a:pt x="121" y="0"/>
                      <a:pt x="1" y="136"/>
                      <a:pt x="51" y="287"/>
                    </a:cubicBezTo>
                    <a:cubicBezTo>
                      <a:pt x="67" y="334"/>
                      <a:pt x="108" y="353"/>
                      <a:pt x="159" y="353"/>
                    </a:cubicBezTo>
                    <a:cubicBezTo>
                      <a:pt x="321" y="353"/>
                      <a:pt x="576" y="158"/>
                      <a:pt x="377" y="39"/>
                    </a:cubicBezTo>
                    <a:cubicBezTo>
                      <a:pt x="339" y="12"/>
                      <a:pt x="297" y="0"/>
                      <a:pt x="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0"/>
              <p:cNvSpPr/>
              <p:nvPr/>
            </p:nvSpPr>
            <p:spPr>
              <a:xfrm>
                <a:off x="4989087" y="4417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0"/>
              <p:cNvSpPr/>
              <p:nvPr/>
            </p:nvSpPr>
            <p:spPr>
              <a:xfrm>
                <a:off x="3185651" y="795175"/>
                <a:ext cx="57431"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0"/>
              <p:cNvSpPr/>
              <p:nvPr/>
            </p:nvSpPr>
            <p:spPr>
              <a:xfrm>
                <a:off x="1627674" y="1989984"/>
                <a:ext cx="60699" cy="55428"/>
              </a:xfrm>
              <a:custGeom>
                <a:avLst/>
                <a:gdLst/>
                <a:ahLst/>
                <a:cxnLst/>
                <a:rect l="l" t="t" r="r" b="b"/>
                <a:pathLst>
                  <a:path w="910" h="831" extrusionOk="0">
                    <a:moveTo>
                      <a:pt x="382" y="1"/>
                    </a:moveTo>
                    <a:cubicBezTo>
                      <a:pt x="357" y="1"/>
                      <a:pt x="331" y="3"/>
                      <a:pt x="305" y="7"/>
                    </a:cubicBezTo>
                    <a:cubicBezTo>
                      <a:pt x="1" y="62"/>
                      <a:pt x="176" y="830"/>
                      <a:pt x="454" y="830"/>
                    </a:cubicBezTo>
                    <a:cubicBezTo>
                      <a:pt x="510" y="830"/>
                      <a:pt x="570" y="799"/>
                      <a:pt x="631" y="725"/>
                    </a:cubicBezTo>
                    <a:cubicBezTo>
                      <a:pt x="910" y="385"/>
                      <a:pt x="71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0"/>
              <p:cNvSpPr/>
              <p:nvPr/>
            </p:nvSpPr>
            <p:spPr>
              <a:xfrm>
                <a:off x="8723634" y="2244083"/>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0"/>
              <p:cNvSpPr/>
              <p:nvPr/>
            </p:nvSpPr>
            <p:spPr>
              <a:xfrm>
                <a:off x="263869" y="1116286"/>
                <a:ext cx="46158" cy="41020"/>
              </a:xfrm>
              <a:custGeom>
                <a:avLst/>
                <a:gdLst/>
                <a:ahLst/>
                <a:cxnLst/>
                <a:rect l="l" t="t" r="r" b="b"/>
                <a:pathLst>
                  <a:path w="692" h="615" extrusionOk="0">
                    <a:moveTo>
                      <a:pt x="424" y="0"/>
                    </a:moveTo>
                    <a:cubicBezTo>
                      <a:pt x="400" y="0"/>
                      <a:pt x="372" y="5"/>
                      <a:pt x="340" y="17"/>
                    </a:cubicBezTo>
                    <a:cubicBezTo>
                      <a:pt x="14" y="134"/>
                      <a:pt x="1" y="499"/>
                      <a:pt x="262" y="604"/>
                    </a:cubicBezTo>
                    <a:cubicBezTo>
                      <a:pt x="280" y="611"/>
                      <a:pt x="297" y="615"/>
                      <a:pt x="314" y="615"/>
                    </a:cubicBezTo>
                    <a:cubicBezTo>
                      <a:pt x="540" y="615"/>
                      <a:pt x="691" y="0"/>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0"/>
              <p:cNvSpPr/>
              <p:nvPr/>
            </p:nvSpPr>
            <p:spPr>
              <a:xfrm>
                <a:off x="6305359" y="1419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0"/>
              <p:cNvSpPr/>
              <p:nvPr/>
            </p:nvSpPr>
            <p:spPr>
              <a:xfrm>
                <a:off x="7429505" y="196212"/>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0"/>
              <p:cNvSpPr/>
              <p:nvPr/>
            </p:nvSpPr>
            <p:spPr>
              <a:xfrm>
                <a:off x="8838579" y="9083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0"/>
              <p:cNvSpPr/>
              <p:nvPr/>
            </p:nvSpPr>
            <p:spPr>
              <a:xfrm>
                <a:off x="3007651" y="2002279"/>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0"/>
              <p:cNvSpPr/>
              <p:nvPr/>
            </p:nvSpPr>
            <p:spPr>
              <a:xfrm>
                <a:off x="8720405" y="249475"/>
                <a:ext cx="45158" cy="31749"/>
              </a:xfrm>
              <a:custGeom>
                <a:avLst/>
                <a:gdLst/>
                <a:ahLst/>
                <a:cxnLst/>
                <a:rect l="l" t="t" r="r" b="b"/>
                <a:pathLst>
                  <a:path w="677" h="476" extrusionOk="0">
                    <a:moveTo>
                      <a:pt x="320" y="1"/>
                    </a:moveTo>
                    <a:cubicBezTo>
                      <a:pt x="214" y="1"/>
                      <a:pt x="112" y="66"/>
                      <a:pt x="63" y="189"/>
                    </a:cubicBezTo>
                    <a:cubicBezTo>
                      <a:pt x="1" y="344"/>
                      <a:pt x="256" y="476"/>
                      <a:pt x="446" y="476"/>
                    </a:cubicBezTo>
                    <a:cubicBezTo>
                      <a:pt x="577" y="476"/>
                      <a:pt x="677" y="414"/>
                      <a:pt x="624" y="254"/>
                    </a:cubicBezTo>
                    <a:cubicBezTo>
                      <a:pt x="562" y="82"/>
                      <a:pt x="438"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0"/>
              <p:cNvSpPr/>
              <p:nvPr/>
            </p:nvSpPr>
            <p:spPr>
              <a:xfrm>
                <a:off x="8390117" y="25520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0"/>
              <p:cNvSpPr/>
              <p:nvPr/>
            </p:nvSpPr>
            <p:spPr>
              <a:xfrm>
                <a:off x="8476526" y="1123484"/>
                <a:ext cx="43890" cy="26613"/>
              </a:xfrm>
              <a:custGeom>
                <a:avLst/>
                <a:gdLst/>
                <a:ahLst/>
                <a:cxnLst/>
                <a:rect l="l" t="t" r="r" b="b"/>
                <a:pathLst>
                  <a:path w="658" h="399" extrusionOk="0">
                    <a:moveTo>
                      <a:pt x="447" y="0"/>
                    </a:moveTo>
                    <a:cubicBezTo>
                      <a:pt x="251" y="0"/>
                      <a:pt x="1" y="136"/>
                      <a:pt x="183" y="301"/>
                    </a:cubicBezTo>
                    <a:cubicBezTo>
                      <a:pt x="251" y="369"/>
                      <a:pt x="327" y="398"/>
                      <a:pt x="396" y="398"/>
                    </a:cubicBezTo>
                    <a:cubicBezTo>
                      <a:pt x="539" y="398"/>
                      <a:pt x="657" y="276"/>
                      <a:pt x="639" y="118"/>
                    </a:cubicBezTo>
                    <a:cubicBezTo>
                      <a:pt x="631" y="35"/>
                      <a:pt x="54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0"/>
              <p:cNvSpPr/>
              <p:nvPr/>
            </p:nvSpPr>
            <p:spPr>
              <a:xfrm>
                <a:off x="3946074" y="108860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0"/>
              <p:cNvSpPr/>
              <p:nvPr/>
            </p:nvSpPr>
            <p:spPr>
              <a:xfrm>
                <a:off x="5983616" y="483593"/>
                <a:ext cx="50827" cy="32416"/>
              </a:xfrm>
              <a:custGeom>
                <a:avLst/>
                <a:gdLst/>
                <a:ahLst/>
                <a:cxnLst/>
                <a:rect l="l" t="t" r="r" b="b"/>
                <a:pathLst>
                  <a:path w="762" h="486" extrusionOk="0">
                    <a:moveTo>
                      <a:pt x="479" y="1"/>
                    </a:moveTo>
                    <a:cubicBezTo>
                      <a:pt x="253" y="1"/>
                      <a:pt x="1" y="129"/>
                      <a:pt x="175" y="335"/>
                    </a:cubicBezTo>
                    <a:cubicBezTo>
                      <a:pt x="264" y="439"/>
                      <a:pt x="370" y="485"/>
                      <a:pt x="468" y="485"/>
                    </a:cubicBezTo>
                    <a:cubicBezTo>
                      <a:pt x="627" y="485"/>
                      <a:pt x="762" y="364"/>
                      <a:pt x="762" y="178"/>
                    </a:cubicBezTo>
                    <a:cubicBezTo>
                      <a:pt x="762" y="55"/>
                      <a:pt x="626"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0"/>
              <p:cNvSpPr/>
              <p:nvPr/>
            </p:nvSpPr>
            <p:spPr>
              <a:xfrm>
                <a:off x="6824638" y="307254"/>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0"/>
              <p:cNvSpPr/>
              <p:nvPr/>
            </p:nvSpPr>
            <p:spPr>
              <a:xfrm>
                <a:off x="7930305" y="249232"/>
                <a:ext cx="35352" cy="32216"/>
              </a:xfrm>
              <a:custGeom>
                <a:avLst/>
                <a:gdLst/>
                <a:ahLst/>
                <a:cxnLst/>
                <a:rect l="l" t="t" r="r" b="b"/>
                <a:pathLst>
                  <a:path w="530" h="483" extrusionOk="0">
                    <a:moveTo>
                      <a:pt x="265" y="1"/>
                    </a:moveTo>
                    <a:cubicBezTo>
                      <a:pt x="232" y="1"/>
                      <a:pt x="197" y="19"/>
                      <a:pt x="162" y="63"/>
                    </a:cubicBezTo>
                    <a:cubicBezTo>
                      <a:pt x="1" y="249"/>
                      <a:pt x="111" y="483"/>
                      <a:pt x="313" y="483"/>
                    </a:cubicBezTo>
                    <a:cubicBezTo>
                      <a:pt x="323" y="483"/>
                      <a:pt x="334" y="482"/>
                      <a:pt x="345" y="481"/>
                    </a:cubicBezTo>
                    <a:cubicBezTo>
                      <a:pt x="529" y="448"/>
                      <a:pt x="425"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0"/>
              <p:cNvSpPr/>
              <p:nvPr/>
            </p:nvSpPr>
            <p:spPr>
              <a:xfrm>
                <a:off x="8765551" y="1754816"/>
                <a:ext cx="34085" cy="20544"/>
              </a:xfrm>
              <a:custGeom>
                <a:avLst/>
                <a:gdLst/>
                <a:ahLst/>
                <a:cxnLst/>
                <a:rect l="l" t="t" r="r" b="b"/>
                <a:pathLst>
                  <a:path w="511" h="308" extrusionOk="0">
                    <a:moveTo>
                      <a:pt x="363" y="1"/>
                    </a:moveTo>
                    <a:cubicBezTo>
                      <a:pt x="214" y="1"/>
                      <a:pt x="1" y="127"/>
                      <a:pt x="157" y="247"/>
                    </a:cubicBezTo>
                    <a:cubicBezTo>
                      <a:pt x="196" y="289"/>
                      <a:pt x="244" y="308"/>
                      <a:pt x="292" y="308"/>
                    </a:cubicBezTo>
                    <a:cubicBezTo>
                      <a:pt x="403" y="308"/>
                      <a:pt x="511" y="205"/>
                      <a:pt x="483" y="77"/>
                    </a:cubicBezTo>
                    <a:cubicBezTo>
                      <a:pt x="476" y="23"/>
                      <a:pt x="425"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0"/>
              <p:cNvSpPr/>
              <p:nvPr/>
            </p:nvSpPr>
            <p:spPr>
              <a:xfrm>
                <a:off x="8071137" y="1788750"/>
                <a:ext cx="43423" cy="27681"/>
              </a:xfrm>
              <a:custGeom>
                <a:avLst/>
                <a:gdLst/>
                <a:ahLst/>
                <a:cxnLst/>
                <a:rect l="l" t="t" r="r" b="b"/>
                <a:pathLst>
                  <a:path w="651" h="415" extrusionOk="0">
                    <a:moveTo>
                      <a:pt x="384" y="0"/>
                    </a:moveTo>
                    <a:cubicBezTo>
                      <a:pt x="197" y="0"/>
                      <a:pt x="1" y="98"/>
                      <a:pt x="137" y="280"/>
                    </a:cubicBezTo>
                    <a:cubicBezTo>
                      <a:pt x="209" y="373"/>
                      <a:pt x="301" y="415"/>
                      <a:pt x="386" y="415"/>
                    </a:cubicBezTo>
                    <a:cubicBezTo>
                      <a:pt x="515" y="415"/>
                      <a:pt x="630" y="319"/>
                      <a:pt x="645" y="162"/>
                    </a:cubicBezTo>
                    <a:cubicBezTo>
                      <a:pt x="651" y="52"/>
                      <a:pt x="52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 name="Google Shape;643;p10"/>
            <p:cNvSpPr/>
            <p:nvPr/>
          </p:nvSpPr>
          <p:spPr>
            <a:xfrm flipH="1">
              <a:off x="6577621" y="828810"/>
              <a:ext cx="40689" cy="24679"/>
            </a:xfrm>
            <a:custGeom>
              <a:avLst/>
              <a:gdLst/>
              <a:ahLst/>
              <a:cxnLst/>
              <a:rect l="l" t="t" r="r" b="b"/>
              <a:pathLst>
                <a:path w="610" h="370" extrusionOk="0">
                  <a:moveTo>
                    <a:pt x="396" y="0"/>
                  </a:moveTo>
                  <a:cubicBezTo>
                    <a:pt x="214" y="0"/>
                    <a:pt x="0" y="110"/>
                    <a:pt x="157" y="267"/>
                  </a:cubicBezTo>
                  <a:cubicBezTo>
                    <a:pt x="224" y="338"/>
                    <a:pt x="302" y="369"/>
                    <a:pt x="374" y="369"/>
                  </a:cubicBezTo>
                  <a:cubicBezTo>
                    <a:pt x="501" y="369"/>
                    <a:pt x="609" y="273"/>
                    <a:pt x="601" y="123"/>
                  </a:cubicBezTo>
                  <a:cubicBezTo>
                    <a:pt x="596" y="37"/>
                    <a:pt x="501"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44"/>
        <p:cNvGrpSpPr/>
        <p:nvPr/>
      </p:nvGrpSpPr>
      <p:grpSpPr>
        <a:xfrm>
          <a:off x="0" y="0"/>
          <a:ext cx="0" cy="0"/>
          <a:chOff x="0" y="0"/>
          <a:chExt cx="0" cy="0"/>
        </a:xfrm>
      </p:grpSpPr>
      <p:sp>
        <p:nvSpPr>
          <p:cNvPr id="645" name="Google Shape;645;p11"/>
          <p:cNvSpPr txBox="1">
            <a:spLocks noGrp="1"/>
          </p:cNvSpPr>
          <p:nvPr>
            <p:ph type="title" hasCustomPrompt="1"/>
          </p:nvPr>
        </p:nvSpPr>
        <p:spPr>
          <a:xfrm>
            <a:off x="1439975" y="563100"/>
            <a:ext cx="6264000" cy="1147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8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46" name="Google Shape;646;p11"/>
          <p:cNvSpPr txBox="1">
            <a:spLocks noGrp="1"/>
          </p:cNvSpPr>
          <p:nvPr>
            <p:ph type="body" idx="1"/>
          </p:nvPr>
        </p:nvSpPr>
        <p:spPr>
          <a:xfrm>
            <a:off x="1439975" y="1788950"/>
            <a:ext cx="6264000" cy="258900"/>
          </a:xfrm>
          <a:prstGeom prst="rect">
            <a:avLst/>
          </a:prstGeom>
        </p:spPr>
        <p:txBody>
          <a:bodyPr spcFirstLastPara="1" wrap="square" lIns="91425" tIns="91425" rIns="91425" bIns="91425" anchor="ctr" anchorCtr="0">
            <a:noAutofit/>
          </a:bodyPr>
          <a:lstStyle>
            <a:lvl1pPr marL="457200" lvl="0" indent="-317500" algn="ctr">
              <a:spcBef>
                <a:spcPts val="0"/>
              </a:spcBef>
              <a:spcAft>
                <a:spcPts val="0"/>
              </a:spcAft>
              <a:buSzPts val="1400"/>
              <a:buChar char="●"/>
              <a:defRPr sz="18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47" name="Google Shape;647;p11"/>
          <p:cNvSpPr/>
          <p:nvPr/>
        </p:nvSpPr>
        <p:spPr>
          <a:xfrm>
            <a:off x="1174350" y="1460377"/>
            <a:ext cx="6953403" cy="3749256"/>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189700" y="114025"/>
            <a:ext cx="9327606" cy="5029484"/>
          </a:xfrm>
          <a:custGeom>
            <a:avLst/>
            <a:gdLst/>
            <a:ahLst/>
            <a:cxnLst/>
            <a:rect l="l" t="t" r="r" b="b"/>
            <a:pathLst>
              <a:path w="152095" h="90300" extrusionOk="0">
                <a:moveTo>
                  <a:pt x="70470" y="1"/>
                </a:moveTo>
                <a:cubicBezTo>
                  <a:pt x="56548" y="1"/>
                  <a:pt x="41509" y="4280"/>
                  <a:pt x="26289" y="15336"/>
                </a:cubicBezTo>
                <a:cubicBezTo>
                  <a:pt x="16061" y="22759"/>
                  <a:pt x="1" y="42041"/>
                  <a:pt x="1" y="53614"/>
                </a:cubicBezTo>
                <a:cubicBezTo>
                  <a:pt x="1" y="75649"/>
                  <a:pt x="9759" y="89974"/>
                  <a:pt x="9812" y="90300"/>
                </a:cubicBezTo>
                <a:lnTo>
                  <a:pt x="130790" y="90300"/>
                </a:lnTo>
                <a:cubicBezTo>
                  <a:pt x="131625" y="89021"/>
                  <a:pt x="132368" y="87678"/>
                  <a:pt x="133138" y="86321"/>
                </a:cubicBezTo>
                <a:cubicBezTo>
                  <a:pt x="152094" y="53300"/>
                  <a:pt x="139805" y="35362"/>
                  <a:pt x="122662" y="20659"/>
                </a:cubicBezTo>
                <a:cubicBezTo>
                  <a:pt x="109943" y="9744"/>
                  <a:pt x="91477" y="1"/>
                  <a:pt x="70470" y="1"/>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6793913" y="2126499"/>
            <a:ext cx="913403" cy="2187932"/>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flipH="1">
            <a:off x="1010847" y="2872577"/>
            <a:ext cx="627642" cy="1503456"/>
          </a:xfrm>
          <a:custGeom>
            <a:avLst/>
            <a:gdLst/>
            <a:ahLst/>
            <a:cxnLst/>
            <a:rect l="l" t="t" r="r" b="b"/>
            <a:pathLst>
              <a:path w="13960" h="33438" extrusionOk="0">
                <a:moveTo>
                  <a:pt x="12381" y="18552"/>
                </a:moveTo>
                <a:lnTo>
                  <a:pt x="13960" y="18578"/>
                </a:lnTo>
                <a:lnTo>
                  <a:pt x="13569" y="15786"/>
                </a:lnTo>
                <a:lnTo>
                  <a:pt x="11520" y="15460"/>
                </a:lnTo>
                <a:lnTo>
                  <a:pt x="7867" y="5388"/>
                </a:lnTo>
                <a:lnTo>
                  <a:pt x="8180" y="2714"/>
                </a:lnTo>
                <a:lnTo>
                  <a:pt x="9185" y="3001"/>
                </a:lnTo>
                <a:lnTo>
                  <a:pt x="9563" y="1448"/>
                </a:lnTo>
                <a:lnTo>
                  <a:pt x="8207" y="1814"/>
                </a:lnTo>
                <a:lnTo>
                  <a:pt x="8324" y="235"/>
                </a:lnTo>
                <a:lnTo>
                  <a:pt x="7163" y="0"/>
                </a:lnTo>
                <a:lnTo>
                  <a:pt x="7293" y="1774"/>
                </a:lnTo>
                <a:lnTo>
                  <a:pt x="6132" y="1514"/>
                </a:lnTo>
                <a:lnTo>
                  <a:pt x="6328" y="2896"/>
                </a:lnTo>
                <a:lnTo>
                  <a:pt x="7254" y="2675"/>
                </a:lnTo>
                <a:lnTo>
                  <a:pt x="7332" y="5349"/>
                </a:lnTo>
                <a:lnTo>
                  <a:pt x="2257" y="15108"/>
                </a:lnTo>
                <a:lnTo>
                  <a:pt x="757" y="15199"/>
                </a:lnTo>
                <a:lnTo>
                  <a:pt x="0" y="17639"/>
                </a:lnTo>
                <a:lnTo>
                  <a:pt x="1462" y="17587"/>
                </a:lnTo>
                <a:lnTo>
                  <a:pt x="1475" y="27332"/>
                </a:lnTo>
                <a:lnTo>
                  <a:pt x="653" y="27280"/>
                </a:lnTo>
                <a:lnTo>
                  <a:pt x="535" y="33438"/>
                </a:lnTo>
                <a:lnTo>
                  <a:pt x="4554" y="33438"/>
                </a:lnTo>
                <a:cubicBezTo>
                  <a:pt x="4227" y="29146"/>
                  <a:pt x="3901" y="21409"/>
                  <a:pt x="4345" y="20783"/>
                </a:cubicBezTo>
                <a:cubicBezTo>
                  <a:pt x="4801" y="20157"/>
                  <a:pt x="6902" y="18552"/>
                  <a:pt x="7319" y="18656"/>
                </a:cubicBezTo>
                <a:cubicBezTo>
                  <a:pt x="7737" y="18774"/>
                  <a:pt x="8885" y="21305"/>
                  <a:pt x="9211" y="22792"/>
                </a:cubicBezTo>
                <a:cubicBezTo>
                  <a:pt x="9485" y="24097"/>
                  <a:pt x="7515" y="31559"/>
                  <a:pt x="7006" y="33438"/>
                </a:cubicBezTo>
                <a:lnTo>
                  <a:pt x="11168" y="33438"/>
                </a:lnTo>
                <a:lnTo>
                  <a:pt x="11859" y="28076"/>
                </a:lnTo>
                <a:lnTo>
                  <a:pt x="10998" y="28011"/>
                </a:lnTo>
                <a:close/>
              </a:path>
            </a:pathLst>
          </a:custGeom>
          <a:solidFill>
            <a:srgbClr val="000000">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 name="Google Shape;651;p11"/>
          <p:cNvGrpSpPr/>
          <p:nvPr/>
        </p:nvGrpSpPr>
        <p:grpSpPr>
          <a:xfrm>
            <a:off x="3121343" y="2864852"/>
            <a:ext cx="2901776" cy="2727648"/>
            <a:chOff x="2604439" y="1955638"/>
            <a:chExt cx="3935145" cy="3699007"/>
          </a:xfrm>
        </p:grpSpPr>
        <p:sp>
          <p:nvSpPr>
            <p:cNvPr id="652" name="Google Shape;652;p11"/>
            <p:cNvSpPr/>
            <p:nvPr/>
          </p:nvSpPr>
          <p:spPr>
            <a:xfrm>
              <a:off x="2604439" y="1955638"/>
              <a:ext cx="3935145" cy="3699007"/>
            </a:xfrm>
            <a:custGeom>
              <a:avLst/>
              <a:gdLst/>
              <a:ahLst/>
              <a:cxnLst/>
              <a:rect l="l" t="t" r="r" b="b"/>
              <a:pathLst>
                <a:path w="36909" h="34695" extrusionOk="0">
                  <a:moveTo>
                    <a:pt x="17644" y="1"/>
                  </a:moveTo>
                  <a:cubicBezTo>
                    <a:pt x="15658" y="1"/>
                    <a:pt x="13653" y="342"/>
                    <a:pt x="11716" y="1047"/>
                  </a:cubicBezTo>
                  <a:cubicBezTo>
                    <a:pt x="5128" y="3434"/>
                    <a:pt x="627" y="9566"/>
                    <a:pt x="313" y="16572"/>
                  </a:cubicBezTo>
                  <a:cubicBezTo>
                    <a:pt x="0" y="23591"/>
                    <a:pt x="3940" y="30088"/>
                    <a:pt x="10294" y="33062"/>
                  </a:cubicBezTo>
                  <a:cubicBezTo>
                    <a:pt x="12639" y="34160"/>
                    <a:pt x="15144" y="34695"/>
                    <a:pt x="17631" y="34695"/>
                  </a:cubicBezTo>
                  <a:cubicBezTo>
                    <a:pt x="21882" y="34695"/>
                    <a:pt x="26082" y="33133"/>
                    <a:pt x="29341" y="30153"/>
                  </a:cubicBezTo>
                  <a:cubicBezTo>
                    <a:pt x="36412" y="23682"/>
                    <a:pt x="36908" y="12710"/>
                    <a:pt x="30437" y="5639"/>
                  </a:cubicBezTo>
                  <a:cubicBezTo>
                    <a:pt x="27091" y="1980"/>
                    <a:pt x="22424" y="1"/>
                    <a:pt x="17644" y="1"/>
                  </a:cubicBezTo>
                  <a:close/>
                </a:path>
              </a:pathLst>
            </a:custGeom>
            <a:solidFill>
              <a:schemeClr val="accent2"/>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2771296" y="2071317"/>
              <a:ext cx="3531811" cy="3408162"/>
            </a:xfrm>
            <a:custGeom>
              <a:avLst/>
              <a:gdLst/>
              <a:ahLst/>
              <a:cxnLst/>
              <a:rect l="l" t="t" r="r" b="b"/>
              <a:pathLst>
                <a:path w="33126" h="31967" extrusionOk="0">
                  <a:moveTo>
                    <a:pt x="20758" y="6289"/>
                  </a:moveTo>
                  <a:lnTo>
                    <a:pt x="20758" y="6289"/>
                  </a:lnTo>
                  <a:cubicBezTo>
                    <a:pt x="20979" y="6341"/>
                    <a:pt x="21188" y="6446"/>
                    <a:pt x="21358" y="6602"/>
                  </a:cubicBezTo>
                  <a:cubicBezTo>
                    <a:pt x="21227" y="6641"/>
                    <a:pt x="21123" y="6720"/>
                    <a:pt x="21031" y="6811"/>
                  </a:cubicBezTo>
                  <a:cubicBezTo>
                    <a:pt x="20810" y="6694"/>
                    <a:pt x="20836" y="6511"/>
                    <a:pt x="20758" y="6289"/>
                  </a:cubicBezTo>
                  <a:close/>
                  <a:moveTo>
                    <a:pt x="13219" y="3527"/>
                  </a:moveTo>
                  <a:cubicBezTo>
                    <a:pt x="13491" y="3527"/>
                    <a:pt x="13813" y="3617"/>
                    <a:pt x="14221" y="3836"/>
                  </a:cubicBezTo>
                  <a:cubicBezTo>
                    <a:pt x="14991" y="4254"/>
                    <a:pt x="15526" y="5063"/>
                    <a:pt x="15122" y="6002"/>
                  </a:cubicBezTo>
                  <a:cubicBezTo>
                    <a:pt x="15055" y="5979"/>
                    <a:pt x="14985" y="5969"/>
                    <a:pt x="14915" y="5969"/>
                  </a:cubicBezTo>
                  <a:cubicBezTo>
                    <a:pt x="14626" y="5969"/>
                    <a:pt x="14321" y="6145"/>
                    <a:pt x="14143" y="6354"/>
                  </a:cubicBezTo>
                  <a:cubicBezTo>
                    <a:pt x="14417" y="6354"/>
                    <a:pt x="14691" y="6341"/>
                    <a:pt x="14965" y="6315"/>
                  </a:cubicBezTo>
                  <a:cubicBezTo>
                    <a:pt x="14965" y="6263"/>
                    <a:pt x="14978" y="6224"/>
                    <a:pt x="14991" y="6172"/>
                  </a:cubicBezTo>
                  <a:cubicBezTo>
                    <a:pt x="15004" y="6172"/>
                    <a:pt x="15017" y="6185"/>
                    <a:pt x="15043" y="6198"/>
                  </a:cubicBezTo>
                  <a:cubicBezTo>
                    <a:pt x="14652" y="6928"/>
                    <a:pt x="14678" y="6759"/>
                    <a:pt x="14091" y="6876"/>
                  </a:cubicBezTo>
                  <a:cubicBezTo>
                    <a:pt x="14033" y="6881"/>
                    <a:pt x="13976" y="6883"/>
                    <a:pt x="13920" y="6883"/>
                  </a:cubicBezTo>
                  <a:cubicBezTo>
                    <a:pt x="12896" y="6883"/>
                    <a:pt x="12023" y="6115"/>
                    <a:pt x="11899" y="5089"/>
                  </a:cubicBezTo>
                  <a:cubicBezTo>
                    <a:pt x="11865" y="5095"/>
                    <a:pt x="11831" y="5098"/>
                    <a:pt x="11797" y="5098"/>
                  </a:cubicBezTo>
                  <a:cubicBezTo>
                    <a:pt x="11608" y="5098"/>
                    <a:pt x="11425" y="5007"/>
                    <a:pt x="11325" y="4841"/>
                  </a:cubicBezTo>
                  <a:cubicBezTo>
                    <a:pt x="12080" y="4270"/>
                    <a:pt x="12440" y="3527"/>
                    <a:pt x="13219" y="3527"/>
                  </a:cubicBezTo>
                  <a:close/>
                  <a:moveTo>
                    <a:pt x="7124" y="8442"/>
                  </a:moveTo>
                  <a:lnTo>
                    <a:pt x="7124" y="8442"/>
                  </a:lnTo>
                  <a:cubicBezTo>
                    <a:pt x="6420" y="9055"/>
                    <a:pt x="5715" y="10921"/>
                    <a:pt x="5480" y="11834"/>
                  </a:cubicBezTo>
                  <a:cubicBezTo>
                    <a:pt x="5154" y="11677"/>
                    <a:pt x="4958" y="11325"/>
                    <a:pt x="4998" y="10973"/>
                  </a:cubicBezTo>
                  <a:lnTo>
                    <a:pt x="4998" y="10973"/>
                  </a:lnTo>
                  <a:lnTo>
                    <a:pt x="4985" y="10986"/>
                  </a:lnTo>
                  <a:cubicBezTo>
                    <a:pt x="5063" y="9746"/>
                    <a:pt x="5989" y="8807"/>
                    <a:pt x="7124" y="8442"/>
                  </a:cubicBezTo>
                  <a:close/>
                  <a:moveTo>
                    <a:pt x="24176" y="13595"/>
                  </a:moveTo>
                  <a:cubicBezTo>
                    <a:pt x="24306" y="13608"/>
                    <a:pt x="24437" y="13647"/>
                    <a:pt x="24567" y="13700"/>
                  </a:cubicBezTo>
                  <a:cubicBezTo>
                    <a:pt x="24580" y="13700"/>
                    <a:pt x="24606" y="13713"/>
                    <a:pt x="24619" y="13713"/>
                  </a:cubicBezTo>
                  <a:lnTo>
                    <a:pt x="24619" y="13726"/>
                  </a:lnTo>
                  <a:cubicBezTo>
                    <a:pt x="24528" y="13752"/>
                    <a:pt x="24437" y="13804"/>
                    <a:pt x="24371" y="13856"/>
                  </a:cubicBezTo>
                  <a:cubicBezTo>
                    <a:pt x="24319" y="13765"/>
                    <a:pt x="24254" y="13673"/>
                    <a:pt x="24176" y="13595"/>
                  </a:cubicBezTo>
                  <a:close/>
                  <a:moveTo>
                    <a:pt x="9825" y="9877"/>
                  </a:moveTo>
                  <a:cubicBezTo>
                    <a:pt x="10464" y="10020"/>
                    <a:pt x="10529" y="10529"/>
                    <a:pt x="10881" y="10960"/>
                  </a:cubicBezTo>
                  <a:cubicBezTo>
                    <a:pt x="10634" y="11169"/>
                    <a:pt x="9994" y="12186"/>
                    <a:pt x="9903" y="12499"/>
                  </a:cubicBezTo>
                  <a:cubicBezTo>
                    <a:pt x="9590" y="13647"/>
                    <a:pt x="11886" y="14678"/>
                    <a:pt x="12708" y="14939"/>
                  </a:cubicBezTo>
                  <a:cubicBezTo>
                    <a:pt x="12682" y="15252"/>
                    <a:pt x="12604" y="15565"/>
                    <a:pt x="12447" y="15852"/>
                  </a:cubicBezTo>
                  <a:cubicBezTo>
                    <a:pt x="12317" y="15761"/>
                    <a:pt x="12212" y="15643"/>
                    <a:pt x="12121" y="15526"/>
                  </a:cubicBezTo>
                  <a:lnTo>
                    <a:pt x="12108" y="15526"/>
                  </a:lnTo>
                  <a:cubicBezTo>
                    <a:pt x="11885" y="15614"/>
                    <a:pt x="11679" y="15651"/>
                    <a:pt x="11482" y="15651"/>
                  </a:cubicBezTo>
                  <a:cubicBezTo>
                    <a:pt x="10893" y="15651"/>
                    <a:pt x="10392" y="15324"/>
                    <a:pt x="9825" y="15069"/>
                  </a:cubicBezTo>
                  <a:cubicBezTo>
                    <a:pt x="9720" y="15135"/>
                    <a:pt x="9603" y="15213"/>
                    <a:pt x="9499" y="15291"/>
                  </a:cubicBezTo>
                  <a:cubicBezTo>
                    <a:pt x="9551" y="15187"/>
                    <a:pt x="9616" y="15095"/>
                    <a:pt x="9681" y="14991"/>
                  </a:cubicBezTo>
                  <a:cubicBezTo>
                    <a:pt x="9264" y="14769"/>
                    <a:pt x="8925" y="13778"/>
                    <a:pt x="8677" y="13673"/>
                  </a:cubicBezTo>
                  <a:cubicBezTo>
                    <a:pt x="8742" y="13608"/>
                    <a:pt x="9277" y="11925"/>
                    <a:pt x="9316" y="11769"/>
                  </a:cubicBezTo>
                  <a:lnTo>
                    <a:pt x="9316" y="11769"/>
                  </a:lnTo>
                  <a:cubicBezTo>
                    <a:pt x="8977" y="11925"/>
                    <a:pt x="8611" y="12030"/>
                    <a:pt x="8246" y="12069"/>
                  </a:cubicBezTo>
                  <a:cubicBezTo>
                    <a:pt x="8598" y="11221"/>
                    <a:pt x="9133" y="10464"/>
                    <a:pt x="9825" y="9877"/>
                  </a:cubicBezTo>
                  <a:close/>
                  <a:moveTo>
                    <a:pt x="28011" y="13217"/>
                  </a:moveTo>
                  <a:cubicBezTo>
                    <a:pt x="27998" y="13439"/>
                    <a:pt x="27972" y="13647"/>
                    <a:pt x="27907" y="13869"/>
                  </a:cubicBezTo>
                  <a:cubicBezTo>
                    <a:pt x="27750" y="14521"/>
                    <a:pt x="27463" y="15148"/>
                    <a:pt x="27059" y="15709"/>
                  </a:cubicBezTo>
                  <a:cubicBezTo>
                    <a:pt x="26862" y="15456"/>
                    <a:pt x="26558" y="15317"/>
                    <a:pt x="26247" y="15317"/>
                  </a:cubicBezTo>
                  <a:cubicBezTo>
                    <a:pt x="26125" y="15317"/>
                    <a:pt x="26002" y="15338"/>
                    <a:pt x="25885" y="15382"/>
                  </a:cubicBezTo>
                  <a:cubicBezTo>
                    <a:pt x="25872" y="15761"/>
                    <a:pt x="25585" y="16022"/>
                    <a:pt x="25585" y="16361"/>
                  </a:cubicBezTo>
                  <a:cubicBezTo>
                    <a:pt x="25258" y="16035"/>
                    <a:pt x="24841" y="15409"/>
                    <a:pt x="24750" y="14939"/>
                  </a:cubicBezTo>
                  <a:cubicBezTo>
                    <a:pt x="25063" y="14821"/>
                    <a:pt x="25272" y="14534"/>
                    <a:pt x="25285" y="14208"/>
                  </a:cubicBezTo>
                  <a:cubicBezTo>
                    <a:pt x="25337" y="14261"/>
                    <a:pt x="25376" y="14326"/>
                    <a:pt x="25415" y="14391"/>
                  </a:cubicBezTo>
                  <a:lnTo>
                    <a:pt x="25415" y="14404"/>
                  </a:lnTo>
                  <a:cubicBezTo>
                    <a:pt x="25480" y="14339"/>
                    <a:pt x="25546" y="14287"/>
                    <a:pt x="25624" y="14234"/>
                  </a:cubicBezTo>
                  <a:cubicBezTo>
                    <a:pt x="25754" y="14521"/>
                    <a:pt x="25846" y="14848"/>
                    <a:pt x="25872" y="15187"/>
                  </a:cubicBezTo>
                  <a:cubicBezTo>
                    <a:pt x="25948" y="15114"/>
                    <a:pt x="26006" y="15087"/>
                    <a:pt x="26055" y="15087"/>
                  </a:cubicBezTo>
                  <a:cubicBezTo>
                    <a:pt x="26184" y="15087"/>
                    <a:pt x="26258" y="15264"/>
                    <a:pt x="26447" y="15264"/>
                  </a:cubicBezTo>
                  <a:cubicBezTo>
                    <a:pt x="26537" y="15264"/>
                    <a:pt x="26652" y="15224"/>
                    <a:pt x="26811" y="15109"/>
                  </a:cubicBezTo>
                  <a:cubicBezTo>
                    <a:pt x="27215" y="14821"/>
                    <a:pt x="27829" y="13778"/>
                    <a:pt x="27842" y="13256"/>
                  </a:cubicBezTo>
                  <a:lnTo>
                    <a:pt x="28011" y="13217"/>
                  </a:lnTo>
                  <a:close/>
                  <a:moveTo>
                    <a:pt x="22819" y="20523"/>
                  </a:moveTo>
                  <a:lnTo>
                    <a:pt x="22819" y="20536"/>
                  </a:lnTo>
                  <a:cubicBezTo>
                    <a:pt x="22806" y="20640"/>
                    <a:pt x="22793" y="20745"/>
                    <a:pt x="22780" y="20849"/>
                  </a:cubicBezTo>
                  <a:cubicBezTo>
                    <a:pt x="22729" y="20864"/>
                    <a:pt x="22678" y="20871"/>
                    <a:pt x="22627" y="20871"/>
                  </a:cubicBezTo>
                  <a:cubicBezTo>
                    <a:pt x="22420" y="20871"/>
                    <a:pt x="22230" y="20746"/>
                    <a:pt x="22167" y="20536"/>
                  </a:cubicBezTo>
                  <a:cubicBezTo>
                    <a:pt x="22388" y="20536"/>
                    <a:pt x="22597" y="20536"/>
                    <a:pt x="22819" y="20523"/>
                  </a:cubicBezTo>
                  <a:close/>
                  <a:moveTo>
                    <a:pt x="14274" y="7189"/>
                  </a:moveTo>
                  <a:lnTo>
                    <a:pt x="14274" y="7189"/>
                  </a:lnTo>
                  <a:cubicBezTo>
                    <a:pt x="14195" y="7307"/>
                    <a:pt x="14104" y="7411"/>
                    <a:pt x="14000" y="7503"/>
                  </a:cubicBezTo>
                  <a:cubicBezTo>
                    <a:pt x="14078" y="8037"/>
                    <a:pt x="14756" y="8181"/>
                    <a:pt x="14939" y="8781"/>
                  </a:cubicBezTo>
                  <a:cubicBezTo>
                    <a:pt x="15343" y="8638"/>
                    <a:pt x="15774" y="7724"/>
                    <a:pt x="16244" y="7476"/>
                  </a:cubicBezTo>
                  <a:cubicBezTo>
                    <a:pt x="16922" y="7894"/>
                    <a:pt x="17744" y="8481"/>
                    <a:pt x="17966" y="9303"/>
                  </a:cubicBezTo>
                  <a:cubicBezTo>
                    <a:pt x="17874" y="9538"/>
                    <a:pt x="17744" y="9760"/>
                    <a:pt x="17587" y="9955"/>
                  </a:cubicBezTo>
                  <a:cubicBezTo>
                    <a:pt x="17744" y="9851"/>
                    <a:pt x="17887" y="9733"/>
                    <a:pt x="18005" y="9590"/>
                  </a:cubicBezTo>
                  <a:lnTo>
                    <a:pt x="18005" y="9590"/>
                  </a:lnTo>
                  <a:cubicBezTo>
                    <a:pt x="18044" y="9981"/>
                    <a:pt x="17913" y="10373"/>
                    <a:pt x="17653" y="10660"/>
                  </a:cubicBezTo>
                  <a:cubicBezTo>
                    <a:pt x="18005" y="10751"/>
                    <a:pt x="18357" y="10751"/>
                    <a:pt x="18709" y="10882"/>
                  </a:cubicBezTo>
                  <a:cubicBezTo>
                    <a:pt x="18487" y="10347"/>
                    <a:pt x="18527" y="9694"/>
                    <a:pt x="19035" y="9342"/>
                  </a:cubicBezTo>
                  <a:cubicBezTo>
                    <a:pt x="19113" y="9331"/>
                    <a:pt x="19187" y="9326"/>
                    <a:pt x="19256" y="9326"/>
                  </a:cubicBezTo>
                  <a:cubicBezTo>
                    <a:pt x="19665" y="9326"/>
                    <a:pt x="19956" y="9499"/>
                    <a:pt x="20379" y="9577"/>
                  </a:cubicBezTo>
                  <a:cubicBezTo>
                    <a:pt x="20170" y="11182"/>
                    <a:pt x="18514" y="11182"/>
                    <a:pt x="17496" y="11808"/>
                  </a:cubicBezTo>
                  <a:cubicBezTo>
                    <a:pt x="17431" y="12734"/>
                    <a:pt x="17822" y="13439"/>
                    <a:pt x="18566" y="13987"/>
                  </a:cubicBezTo>
                  <a:cubicBezTo>
                    <a:pt x="18827" y="14180"/>
                    <a:pt x="19079" y="14248"/>
                    <a:pt x="19322" y="14248"/>
                  </a:cubicBezTo>
                  <a:cubicBezTo>
                    <a:pt x="19881" y="14248"/>
                    <a:pt x="20392" y="13890"/>
                    <a:pt x="20863" y="13890"/>
                  </a:cubicBezTo>
                  <a:cubicBezTo>
                    <a:pt x="21014" y="13890"/>
                    <a:pt x="21162" y="13928"/>
                    <a:pt x="21305" y="14026"/>
                  </a:cubicBezTo>
                  <a:lnTo>
                    <a:pt x="21305" y="14156"/>
                  </a:lnTo>
                  <a:lnTo>
                    <a:pt x="21475" y="14156"/>
                  </a:lnTo>
                  <a:cubicBezTo>
                    <a:pt x="21853" y="14469"/>
                    <a:pt x="22297" y="15069"/>
                    <a:pt x="22427" y="15578"/>
                  </a:cubicBezTo>
                  <a:cubicBezTo>
                    <a:pt x="23007" y="15608"/>
                    <a:pt x="22951" y="15699"/>
                    <a:pt x="23110" y="15699"/>
                  </a:cubicBezTo>
                  <a:cubicBezTo>
                    <a:pt x="23159" y="15699"/>
                    <a:pt x="23228" y="15691"/>
                    <a:pt x="23341" y="15670"/>
                  </a:cubicBezTo>
                  <a:lnTo>
                    <a:pt x="23341" y="15670"/>
                  </a:lnTo>
                  <a:cubicBezTo>
                    <a:pt x="23302" y="15709"/>
                    <a:pt x="23275" y="15748"/>
                    <a:pt x="23236" y="15774"/>
                  </a:cubicBezTo>
                  <a:cubicBezTo>
                    <a:pt x="23419" y="15865"/>
                    <a:pt x="23576" y="15983"/>
                    <a:pt x="23719" y="16126"/>
                  </a:cubicBezTo>
                  <a:cubicBezTo>
                    <a:pt x="23732" y="15800"/>
                    <a:pt x="23902" y="15500"/>
                    <a:pt x="24176" y="15317"/>
                  </a:cubicBezTo>
                  <a:cubicBezTo>
                    <a:pt x="24293" y="15539"/>
                    <a:pt x="24424" y="15748"/>
                    <a:pt x="24554" y="15970"/>
                  </a:cubicBezTo>
                  <a:cubicBezTo>
                    <a:pt x="23771" y="16178"/>
                    <a:pt x="24150" y="16687"/>
                    <a:pt x="24071" y="17235"/>
                  </a:cubicBezTo>
                  <a:cubicBezTo>
                    <a:pt x="23707" y="17164"/>
                    <a:pt x="23365" y="17121"/>
                    <a:pt x="23039" y="17121"/>
                  </a:cubicBezTo>
                  <a:cubicBezTo>
                    <a:pt x="22292" y="17121"/>
                    <a:pt x="21626" y="17344"/>
                    <a:pt x="20955" y="17951"/>
                  </a:cubicBezTo>
                  <a:lnTo>
                    <a:pt x="20955" y="17951"/>
                  </a:lnTo>
                  <a:cubicBezTo>
                    <a:pt x="19804" y="17831"/>
                    <a:pt x="19580" y="17207"/>
                    <a:pt x="18657" y="16726"/>
                  </a:cubicBezTo>
                  <a:cubicBezTo>
                    <a:pt x="17887" y="17118"/>
                    <a:pt x="17600" y="17940"/>
                    <a:pt x="16974" y="18448"/>
                  </a:cubicBezTo>
                  <a:cubicBezTo>
                    <a:pt x="16381" y="18953"/>
                    <a:pt x="16398" y="20581"/>
                    <a:pt x="15680" y="20581"/>
                  </a:cubicBezTo>
                  <a:cubicBezTo>
                    <a:pt x="15656" y="20581"/>
                    <a:pt x="15630" y="20579"/>
                    <a:pt x="15604" y="20575"/>
                  </a:cubicBezTo>
                  <a:cubicBezTo>
                    <a:pt x="15319" y="21146"/>
                    <a:pt x="14675" y="21422"/>
                    <a:pt x="14052" y="21422"/>
                  </a:cubicBezTo>
                  <a:cubicBezTo>
                    <a:pt x="13878" y="21422"/>
                    <a:pt x="13705" y="21400"/>
                    <a:pt x="13543" y="21358"/>
                  </a:cubicBezTo>
                  <a:cubicBezTo>
                    <a:pt x="13386" y="21071"/>
                    <a:pt x="12499" y="20810"/>
                    <a:pt x="12238" y="20431"/>
                  </a:cubicBezTo>
                  <a:cubicBezTo>
                    <a:pt x="12198" y="20569"/>
                    <a:pt x="12141" y="20596"/>
                    <a:pt x="12071" y="20596"/>
                  </a:cubicBezTo>
                  <a:cubicBezTo>
                    <a:pt x="12025" y="20596"/>
                    <a:pt x="11973" y="20584"/>
                    <a:pt x="11918" y="20584"/>
                  </a:cubicBezTo>
                  <a:cubicBezTo>
                    <a:pt x="11814" y="20584"/>
                    <a:pt x="11699" y="20629"/>
                    <a:pt x="11586" y="20888"/>
                  </a:cubicBezTo>
                  <a:cubicBezTo>
                    <a:pt x="11364" y="21384"/>
                    <a:pt x="11625" y="21527"/>
                    <a:pt x="11547" y="21997"/>
                  </a:cubicBezTo>
                  <a:cubicBezTo>
                    <a:pt x="11077" y="21566"/>
                    <a:pt x="11090" y="21240"/>
                    <a:pt x="11142" y="20562"/>
                  </a:cubicBezTo>
                  <a:lnTo>
                    <a:pt x="11142" y="20562"/>
                  </a:lnTo>
                  <a:cubicBezTo>
                    <a:pt x="11250" y="20600"/>
                    <a:pt x="11354" y="20619"/>
                    <a:pt x="11455" y="20619"/>
                  </a:cubicBezTo>
                  <a:cubicBezTo>
                    <a:pt x="11697" y="20619"/>
                    <a:pt x="11922" y="20509"/>
                    <a:pt x="12134" y="20288"/>
                  </a:cubicBezTo>
                  <a:cubicBezTo>
                    <a:pt x="10908" y="18044"/>
                    <a:pt x="13360" y="18618"/>
                    <a:pt x="14156" y="17248"/>
                  </a:cubicBezTo>
                  <a:cubicBezTo>
                    <a:pt x="14572" y="16511"/>
                    <a:pt x="15205" y="14204"/>
                    <a:pt x="13943" y="14204"/>
                  </a:cubicBezTo>
                  <a:cubicBezTo>
                    <a:pt x="13819" y="14204"/>
                    <a:pt x="13678" y="14226"/>
                    <a:pt x="13517" y="14274"/>
                  </a:cubicBezTo>
                  <a:cubicBezTo>
                    <a:pt x="13034" y="13778"/>
                    <a:pt x="13112" y="13191"/>
                    <a:pt x="13034" y="12564"/>
                  </a:cubicBezTo>
                  <a:cubicBezTo>
                    <a:pt x="12930" y="12512"/>
                    <a:pt x="12838" y="12473"/>
                    <a:pt x="12734" y="12434"/>
                  </a:cubicBezTo>
                  <a:lnTo>
                    <a:pt x="13021" y="12434"/>
                  </a:lnTo>
                  <a:cubicBezTo>
                    <a:pt x="13008" y="12030"/>
                    <a:pt x="13582" y="11377"/>
                    <a:pt x="13556" y="11142"/>
                  </a:cubicBezTo>
                  <a:lnTo>
                    <a:pt x="13556" y="11142"/>
                  </a:lnTo>
                  <a:cubicBezTo>
                    <a:pt x="13557" y="11143"/>
                    <a:pt x="13559" y="11143"/>
                    <a:pt x="13562" y="11143"/>
                  </a:cubicBezTo>
                  <a:cubicBezTo>
                    <a:pt x="13680" y="11143"/>
                    <a:pt x="15072" y="10841"/>
                    <a:pt x="15200" y="10790"/>
                  </a:cubicBezTo>
                  <a:cubicBezTo>
                    <a:pt x="14274" y="10138"/>
                    <a:pt x="12551" y="7724"/>
                    <a:pt x="14274" y="7189"/>
                  </a:cubicBezTo>
                  <a:close/>
                  <a:moveTo>
                    <a:pt x="23912" y="22321"/>
                  </a:moveTo>
                  <a:cubicBezTo>
                    <a:pt x="23913" y="22335"/>
                    <a:pt x="23914" y="22349"/>
                    <a:pt x="23915" y="22362"/>
                  </a:cubicBezTo>
                  <a:cubicBezTo>
                    <a:pt x="23915" y="22345"/>
                    <a:pt x="23913" y="22330"/>
                    <a:pt x="23912" y="22321"/>
                  </a:cubicBezTo>
                  <a:close/>
                  <a:moveTo>
                    <a:pt x="9799" y="23093"/>
                  </a:moveTo>
                  <a:lnTo>
                    <a:pt x="9799" y="23093"/>
                  </a:lnTo>
                  <a:cubicBezTo>
                    <a:pt x="9773" y="23223"/>
                    <a:pt x="9746" y="23341"/>
                    <a:pt x="9707" y="23471"/>
                  </a:cubicBezTo>
                  <a:cubicBezTo>
                    <a:pt x="9577" y="23484"/>
                    <a:pt x="9459" y="23523"/>
                    <a:pt x="9342" y="23563"/>
                  </a:cubicBezTo>
                  <a:cubicBezTo>
                    <a:pt x="9446" y="23367"/>
                    <a:pt x="9603" y="23210"/>
                    <a:pt x="9799" y="23093"/>
                  </a:cubicBezTo>
                  <a:close/>
                  <a:moveTo>
                    <a:pt x="25128" y="19609"/>
                  </a:moveTo>
                  <a:cubicBezTo>
                    <a:pt x="25624" y="19923"/>
                    <a:pt x="25898" y="20497"/>
                    <a:pt x="25819" y="21084"/>
                  </a:cubicBezTo>
                  <a:cubicBezTo>
                    <a:pt x="25715" y="21997"/>
                    <a:pt x="26041" y="22140"/>
                    <a:pt x="26120" y="23054"/>
                  </a:cubicBezTo>
                  <a:cubicBezTo>
                    <a:pt x="26433" y="23015"/>
                    <a:pt x="26746" y="22884"/>
                    <a:pt x="27007" y="22688"/>
                  </a:cubicBezTo>
                  <a:lnTo>
                    <a:pt x="27007" y="22688"/>
                  </a:lnTo>
                  <a:cubicBezTo>
                    <a:pt x="26767" y="23292"/>
                    <a:pt x="26131" y="23589"/>
                    <a:pt x="25496" y="23589"/>
                  </a:cubicBezTo>
                  <a:cubicBezTo>
                    <a:pt x="24746" y="23589"/>
                    <a:pt x="24000" y="23175"/>
                    <a:pt x="23915" y="22362"/>
                  </a:cubicBezTo>
                  <a:cubicBezTo>
                    <a:pt x="23909" y="22327"/>
                    <a:pt x="23908" y="22313"/>
                    <a:pt x="23909" y="22313"/>
                  </a:cubicBezTo>
                  <a:lnTo>
                    <a:pt x="23909" y="22313"/>
                  </a:lnTo>
                  <a:cubicBezTo>
                    <a:pt x="23910" y="22313"/>
                    <a:pt x="23911" y="22316"/>
                    <a:pt x="23912" y="22321"/>
                  </a:cubicBezTo>
                  <a:lnTo>
                    <a:pt x="23912" y="22321"/>
                  </a:lnTo>
                  <a:cubicBezTo>
                    <a:pt x="23878" y="21826"/>
                    <a:pt x="23932" y="21331"/>
                    <a:pt x="24071" y="20849"/>
                  </a:cubicBezTo>
                  <a:cubicBezTo>
                    <a:pt x="23849" y="20575"/>
                    <a:pt x="23419" y="20718"/>
                    <a:pt x="23106" y="20523"/>
                  </a:cubicBezTo>
                  <a:cubicBezTo>
                    <a:pt x="23836" y="20444"/>
                    <a:pt x="24658" y="20223"/>
                    <a:pt x="25128" y="19609"/>
                  </a:cubicBezTo>
                  <a:close/>
                  <a:moveTo>
                    <a:pt x="18905" y="20131"/>
                  </a:moveTo>
                  <a:cubicBezTo>
                    <a:pt x="19401" y="20301"/>
                    <a:pt x="20079" y="20157"/>
                    <a:pt x="19962" y="20836"/>
                  </a:cubicBezTo>
                  <a:cubicBezTo>
                    <a:pt x="20692" y="21214"/>
                    <a:pt x="20940" y="22167"/>
                    <a:pt x="20731" y="22923"/>
                  </a:cubicBezTo>
                  <a:cubicBezTo>
                    <a:pt x="20444" y="23080"/>
                    <a:pt x="20183" y="23954"/>
                    <a:pt x="19805" y="24215"/>
                  </a:cubicBezTo>
                  <a:cubicBezTo>
                    <a:pt x="20170" y="24319"/>
                    <a:pt x="19936" y="24972"/>
                    <a:pt x="20784" y="24972"/>
                  </a:cubicBezTo>
                  <a:cubicBezTo>
                    <a:pt x="21397" y="24972"/>
                    <a:pt x="22245" y="24972"/>
                    <a:pt x="22480" y="24254"/>
                  </a:cubicBezTo>
                  <a:lnTo>
                    <a:pt x="22480" y="24254"/>
                  </a:lnTo>
                  <a:cubicBezTo>
                    <a:pt x="22988" y="25011"/>
                    <a:pt x="20940" y="25232"/>
                    <a:pt x="20197" y="25285"/>
                  </a:cubicBezTo>
                  <a:cubicBezTo>
                    <a:pt x="20197" y="25294"/>
                    <a:pt x="20170" y="25303"/>
                    <a:pt x="20077" y="25303"/>
                  </a:cubicBezTo>
                  <a:cubicBezTo>
                    <a:pt x="20038" y="25303"/>
                    <a:pt x="19988" y="25302"/>
                    <a:pt x="19923" y="25298"/>
                  </a:cubicBezTo>
                  <a:lnTo>
                    <a:pt x="19923" y="25285"/>
                  </a:lnTo>
                  <a:cubicBezTo>
                    <a:pt x="20066" y="24919"/>
                    <a:pt x="19975" y="24593"/>
                    <a:pt x="19649" y="24293"/>
                  </a:cubicBezTo>
                  <a:cubicBezTo>
                    <a:pt x="19600" y="24286"/>
                    <a:pt x="19551" y="24283"/>
                    <a:pt x="19502" y="24283"/>
                  </a:cubicBezTo>
                  <a:cubicBezTo>
                    <a:pt x="19261" y="24283"/>
                    <a:pt x="19019" y="24361"/>
                    <a:pt x="18814" y="24502"/>
                  </a:cubicBezTo>
                  <a:cubicBezTo>
                    <a:pt x="18044" y="24019"/>
                    <a:pt x="18318" y="22897"/>
                    <a:pt x="18696" y="22258"/>
                  </a:cubicBezTo>
                  <a:cubicBezTo>
                    <a:pt x="18422" y="21801"/>
                    <a:pt x="18514" y="20497"/>
                    <a:pt x="18905" y="20131"/>
                  </a:cubicBezTo>
                  <a:close/>
                  <a:moveTo>
                    <a:pt x="26015" y="25676"/>
                  </a:moveTo>
                  <a:cubicBezTo>
                    <a:pt x="26148" y="25715"/>
                    <a:pt x="26194" y="25729"/>
                    <a:pt x="26194" y="25729"/>
                  </a:cubicBezTo>
                  <a:cubicBezTo>
                    <a:pt x="26195" y="25729"/>
                    <a:pt x="26072" y="25692"/>
                    <a:pt x="26015" y="25676"/>
                  </a:cubicBezTo>
                  <a:close/>
                  <a:moveTo>
                    <a:pt x="23184" y="24202"/>
                  </a:moveTo>
                  <a:lnTo>
                    <a:pt x="23184" y="24202"/>
                  </a:lnTo>
                  <a:cubicBezTo>
                    <a:pt x="23745" y="24358"/>
                    <a:pt x="24293" y="24593"/>
                    <a:pt x="24815" y="24880"/>
                  </a:cubicBezTo>
                  <a:cubicBezTo>
                    <a:pt x="24841" y="24789"/>
                    <a:pt x="24867" y="24698"/>
                    <a:pt x="24867" y="24593"/>
                  </a:cubicBezTo>
                  <a:cubicBezTo>
                    <a:pt x="24958" y="24685"/>
                    <a:pt x="25037" y="24789"/>
                    <a:pt x="25089" y="24893"/>
                  </a:cubicBezTo>
                  <a:cubicBezTo>
                    <a:pt x="25338" y="24788"/>
                    <a:pt x="25603" y="24734"/>
                    <a:pt x="25864" y="24734"/>
                  </a:cubicBezTo>
                  <a:cubicBezTo>
                    <a:pt x="26506" y="24734"/>
                    <a:pt x="27124" y="25057"/>
                    <a:pt x="27411" y="25715"/>
                  </a:cubicBezTo>
                  <a:cubicBezTo>
                    <a:pt x="27196" y="25764"/>
                    <a:pt x="26974" y="25790"/>
                    <a:pt x="26752" y="25790"/>
                  </a:cubicBezTo>
                  <a:cubicBezTo>
                    <a:pt x="26505" y="25790"/>
                    <a:pt x="26256" y="25758"/>
                    <a:pt x="26015" y="25689"/>
                  </a:cubicBezTo>
                  <a:lnTo>
                    <a:pt x="26015" y="25676"/>
                  </a:lnTo>
                  <a:cubicBezTo>
                    <a:pt x="26007" y="25672"/>
                    <a:pt x="26002" y="25670"/>
                    <a:pt x="25998" y="25670"/>
                  </a:cubicBezTo>
                  <a:lnTo>
                    <a:pt x="25998" y="25670"/>
                  </a:lnTo>
                  <a:cubicBezTo>
                    <a:pt x="25848" y="25616"/>
                    <a:pt x="25698" y="25515"/>
                    <a:pt x="25598" y="25389"/>
                  </a:cubicBezTo>
                  <a:cubicBezTo>
                    <a:pt x="24676" y="26626"/>
                    <a:pt x="22784" y="27528"/>
                    <a:pt x="21154" y="27528"/>
                  </a:cubicBezTo>
                  <a:cubicBezTo>
                    <a:pt x="20961" y="27528"/>
                    <a:pt x="20772" y="27516"/>
                    <a:pt x="20588" y="27489"/>
                  </a:cubicBezTo>
                  <a:lnTo>
                    <a:pt x="20588" y="27489"/>
                  </a:lnTo>
                  <a:lnTo>
                    <a:pt x="20614" y="27529"/>
                  </a:lnTo>
                  <a:cubicBezTo>
                    <a:pt x="20219" y="27967"/>
                    <a:pt x="20099" y="28084"/>
                    <a:pt x="20069" y="28084"/>
                  </a:cubicBezTo>
                  <a:cubicBezTo>
                    <a:pt x="20035" y="28084"/>
                    <a:pt x="20121" y="27930"/>
                    <a:pt x="20049" y="27930"/>
                  </a:cubicBezTo>
                  <a:cubicBezTo>
                    <a:pt x="19997" y="27930"/>
                    <a:pt x="19863" y="28010"/>
                    <a:pt x="19544" y="28285"/>
                  </a:cubicBezTo>
                  <a:cubicBezTo>
                    <a:pt x="19013" y="27191"/>
                    <a:pt x="19932" y="25483"/>
                    <a:pt x="21133" y="25483"/>
                  </a:cubicBezTo>
                  <a:cubicBezTo>
                    <a:pt x="21378" y="25483"/>
                    <a:pt x="21634" y="25554"/>
                    <a:pt x="21893" y="25715"/>
                  </a:cubicBezTo>
                  <a:cubicBezTo>
                    <a:pt x="22532" y="25519"/>
                    <a:pt x="23341" y="25011"/>
                    <a:pt x="23184" y="24202"/>
                  </a:cubicBezTo>
                  <a:close/>
                  <a:moveTo>
                    <a:pt x="7338" y="28923"/>
                  </a:moveTo>
                  <a:cubicBezTo>
                    <a:pt x="7471" y="28923"/>
                    <a:pt x="7573" y="28981"/>
                    <a:pt x="7646" y="29094"/>
                  </a:cubicBezTo>
                  <a:cubicBezTo>
                    <a:pt x="7584" y="29115"/>
                    <a:pt x="7519" y="29125"/>
                    <a:pt x="7453" y="29125"/>
                  </a:cubicBezTo>
                  <a:cubicBezTo>
                    <a:pt x="7314" y="29125"/>
                    <a:pt x="7174" y="29079"/>
                    <a:pt x="7059" y="28990"/>
                  </a:cubicBezTo>
                  <a:cubicBezTo>
                    <a:pt x="7163" y="28945"/>
                    <a:pt x="7256" y="28923"/>
                    <a:pt x="7338" y="28923"/>
                  </a:cubicBezTo>
                  <a:close/>
                  <a:moveTo>
                    <a:pt x="13726" y="1"/>
                  </a:moveTo>
                  <a:cubicBezTo>
                    <a:pt x="13334" y="105"/>
                    <a:pt x="12851" y="288"/>
                    <a:pt x="12343" y="418"/>
                  </a:cubicBezTo>
                  <a:cubicBezTo>
                    <a:pt x="11827" y="552"/>
                    <a:pt x="11190" y="1257"/>
                    <a:pt x="10584" y="1257"/>
                  </a:cubicBezTo>
                  <a:cubicBezTo>
                    <a:pt x="10424" y="1257"/>
                    <a:pt x="10265" y="1207"/>
                    <a:pt x="10112" y="1084"/>
                  </a:cubicBezTo>
                  <a:cubicBezTo>
                    <a:pt x="9538" y="1514"/>
                    <a:pt x="8233" y="2715"/>
                    <a:pt x="8859" y="3549"/>
                  </a:cubicBezTo>
                  <a:cubicBezTo>
                    <a:pt x="8227" y="3284"/>
                    <a:pt x="7424" y="3129"/>
                    <a:pt x="6613" y="3129"/>
                  </a:cubicBezTo>
                  <a:cubicBezTo>
                    <a:pt x="5432" y="3129"/>
                    <a:pt x="4235" y="3457"/>
                    <a:pt x="3523" y="4254"/>
                  </a:cubicBezTo>
                  <a:cubicBezTo>
                    <a:pt x="2154" y="5780"/>
                    <a:pt x="3823" y="7085"/>
                    <a:pt x="4567" y="8364"/>
                  </a:cubicBezTo>
                  <a:cubicBezTo>
                    <a:pt x="4222" y="8778"/>
                    <a:pt x="3654" y="10014"/>
                    <a:pt x="4455" y="10014"/>
                  </a:cubicBezTo>
                  <a:cubicBezTo>
                    <a:pt x="4562" y="10014"/>
                    <a:pt x="4694" y="9992"/>
                    <a:pt x="4854" y="9942"/>
                  </a:cubicBezTo>
                  <a:lnTo>
                    <a:pt x="4854" y="9942"/>
                  </a:lnTo>
                  <a:cubicBezTo>
                    <a:pt x="4737" y="10438"/>
                    <a:pt x="4750" y="10177"/>
                    <a:pt x="4619" y="10542"/>
                  </a:cubicBezTo>
                  <a:cubicBezTo>
                    <a:pt x="5355" y="10568"/>
                    <a:pt x="3334" y="11704"/>
                    <a:pt x="3441" y="11704"/>
                  </a:cubicBezTo>
                  <a:cubicBezTo>
                    <a:pt x="3442" y="11704"/>
                    <a:pt x="3443" y="11704"/>
                    <a:pt x="3445" y="11703"/>
                  </a:cubicBezTo>
                  <a:lnTo>
                    <a:pt x="3445" y="11703"/>
                  </a:lnTo>
                  <a:cubicBezTo>
                    <a:pt x="3125" y="11834"/>
                    <a:pt x="2786" y="11899"/>
                    <a:pt x="2447" y="11899"/>
                  </a:cubicBezTo>
                  <a:cubicBezTo>
                    <a:pt x="2108" y="11899"/>
                    <a:pt x="1769" y="11834"/>
                    <a:pt x="1449" y="11703"/>
                  </a:cubicBezTo>
                  <a:cubicBezTo>
                    <a:pt x="651" y="12314"/>
                    <a:pt x="1" y="14613"/>
                    <a:pt x="1274" y="14613"/>
                  </a:cubicBezTo>
                  <a:cubicBezTo>
                    <a:pt x="1416" y="14613"/>
                    <a:pt x="1583" y="14584"/>
                    <a:pt x="1775" y="14521"/>
                  </a:cubicBezTo>
                  <a:lnTo>
                    <a:pt x="1775" y="14521"/>
                  </a:lnTo>
                  <a:cubicBezTo>
                    <a:pt x="1736" y="15435"/>
                    <a:pt x="771" y="16374"/>
                    <a:pt x="1371" y="17261"/>
                  </a:cubicBezTo>
                  <a:cubicBezTo>
                    <a:pt x="1559" y="17802"/>
                    <a:pt x="2478" y="18311"/>
                    <a:pt x="3106" y="18311"/>
                  </a:cubicBezTo>
                  <a:cubicBezTo>
                    <a:pt x="3175" y="18311"/>
                    <a:pt x="3241" y="18305"/>
                    <a:pt x="3302" y="18292"/>
                  </a:cubicBezTo>
                  <a:lnTo>
                    <a:pt x="3302" y="18292"/>
                  </a:lnTo>
                  <a:cubicBezTo>
                    <a:pt x="3158" y="18996"/>
                    <a:pt x="3680" y="19636"/>
                    <a:pt x="4163" y="20079"/>
                  </a:cubicBezTo>
                  <a:cubicBezTo>
                    <a:pt x="4267" y="19910"/>
                    <a:pt x="4411" y="19753"/>
                    <a:pt x="4567" y="19623"/>
                  </a:cubicBezTo>
                  <a:cubicBezTo>
                    <a:pt x="4280" y="19349"/>
                    <a:pt x="3654" y="18657"/>
                    <a:pt x="4006" y="18200"/>
                  </a:cubicBezTo>
                  <a:lnTo>
                    <a:pt x="4006" y="18200"/>
                  </a:lnTo>
                  <a:cubicBezTo>
                    <a:pt x="4280" y="18292"/>
                    <a:pt x="4463" y="18670"/>
                    <a:pt x="4606" y="18814"/>
                  </a:cubicBezTo>
                  <a:cubicBezTo>
                    <a:pt x="5311" y="19453"/>
                    <a:pt x="5441" y="19022"/>
                    <a:pt x="6172" y="19322"/>
                  </a:cubicBezTo>
                  <a:cubicBezTo>
                    <a:pt x="6224" y="19231"/>
                    <a:pt x="6276" y="19153"/>
                    <a:pt x="6341" y="19075"/>
                  </a:cubicBezTo>
                  <a:lnTo>
                    <a:pt x="6302" y="19075"/>
                  </a:lnTo>
                  <a:cubicBezTo>
                    <a:pt x="6668" y="18775"/>
                    <a:pt x="6837" y="18514"/>
                    <a:pt x="7281" y="18357"/>
                  </a:cubicBezTo>
                  <a:cubicBezTo>
                    <a:pt x="7594" y="18970"/>
                    <a:pt x="7594" y="19727"/>
                    <a:pt x="8103" y="20249"/>
                  </a:cubicBezTo>
                  <a:cubicBezTo>
                    <a:pt x="8350" y="20115"/>
                    <a:pt x="8630" y="20053"/>
                    <a:pt x="8915" y="20053"/>
                  </a:cubicBezTo>
                  <a:cubicBezTo>
                    <a:pt x="9709" y="20053"/>
                    <a:pt x="10545" y="20533"/>
                    <a:pt x="10842" y="21253"/>
                  </a:cubicBezTo>
                  <a:cubicBezTo>
                    <a:pt x="10469" y="20942"/>
                    <a:pt x="9952" y="20801"/>
                    <a:pt x="9405" y="20801"/>
                  </a:cubicBezTo>
                  <a:cubicBezTo>
                    <a:pt x="8212" y="20801"/>
                    <a:pt x="6880" y="21469"/>
                    <a:pt x="6602" y="22480"/>
                  </a:cubicBezTo>
                  <a:cubicBezTo>
                    <a:pt x="6698" y="22451"/>
                    <a:pt x="6795" y="22438"/>
                    <a:pt x="6890" y="22438"/>
                  </a:cubicBezTo>
                  <a:cubicBezTo>
                    <a:pt x="7276" y="22438"/>
                    <a:pt x="7638" y="22659"/>
                    <a:pt x="7816" y="23015"/>
                  </a:cubicBezTo>
                  <a:cubicBezTo>
                    <a:pt x="7972" y="22545"/>
                    <a:pt x="8364" y="22206"/>
                    <a:pt x="8833" y="22101"/>
                  </a:cubicBezTo>
                  <a:lnTo>
                    <a:pt x="8833" y="22101"/>
                  </a:lnTo>
                  <a:cubicBezTo>
                    <a:pt x="7659" y="23823"/>
                    <a:pt x="9499" y="24972"/>
                    <a:pt x="9446" y="26785"/>
                  </a:cubicBezTo>
                  <a:cubicBezTo>
                    <a:pt x="9107" y="26459"/>
                    <a:pt x="8833" y="26080"/>
                    <a:pt x="8651" y="25650"/>
                  </a:cubicBezTo>
                  <a:lnTo>
                    <a:pt x="8638" y="25689"/>
                  </a:lnTo>
                  <a:cubicBezTo>
                    <a:pt x="8172" y="25587"/>
                    <a:pt x="6915" y="24593"/>
                    <a:pt x="6433" y="24593"/>
                  </a:cubicBezTo>
                  <a:cubicBezTo>
                    <a:pt x="6240" y="24593"/>
                    <a:pt x="6172" y="24753"/>
                    <a:pt x="6328" y="25193"/>
                  </a:cubicBezTo>
                  <a:cubicBezTo>
                    <a:pt x="6257" y="25152"/>
                    <a:pt x="6195" y="25134"/>
                    <a:pt x="6141" y="25134"/>
                  </a:cubicBezTo>
                  <a:cubicBezTo>
                    <a:pt x="5872" y="25134"/>
                    <a:pt x="5828" y="25585"/>
                    <a:pt x="6002" y="25780"/>
                  </a:cubicBezTo>
                  <a:cubicBezTo>
                    <a:pt x="5976" y="25806"/>
                    <a:pt x="5963" y="25846"/>
                    <a:pt x="5950" y="25885"/>
                  </a:cubicBezTo>
                  <a:cubicBezTo>
                    <a:pt x="5806" y="25574"/>
                    <a:pt x="5341" y="24802"/>
                    <a:pt x="4868" y="24802"/>
                  </a:cubicBezTo>
                  <a:cubicBezTo>
                    <a:pt x="4785" y="24802"/>
                    <a:pt x="4701" y="24825"/>
                    <a:pt x="4619" y="24880"/>
                  </a:cubicBezTo>
                  <a:cubicBezTo>
                    <a:pt x="4524" y="24841"/>
                    <a:pt x="4450" y="24823"/>
                    <a:pt x="4394" y="24823"/>
                  </a:cubicBezTo>
                  <a:cubicBezTo>
                    <a:pt x="3770" y="24823"/>
                    <a:pt x="5363" y="27019"/>
                    <a:pt x="5506" y="27150"/>
                  </a:cubicBezTo>
                  <a:cubicBezTo>
                    <a:pt x="5324" y="27202"/>
                    <a:pt x="5128" y="27216"/>
                    <a:pt x="4945" y="27216"/>
                  </a:cubicBezTo>
                  <a:cubicBezTo>
                    <a:pt x="5141" y="27555"/>
                    <a:pt x="5441" y="27816"/>
                    <a:pt x="5806" y="27972"/>
                  </a:cubicBezTo>
                  <a:cubicBezTo>
                    <a:pt x="5846" y="28455"/>
                    <a:pt x="6015" y="28938"/>
                    <a:pt x="6315" y="29329"/>
                  </a:cubicBezTo>
                  <a:cubicBezTo>
                    <a:pt x="6629" y="29721"/>
                    <a:pt x="7051" y="29906"/>
                    <a:pt x="7491" y="29906"/>
                  </a:cubicBezTo>
                  <a:cubicBezTo>
                    <a:pt x="7783" y="29906"/>
                    <a:pt x="8082" y="29824"/>
                    <a:pt x="8364" y="29668"/>
                  </a:cubicBezTo>
                  <a:cubicBezTo>
                    <a:pt x="9484" y="30198"/>
                    <a:pt x="10826" y="31061"/>
                    <a:pt x="12155" y="31061"/>
                  </a:cubicBezTo>
                  <a:cubicBezTo>
                    <a:pt x="12529" y="31061"/>
                    <a:pt x="12902" y="30993"/>
                    <a:pt x="13269" y="30829"/>
                  </a:cubicBezTo>
                  <a:cubicBezTo>
                    <a:pt x="13304" y="30835"/>
                    <a:pt x="13334" y="30838"/>
                    <a:pt x="13360" y="30838"/>
                  </a:cubicBezTo>
                  <a:cubicBezTo>
                    <a:pt x="14025" y="30838"/>
                    <a:pt x="12078" y="28991"/>
                    <a:pt x="12304" y="28364"/>
                  </a:cubicBezTo>
                  <a:cubicBezTo>
                    <a:pt x="12199" y="28351"/>
                    <a:pt x="12095" y="28337"/>
                    <a:pt x="11990" y="28311"/>
                  </a:cubicBezTo>
                  <a:cubicBezTo>
                    <a:pt x="11964" y="28233"/>
                    <a:pt x="11951" y="28142"/>
                    <a:pt x="11925" y="28050"/>
                  </a:cubicBezTo>
                  <a:cubicBezTo>
                    <a:pt x="11784" y="28090"/>
                    <a:pt x="11657" y="28109"/>
                    <a:pt x="11540" y="28109"/>
                  </a:cubicBezTo>
                  <a:cubicBezTo>
                    <a:pt x="11157" y="28109"/>
                    <a:pt x="10869" y="27915"/>
                    <a:pt x="10490" y="27646"/>
                  </a:cubicBezTo>
                  <a:cubicBezTo>
                    <a:pt x="11808" y="27489"/>
                    <a:pt x="11729" y="26876"/>
                    <a:pt x="12591" y="26224"/>
                  </a:cubicBezTo>
                  <a:cubicBezTo>
                    <a:pt x="12538" y="26120"/>
                    <a:pt x="12486" y="26015"/>
                    <a:pt x="12434" y="25911"/>
                  </a:cubicBezTo>
                  <a:cubicBezTo>
                    <a:pt x="12421" y="25911"/>
                    <a:pt x="12421" y="25924"/>
                    <a:pt x="12408" y="25937"/>
                  </a:cubicBezTo>
                  <a:cubicBezTo>
                    <a:pt x="12225" y="24854"/>
                    <a:pt x="12225" y="24332"/>
                    <a:pt x="12825" y="23406"/>
                  </a:cubicBezTo>
                  <a:cubicBezTo>
                    <a:pt x="12930" y="23484"/>
                    <a:pt x="13279" y="23761"/>
                    <a:pt x="13530" y="23761"/>
                  </a:cubicBezTo>
                  <a:cubicBezTo>
                    <a:pt x="13655" y="23761"/>
                    <a:pt x="13756" y="23692"/>
                    <a:pt x="13791" y="23497"/>
                  </a:cubicBezTo>
                  <a:lnTo>
                    <a:pt x="13791" y="23497"/>
                  </a:lnTo>
                  <a:cubicBezTo>
                    <a:pt x="13778" y="23589"/>
                    <a:pt x="13765" y="23680"/>
                    <a:pt x="13726" y="23771"/>
                  </a:cubicBezTo>
                  <a:cubicBezTo>
                    <a:pt x="13817" y="23745"/>
                    <a:pt x="13908" y="23719"/>
                    <a:pt x="14000" y="23706"/>
                  </a:cubicBezTo>
                  <a:cubicBezTo>
                    <a:pt x="14120" y="24092"/>
                    <a:pt x="14533" y="24449"/>
                    <a:pt x="14913" y="24449"/>
                  </a:cubicBezTo>
                  <a:cubicBezTo>
                    <a:pt x="15111" y="24449"/>
                    <a:pt x="15300" y="24352"/>
                    <a:pt x="15435" y="24110"/>
                  </a:cubicBezTo>
                  <a:cubicBezTo>
                    <a:pt x="16217" y="24671"/>
                    <a:pt x="16700" y="25898"/>
                    <a:pt x="15735" y="26563"/>
                  </a:cubicBezTo>
                  <a:cubicBezTo>
                    <a:pt x="15648" y="26547"/>
                    <a:pt x="15561" y="26539"/>
                    <a:pt x="15475" y="26539"/>
                  </a:cubicBezTo>
                  <a:cubicBezTo>
                    <a:pt x="15015" y="26539"/>
                    <a:pt x="14576" y="26766"/>
                    <a:pt x="14313" y="27150"/>
                  </a:cubicBezTo>
                  <a:cubicBezTo>
                    <a:pt x="14234" y="27255"/>
                    <a:pt x="14247" y="27894"/>
                    <a:pt x="14287" y="28064"/>
                  </a:cubicBezTo>
                  <a:cubicBezTo>
                    <a:pt x="14234" y="28011"/>
                    <a:pt x="14208" y="27959"/>
                    <a:pt x="14182" y="27894"/>
                  </a:cubicBezTo>
                  <a:lnTo>
                    <a:pt x="14208" y="27881"/>
                  </a:lnTo>
                  <a:cubicBezTo>
                    <a:pt x="14091" y="27842"/>
                    <a:pt x="13973" y="27803"/>
                    <a:pt x="13869" y="27776"/>
                  </a:cubicBezTo>
                  <a:lnTo>
                    <a:pt x="13869" y="27776"/>
                  </a:lnTo>
                  <a:cubicBezTo>
                    <a:pt x="13954" y="28617"/>
                    <a:pt x="16242" y="29058"/>
                    <a:pt x="17403" y="29058"/>
                  </a:cubicBezTo>
                  <a:cubicBezTo>
                    <a:pt x="17665" y="29058"/>
                    <a:pt x="17870" y="29036"/>
                    <a:pt x="17979" y="28990"/>
                  </a:cubicBezTo>
                  <a:lnTo>
                    <a:pt x="17979" y="28990"/>
                  </a:lnTo>
                  <a:cubicBezTo>
                    <a:pt x="17822" y="29459"/>
                    <a:pt x="18422" y="29564"/>
                    <a:pt x="18709" y="29629"/>
                  </a:cubicBezTo>
                  <a:cubicBezTo>
                    <a:pt x="18233" y="29898"/>
                    <a:pt x="18683" y="30327"/>
                    <a:pt x="19042" y="30327"/>
                  </a:cubicBezTo>
                  <a:cubicBezTo>
                    <a:pt x="19066" y="30327"/>
                    <a:pt x="19090" y="30325"/>
                    <a:pt x="19114" y="30321"/>
                  </a:cubicBezTo>
                  <a:cubicBezTo>
                    <a:pt x="19140" y="30347"/>
                    <a:pt x="19166" y="30386"/>
                    <a:pt x="19192" y="30425"/>
                  </a:cubicBezTo>
                  <a:cubicBezTo>
                    <a:pt x="19183" y="30424"/>
                    <a:pt x="19174" y="30424"/>
                    <a:pt x="19164" y="30424"/>
                  </a:cubicBezTo>
                  <a:cubicBezTo>
                    <a:pt x="18537" y="30424"/>
                    <a:pt x="16391" y="31642"/>
                    <a:pt x="17457" y="31873"/>
                  </a:cubicBezTo>
                  <a:cubicBezTo>
                    <a:pt x="17750" y="31939"/>
                    <a:pt x="18057" y="31967"/>
                    <a:pt x="18373" y="31967"/>
                  </a:cubicBezTo>
                  <a:cubicBezTo>
                    <a:pt x="19366" y="31967"/>
                    <a:pt x="20434" y="31696"/>
                    <a:pt x="21345" y="31508"/>
                  </a:cubicBezTo>
                  <a:cubicBezTo>
                    <a:pt x="21540" y="31735"/>
                    <a:pt x="21755" y="31827"/>
                    <a:pt x="21971" y="31827"/>
                  </a:cubicBezTo>
                  <a:cubicBezTo>
                    <a:pt x="22288" y="31827"/>
                    <a:pt x="22607" y="31628"/>
                    <a:pt x="22871" y="31364"/>
                  </a:cubicBezTo>
                  <a:cubicBezTo>
                    <a:pt x="23641" y="30608"/>
                    <a:pt x="24515" y="30399"/>
                    <a:pt x="25285" y="29590"/>
                  </a:cubicBezTo>
                  <a:cubicBezTo>
                    <a:pt x="26915" y="28859"/>
                    <a:pt x="28520" y="27581"/>
                    <a:pt x="28716" y="25898"/>
                  </a:cubicBezTo>
                  <a:cubicBezTo>
                    <a:pt x="28924" y="25637"/>
                    <a:pt x="28781" y="25376"/>
                    <a:pt x="28546" y="25259"/>
                  </a:cubicBezTo>
                  <a:cubicBezTo>
                    <a:pt x="28390" y="25337"/>
                    <a:pt x="28233" y="25415"/>
                    <a:pt x="28090" y="25480"/>
                  </a:cubicBezTo>
                  <a:cubicBezTo>
                    <a:pt x="28470" y="25062"/>
                    <a:pt x="28949" y="23768"/>
                    <a:pt x="29599" y="23768"/>
                  </a:cubicBezTo>
                  <a:cubicBezTo>
                    <a:pt x="29617" y="23768"/>
                    <a:pt x="29636" y="23769"/>
                    <a:pt x="29655" y="23771"/>
                  </a:cubicBezTo>
                  <a:cubicBezTo>
                    <a:pt x="29877" y="23210"/>
                    <a:pt x="30294" y="21801"/>
                    <a:pt x="29485" y="21462"/>
                  </a:cubicBezTo>
                  <a:cubicBezTo>
                    <a:pt x="31025" y="21240"/>
                    <a:pt x="33125" y="19910"/>
                    <a:pt x="33060" y="18161"/>
                  </a:cubicBezTo>
                  <a:cubicBezTo>
                    <a:pt x="33008" y="16752"/>
                    <a:pt x="30999" y="16661"/>
                    <a:pt x="30099" y="15878"/>
                  </a:cubicBezTo>
                  <a:cubicBezTo>
                    <a:pt x="29303" y="16309"/>
                    <a:pt x="29172" y="16596"/>
                    <a:pt x="28585" y="17248"/>
                  </a:cubicBezTo>
                  <a:cubicBezTo>
                    <a:pt x="26889" y="15552"/>
                    <a:pt x="28833" y="14743"/>
                    <a:pt x="28794" y="13112"/>
                  </a:cubicBezTo>
                  <a:cubicBezTo>
                    <a:pt x="29812" y="13021"/>
                    <a:pt x="30347" y="12564"/>
                    <a:pt x="31299" y="12408"/>
                  </a:cubicBezTo>
                  <a:cubicBezTo>
                    <a:pt x="31578" y="11716"/>
                    <a:pt x="31195" y="10143"/>
                    <a:pt x="30480" y="10143"/>
                  </a:cubicBezTo>
                  <a:cubicBezTo>
                    <a:pt x="30291" y="10143"/>
                    <a:pt x="30080" y="10252"/>
                    <a:pt x="29851" y="10516"/>
                  </a:cubicBezTo>
                  <a:cubicBezTo>
                    <a:pt x="29506" y="9893"/>
                    <a:pt x="29350" y="8099"/>
                    <a:pt x="28387" y="8099"/>
                  </a:cubicBezTo>
                  <a:cubicBezTo>
                    <a:pt x="28222" y="8099"/>
                    <a:pt x="28033" y="8152"/>
                    <a:pt x="27816" y="8272"/>
                  </a:cubicBezTo>
                  <a:cubicBezTo>
                    <a:pt x="27752" y="8258"/>
                    <a:pt x="27691" y="8252"/>
                    <a:pt x="27634" y="8252"/>
                  </a:cubicBezTo>
                  <a:cubicBezTo>
                    <a:pt x="26603" y="8252"/>
                    <a:pt x="26490" y="10359"/>
                    <a:pt x="26120" y="11038"/>
                  </a:cubicBezTo>
                  <a:cubicBezTo>
                    <a:pt x="25851" y="10607"/>
                    <a:pt x="25787" y="9303"/>
                    <a:pt x="25208" y="9303"/>
                  </a:cubicBezTo>
                  <a:cubicBezTo>
                    <a:pt x="24999" y="9303"/>
                    <a:pt x="24723" y="9473"/>
                    <a:pt x="24345" y="9916"/>
                  </a:cubicBezTo>
                  <a:cubicBezTo>
                    <a:pt x="24580" y="9407"/>
                    <a:pt x="25037" y="9055"/>
                    <a:pt x="25572" y="8977"/>
                  </a:cubicBezTo>
                  <a:cubicBezTo>
                    <a:pt x="24580" y="8011"/>
                    <a:pt x="23902" y="6537"/>
                    <a:pt x="23589" y="5193"/>
                  </a:cubicBezTo>
                  <a:cubicBezTo>
                    <a:pt x="23236" y="5089"/>
                    <a:pt x="22988" y="4789"/>
                    <a:pt x="22936" y="4437"/>
                  </a:cubicBezTo>
                  <a:cubicBezTo>
                    <a:pt x="22726" y="4360"/>
                    <a:pt x="22487" y="4328"/>
                    <a:pt x="22241" y="4328"/>
                  </a:cubicBezTo>
                  <a:cubicBezTo>
                    <a:pt x="21814" y="4328"/>
                    <a:pt x="21366" y="4426"/>
                    <a:pt x="21018" y="4567"/>
                  </a:cubicBezTo>
                  <a:cubicBezTo>
                    <a:pt x="19857" y="4411"/>
                    <a:pt x="19309" y="4397"/>
                    <a:pt x="18788" y="3197"/>
                  </a:cubicBezTo>
                  <a:cubicBezTo>
                    <a:pt x="18767" y="3195"/>
                    <a:pt x="18747" y="3194"/>
                    <a:pt x="18728" y="3194"/>
                  </a:cubicBezTo>
                  <a:cubicBezTo>
                    <a:pt x="18475" y="3194"/>
                    <a:pt x="18380" y="3399"/>
                    <a:pt x="18144" y="3399"/>
                  </a:cubicBezTo>
                  <a:cubicBezTo>
                    <a:pt x="18121" y="3399"/>
                    <a:pt x="18096" y="3397"/>
                    <a:pt x="18070" y="3393"/>
                  </a:cubicBezTo>
                  <a:cubicBezTo>
                    <a:pt x="18213" y="3002"/>
                    <a:pt x="18240" y="2558"/>
                    <a:pt x="18122" y="2154"/>
                  </a:cubicBezTo>
                  <a:lnTo>
                    <a:pt x="18122" y="2154"/>
                  </a:lnTo>
                  <a:cubicBezTo>
                    <a:pt x="17444" y="2545"/>
                    <a:pt x="16674" y="2754"/>
                    <a:pt x="15878" y="2754"/>
                  </a:cubicBezTo>
                  <a:cubicBezTo>
                    <a:pt x="15852" y="2949"/>
                    <a:pt x="15709" y="3119"/>
                    <a:pt x="15526" y="3171"/>
                  </a:cubicBezTo>
                  <a:cubicBezTo>
                    <a:pt x="15487" y="3028"/>
                    <a:pt x="15461" y="2884"/>
                    <a:pt x="15474" y="2728"/>
                  </a:cubicBezTo>
                  <a:cubicBezTo>
                    <a:pt x="14195" y="2558"/>
                    <a:pt x="13191" y="1266"/>
                    <a:pt x="13726" y="1"/>
                  </a:cubicBezTo>
                  <a:close/>
                </a:path>
              </a:pathLst>
            </a:custGeom>
            <a:solidFill>
              <a:srgbClr val="000000">
                <a:alpha val="2680"/>
              </a:srgbClr>
            </a:solidFill>
            <a:ln>
              <a:noFill/>
            </a:ln>
            <a:effectLst>
              <a:outerShdw blurRad="1857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11"/>
          <p:cNvGrpSpPr/>
          <p:nvPr/>
        </p:nvGrpSpPr>
        <p:grpSpPr>
          <a:xfrm flipH="1">
            <a:off x="-639629" y="4083235"/>
            <a:ext cx="11013868" cy="1255739"/>
            <a:chOff x="-1249229" y="4083235"/>
            <a:chExt cx="11013868" cy="1255739"/>
          </a:xfrm>
        </p:grpSpPr>
        <p:sp>
          <p:nvSpPr>
            <p:cNvPr id="655" name="Google Shape;655;p11"/>
            <p:cNvSpPr/>
            <p:nvPr/>
          </p:nvSpPr>
          <p:spPr>
            <a:xfrm flipH="1">
              <a:off x="-124700" y="4083235"/>
              <a:ext cx="9320560" cy="1126144"/>
            </a:xfrm>
            <a:custGeom>
              <a:avLst/>
              <a:gdLst/>
              <a:ahLst/>
              <a:cxnLst/>
              <a:rect l="l" t="t" r="r" b="b"/>
              <a:pathLst>
                <a:path w="122297" h="34352" extrusionOk="0">
                  <a:moveTo>
                    <a:pt x="0" y="34352"/>
                  </a:moveTo>
                  <a:lnTo>
                    <a:pt x="122296" y="34352"/>
                  </a:lnTo>
                  <a:lnTo>
                    <a:pt x="122296" y="9968"/>
                  </a:lnTo>
                  <a:cubicBezTo>
                    <a:pt x="122296" y="9968"/>
                    <a:pt x="92237" y="1"/>
                    <a:pt x="63705" y="1"/>
                  </a:cubicBezTo>
                  <a:cubicBezTo>
                    <a:pt x="35173" y="1"/>
                    <a:pt x="0" y="9968"/>
                    <a:pt x="0" y="9968"/>
                  </a:cubicBezTo>
                  <a:close/>
                </a:path>
              </a:pathLst>
            </a:custGeom>
            <a:gradFill>
              <a:gsLst>
                <a:gs pos="0">
                  <a:schemeClr val="dk1"/>
                </a:gs>
                <a:gs pos="65000">
                  <a:srgbClr val="7E5288"/>
                </a:gs>
                <a:gs pos="88000">
                  <a:schemeClr val="lt1"/>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flipH="1">
              <a:off x="4197005" y="4098380"/>
              <a:ext cx="4937808" cy="1111425"/>
            </a:xfrm>
            <a:custGeom>
              <a:avLst/>
              <a:gdLst/>
              <a:ahLst/>
              <a:cxnLst/>
              <a:rect l="l" t="t" r="r" b="b"/>
              <a:pathLst>
                <a:path w="64790" h="33903" extrusionOk="0">
                  <a:moveTo>
                    <a:pt x="13211" y="11463"/>
                  </a:moveTo>
                  <a:cubicBezTo>
                    <a:pt x="13250" y="11463"/>
                    <a:pt x="13302" y="11555"/>
                    <a:pt x="13185" y="11724"/>
                  </a:cubicBezTo>
                  <a:cubicBezTo>
                    <a:pt x="13159" y="11646"/>
                    <a:pt x="13159" y="11568"/>
                    <a:pt x="13185" y="11502"/>
                  </a:cubicBezTo>
                  <a:cubicBezTo>
                    <a:pt x="13183" y="11500"/>
                    <a:pt x="13181" y="11500"/>
                    <a:pt x="13178" y="11500"/>
                  </a:cubicBezTo>
                  <a:cubicBezTo>
                    <a:pt x="13177" y="11500"/>
                    <a:pt x="13175" y="11500"/>
                    <a:pt x="13174" y="11501"/>
                  </a:cubicBezTo>
                  <a:lnTo>
                    <a:pt x="13174" y="11501"/>
                  </a:lnTo>
                  <a:lnTo>
                    <a:pt x="13211" y="11463"/>
                  </a:lnTo>
                  <a:close/>
                  <a:moveTo>
                    <a:pt x="12904" y="11842"/>
                  </a:moveTo>
                  <a:cubicBezTo>
                    <a:pt x="12899" y="11855"/>
                    <a:pt x="12893" y="11868"/>
                    <a:pt x="12892" y="11868"/>
                  </a:cubicBezTo>
                  <a:cubicBezTo>
                    <a:pt x="12891" y="11868"/>
                    <a:pt x="12892" y="11861"/>
                    <a:pt x="12898" y="11842"/>
                  </a:cubicBezTo>
                  <a:close/>
                  <a:moveTo>
                    <a:pt x="13067" y="11607"/>
                  </a:moveTo>
                  <a:cubicBezTo>
                    <a:pt x="13289" y="11816"/>
                    <a:pt x="13120" y="11842"/>
                    <a:pt x="12833" y="12063"/>
                  </a:cubicBezTo>
                  <a:cubicBezTo>
                    <a:pt x="12859" y="11998"/>
                    <a:pt x="12885" y="11920"/>
                    <a:pt x="12911" y="11842"/>
                  </a:cubicBezTo>
                  <a:cubicBezTo>
                    <a:pt x="12950" y="11750"/>
                    <a:pt x="13002" y="11672"/>
                    <a:pt x="13067" y="11607"/>
                  </a:cubicBezTo>
                  <a:close/>
                  <a:moveTo>
                    <a:pt x="30902" y="7808"/>
                  </a:moveTo>
                  <a:cubicBezTo>
                    <a:pt x="33264" y="7808"/>
                    <a:pt x="35886" y="9953"/>
                    <a:pt x="34420" y="11691"/>
                  </a:cubicBezTo>
                  <a:lnTo>
                    <a:pt x="34420" y="11691"/>
                  </a:lnTo>
                  <a:cubicBezTo>
                    <a:pt x="34395" y="11715"/>
                    <a:pt x="34351" y="11758"/>
                    <a:pt x="34281" y="11829"/>
                  </a:cubicBezTo>
                  <a:lnTo>
                    <a:pt x="34293" y="11829"/>
                  </a:lnTo>
                  <a:cubicBezTo>
                    <a:pt x="34307" y="11814"/>
                    <a:pt x="34337" y="11782"/>
                    <a:pt x="34367" y="11751"/>
                  </a:cubicBezTo>
                  <a:lnTo>
                    <a:pt x="34367" y="11751"/>
                  </a:lnTo>
                  <a:cubicBezTo>
                    <a:pt x="34344" y="11777"/>
                    <a:pt x="34319" y="11803"/>
                    <a:pt x="34294" y="11829"/>
                  </a:cubicBezTo>
                  <a:lnTo>
                    <a:pt x="34293" y="11829"/>
                  </a:lnTo>
                  <a:cubicBezTo>
                    <a:pt x="34288" y="11834"/>
                    <a:pt x="34285" y="11837"/>
                    <a:pt x="34285" y="11837"/>
                  </a:cubicBezTo>
                  <a:cubicBezTo>
                    <a:pt x="34285" y="11837"/>
                    <a:pt x="34288" y="11835"/>
                    <a:pt x="34294" y="11829"/>
                  </a:cubicBezTo>
                  <a:lnTo>
                    <a:pt x="34294" y="11829"/>
                  </a:lnTo>
                  <a:cubicBezTo>
                    <a:pt x="33557" y="12576"/>
                    <a:pt x="32142" y="13003"/>
                    <a:pt x="30819" y="13003"/>
                  </a:cubicBezTo>
                  <a:cubicBezTo>
                    <a:pt x="28675" y="13003"/>
                    <a:pt x="26769" y="11882"/>
                    <a:pt x="28358" y="9180"/>
                  </a:cubicBezTo>
                  <a:cubicBezTo>
                    <a:pt x="28933" y="8199"/>
                    <a:pt x="29894" y="7808"/>
                    <a:pt x="30902" y="7808"/>
                  </a:cubicBezTo>
                  <a:close/>
                  <a:moveTo>
                    <a:pt x="30461" y="17094"/>
                  </a:moveTo>
                  <a:lnTo>
                    <a:pt x="30461" y="17094"/>
                  </a:lnTo>
                  <a:cubicBezTo>
                    <a:pt x="30460" y="17095"/>
                    <a:pt x="30459" y="17097"/>
                    <a:pt x="30458" y="17099"/>
                  </a:cubicBezTo>
                  <a:cubicBezTo>
                    <a:pt x="30459" y="17097"/>
                    <a:pt x="30460" y="17096"/>
                    <a:pt x="30461" y="17094"/>
                  </a:cubicBezTo>
                  <a:close/>
                  <a:moveTo>
                    <a:pt x="36930" y="21277"/>
                  </a:moveTo>
                  <a:cubicBezTo>
                    <a:pt x="37112" y="21277"/>
                    <a:pt x="37300" y="21297"/>
                    <a:pt x="37490" y="21339"/>
                  </a:cubicBezTo>
                  <a:cubicBezTo>
                    <a:pt x="37852" y="21297"/>
                    <a:pt x="38174" y="21277"/>
                    <a:pt x="38459" y="21277"/>
                  </a:cubicBezTo>
                  <a:cubicBezTo>
                    <a:pt x="42938" y="21277"/>
                    <a:pt x="38232" y="26178"/>
                    <a:pt x="35831" y="26178"/>
                  </a:cubicBezTo>
                  <a:cubicBezTo>
                    <a:pt x="34865" y="26178"/>
                    <a:pt x="34272" y="25384"/>
                    <a:pt x="34802" y="23156"/>
                  </a:cubicBezTo>
                  <a:lnTo>
                    <a:pt x="34802" y="23156"/>
                  </a:lnTo>
                  <a:cubicBezTo>
                    <a:pt x="34813" y="23112"/>
                    <a:pt x="34826" y="23059"/>
                    <a:pt x="34842" y="22996"/>
                  </a:cubicBezTo>
                  <a:lnTo>
                    <a:pt x="34842" y="22996"/>
                  </a:lnTo>
                  <a:cubicBezTo>
                    <a:pt x="34842" y="22996"/>
                    <a:pt x="34842" y="22996"/>
                    <a:pt x="34842" y="22996"/>
                  </a:cubicBezTo>
                  <a:cubicBezTo>
                    <a:pt x="35074" y="21903"/>
                    <a:pt x="35923" y="21277"/>
                    <a:pt x="36930" y="21277"/>
                  </a:cubicBezTo>
                  <a:close/>
                  <a:moveTo>
                    <a:pt x="13059" y="14064"/>
                  </a:moveTo>
                  <a:cubicBezTo>
                    <a:pt x="13937" y="14064"/>
                    <a:pt x="14929" y="14550"/>
                    <a:pt x="15977" y="15756"/>
                  </a:cubicBezTo>
                  <a:cubicBezTo>
                    <a:pt x="16306" y="16146"/>
                    <a:pt x="27350" y="16730"/>
                    <a:pt x="30271" y="16730"/>
                  </a:cubicBezTo>
                  <a:cubicBezTo>
                    <a:pt x="30475" y="16730"/>
                    <a:pt x="30640" y="16727"/>
                    <a:pt x="30758" y="16721"/>
                  </a:cubicBezTo>
                  <a:lnTo>
                    <a:pt x="30758" y="16721"/>
                  </a:lnTo>
                  <a:cubicBezTo>
                    <a:pt x="30642" y="16837"/>
                    <a:pt x="30539" y="16953"/>
                    <a:pt x="30461" y="17094"/>
                  </a:cubicBezTo>
                  <a:lnTo>
                    <a:pt x="30461" y="17094"/>
                  </a:lnTo>
                  <a:cubicBezTo>
                    <a:pt x="30475" y="17063"/>
                    <a:pt x="30431" y="17052"/>
                    <a:pt x="30366" y="17052"/>
                  </a:cubicBezTo>
                  <a:cubicBezTo>
                    <a:pt x="30204" y="17052"/>
                    <a:pt x="29919" y="17121"/>
                    <a:pt x="30128" y="17121"/>
                  </a:cubicBezTo>
                  <a:cubicBezTo>
                    <a:pt x="30190" y="17121"/>
                    <a:pt x="30294" y="17115"/>
                    <a:pt x="30458" y="17099"/>
                  </a:cubicBezTo>
                  <a:lnTo>
                    <a:pt x="30458" y="17099"/>
                  </a:lnTo>
                  <a:cubicBezTo>
                    <a:pt x="28123" y="17334"/>
                    <a:pt x="23074" y="19917"/>
                    <a:pt x="22630" y="22631"/>
                  </a:cubicBezTo>
                  <a:cubicBezTo>
                    <a:pt x="23437" y="21633"/>
                    <a:pt x="24691" y="21192"/>
                    <a:pt x="25958" y="21192"/>
                  </a:cubicBezTo>
                  <a:cubicBezTo>
                    <a:pt x="28833" y="21192"/>
                    <a:pt x="31775" y="23462"/>
                    <a:pt x="29701" y="26649"/>
                  </a:cubicBezTo>
                  <a:cubicBezTo>
                    <a:pt x="29604" y="28008"/>
                    <a:pt x="27955" y="28734"/>
                    <a:pt x="26172" y="28734"/>
                  </a:cubicBezTo>
                  <a:cubicBezTo>
                    <a:pt x="23915" y="28734"/>
                    <a:pt x="21444" y="27572"/>
                    <a:pt x="21626" y="25058"/>
                  </a:cubicBezTo>
                  <a:lnTo>
                    <a:pt x="21626" y="25058"/>
                  </a:lnTo>
                  <a:cubicBezTo>
                    <a:pt x="19149" y="26861"/>
                    <a:pt x="16599" y="28290"/>
                    <a:pt x="15044" y="28290"/>
                  </a:cubicBezTo>
                  <a:cubicBezTo>
                    <a:pt x="13281" y="28290"/>
                    <a:pt x="12798" y="26454"/>
                    <a:pt x="15155" y="21248"/>
                  </a:cubicBezTo>
                  <a:lnTo>
                    <a:pt x="15155" y="21248"/>
                  </a:lnTo>
                  <a:cubicBezTo>
                    <a:pt x="13829" y="22027"/>
                    <a:pt x="12766" y="22352"/>
                    <a:pt x="11934" y="22352"/>
                  </a:cubicBezTo>
                  <a:cubicBezTo>
                    <a:pt x="7731" y="22352"/>
                    <a:pt x="9430" y="14064"/>
                    <a:pt x="13059" y="14064"/>
                  </a:cubicBezTo>
                  <a:close/>
                  <a:moveTo>
                    <a:pt x="19364" y="29616"/>
                  </a:moveTo>
                  <a:cubicBezTo>
                    <a:pt x="19482" y="29616"/>
                    <a:pt x="19603" y="29662"/>
                    <a:pt x="19708" y="29780"/>
                  </a:cubicBezTo>
                  <a:cubicBezTo>
                    <a:pt x="19747" y="29898"/>
                    <a:pt x="19682" y="29963"/>
                    <a:pt x="19499" y="29963"/>
                  </a:cubicBezTo>
                  <a:cubicBezTo>
                    <a:pt x="19518" y="29952"/>
                    <a:pt x="19514" y="29948"/>
                    <a:pt x="19503" y="29948"/>
                  </a:cubicBezTo>
                  <a:cubicBezTo>
                    <a:pt x="19479" y="29948"/>
                    <a:pt x="19420" y="29965"/>
                    <a:pt x="19463" y="29965"/>
                  </a:cubicBezTo>
                  <a:cubicBezTo>
                    <a:pt x="19471" y="29965"/>
                    <a:pt x="19483" y="29965"/>
                    <a:pt x="19499" y="29963"/>
                  </a:cubicBezTo>
                  <a:lnTo>
                    <a:pt x="19499" y="29963"/>
                  </a:lnTo>
                  <a:cubicBezTo>
                    <a:pt x="19369" y="29976"/>
                    <a:pt x="19225" y="30002"/>
                    <a:pt x="19108" y="30054"/>
                  </a:cubicBezTo>
                  <a:cubicBezTo>
                    <a:pt x="19043" y="30072"/>
                    <a:pt x="18991" y="30080"/>
                    <a:pt x="18951" y="30080"/>
                  </a:cubicBezTo>
                  <a:cubicBezTo>
                    <a:pt x="18636" y="30080"/>
                    <a:pt x="18985" y="29616"/>
                    <a:pt x="19364" y="29616"/>
                  </a:cubicBezTo>
                  <a:close/>
                  <a:moveTo>
                    <a:pt x="50041" y="0"/>
                  </a:moveTo>
                  <a:cubicBezTo>
                    <a:pt x="49977" y="0"/>
                    <a:pt x="49911" y="3"/>
                    <a:pt x="49845" y="9"/>
                  </a:cubicBezTo>
                  <a:cubicBezTo>
                    <a:pt x="51971" y="4072"/>
                    <a:pt x="46126" y="5890"/>
                    <a:pt x="40931" y="5890"/>
                  </a:cubicBezTo>
                  <a:cubicBezTo>
                    <a:pt x="36435" y="5890"/>
                    <a:pt x="32425" y="4528"/>
                    <a:pt x="34489" y="2083"/>
                  </a:cubicBezTo>
                  <a:lnTo>
                    <a:pt x="34489" y="2083"/>
                  </a:lnTo>
                  <a:cubicBezTo>
                    <a:pt x="30797" y="2840"/>
                    <a:pt x="24352" y="4849"/>
                    <a:pt x="22748" y="8815"/>
                  </a:cubicBezTo>
                  <a:cubicBezTo>
                    <a:pt x="22591" y="7967"/>
                    <a:pt x="22239" y="7158"/>
                    <a:pt x="21704" y="6480"/>
                  </a:cubicBezTo>
                  <a:cubicBezTo>
                    <a:pt x="21391" y="7158"/>
                    <a:pt x="20856" y="7706"/>
                    <a:pt x="20191" y="8032"/>
                  </a:cubicBezTo>
                  <a:cubicBezTo>
                    <a:pt x="21930" y="9258"/>
                    <a:pt x="19938" y="10419"/>
                    <a:pt x="17543" y="10419"/>
                  </a:cubicBezTo>
                  <a:cubicBezTo>
                    <a:pt x="15376" y="10419"/>
                    <a:pt x="12879" y="9468"/>
                    <a:pt x="12519" y="6754"/>
                  </a:cubicBezTo>
                  <a:cubicBezTo>
                    <a:pt x="7322" y="7690"/>
                    <a:pt x="7896" y="16968"/>
                    <a:pt x="3285" y="16968"/>
                  </a:cubicBezTo>
                  <a:cubicBezTo>
                    <a:pt x="2630" y="16968"/>
                    <a:pt x="1870" y="16781"/>
                    <a:pt x="974" y="16356"/>
                  </a:cubicBezTo>
                  <a:cubicBezTo>
                    <a:pt x="934" y="17269"/>
                    <a:pt x="882" y="18182"/>
                    <a:pt x="817" y="19095"/>
                  </a:cubicBezTo>
                  <a:cubicBezTo>
                    <a:pt x="1766" y="18249"/>
                    <a:pt x="2611" y="17893"/>
                    <a:pt x="3343" y="17893"/>
                  </a:cubicBezTo>
                  <a:cubicBezTo>
                    <a:pt x="7212" y="17893"/>
                    <a:pt x="7904" y="27836"/>
                    <a:pt x="3850" y="27836"/>
                  </a:cubicBezTo>
                  <a:cubicBezTo>
                    <a:pt x="3186" y="27836"/>
                    <a:pt x="2395" y="27570"/>
                    <a:pt x="1469" y="26949"/>
                  </a:cubicBezTo>
                  <a:lnTo>
                    <a:pt x="1469" y="26949"/>
                  </a:lnTo>
                  <a:cubicBezTo>
                    <a:pt x="2886" y="29345"/>
                    <a:pt x="1" y="33053"/>
                    <a:pt x="4119" y="33053"/>
                  </a:cubicBezTo>
                  <a:cubicBezTo>
                    <a:pt x="4665" y="33053"/>
                    <a:pt x="5334" y="32988"/>
                    <a:pt x="6153" y="32846"/>
                  </a:cubicBezTo>
                  <a:cubicBezTo>
                    <a:pt x="6252" y="30208"/>
                    <a:pt x="7851" y="29134"/>
                    <a:pt x="9579" y="29134"/>
                  </a:cubicBezTo>
                  <a:cubicBezTo>
                    <a:pt x="11943" y="29134"/>
                    <a:pt x="14547" y="31144"/>
                    <a:pt x="13876" y="33903"/>
                  </a:cubicBezTo>
                  <a:cubicBezTo>
                    <a:pt x="15530" y="31962"/>
                    <a:pt x="21085" y="30145"/>
                    <a:pt x="25407" y="30145"/>
                  </a:cubicBezTo>
                  <a:cubicBezTo>
                    <a:pt x="28347" y="30145"/>
                    <a:pt x="30717" y="30986"/>
                    <a:pt x="30902" y="33198"/>
                  </a:cubicBezTo>
                  <a:cubicBezTo>
                    <a:pt x="33263" y="31646"/>
                    <a:pt x="32598" y="29180"/>
                    <a:pt x="33589" y="26858"/>
                  </a:cubicBezTo>
                  <a:cubicBezTo>
                    <a:pt x="34433" y="32035"/>
                    <a:pt x="35411" y="33737"/>
                    <a:pt x="36648" y="33737"/>
                  </a:cubicBezTo>
                  <a:cubicBezTo>
                    <a:pt x="39026" y="33737"/>
                    <a:pt x="42364" y="27457"/>
                    <a:pt x="47554" y="27457"/>
                  </a:cubicBezTo>
                  <a:cubicBezTo>
                    <a:pt x="48773" y="27457"/>
                    <a:pt x="50093" y="27803"/>
                    <a:pt x="51528" y="28658"/>
                  </a:cubicBezTo>
                  <a:cubicBezTo>
                    <a:pt x="51541" y="25736"/>
                    <a:pt x="43987" y="26988"/>
                    <a:pt x="46740" y="21809"/>
                  </a:cubicBezTo>
                  <a:lnTo>
                    <a:pt x="46740" y="21809"/>
                  </a:lnTo>
                  <a:cubicBezTo>
                    <a:pt x="45266" y="22044"/>
                    <a:pt x="44209" y="22722"/>
                    <a:pt x="43583" y="23870"/>
                  </a:cubicBezTo>
                  <a:cubicBezTo>
                    <a:pt x="40882" y="19435"/>
                    <a:pt x="31110" y="19435"/>
                    <a:pt x="31384" y="16369"/>
                  </a:cubicBezTo>
                  <a:cubicBezTo>
                    <a:pt x="31665" y="13079"/>
                    <a:pt x="36557" y="11806"/>
                    <a:pt x="41058" y="11806"/>
                  </a:cubicBezTo>
                  <a:cubicBezTo>
                    <a:pt x="44302" y="11806"/>
                    <a:pt x="47343" y="12468"/>
                    <a:pt x="48305" y="13512"/>
                  </a:cubicBezTo>
                  <a:cubicBezTo>
                    <a:pt x="48320" y="11068"/>
                    <a:pt x="50716" y="9436"/>
                    <a:pt x="52858" y="9436"/>
                  </a:cubicBezTo>
                  <a:cubicBezTo>
                    <a:pt x="54547" y="9436"/>
                    <a:pt x="56079" y="10452"/>
                    <a:pt x="56159" y="12885"/>
                  </a:cubicBezTo>
                  <a:cubicBezTo>
                    <a:pt x="56576" y="12791"/>
                    <a:pt x="56888" y="12749"/>
                    <a:pt x="57120" y="12749"/>
                  </a:cubicBezTo>
                  <a:cubicBezTo>
                    <a:pt x="58852" y="12749"/>
                    <a:pt x="56035" y="15087"/>
                    <a:pt x="58512" y="15087"/>
                  </a:cubicBezTo>
                  <a:cubicBezTo>
                    <a:pt x="59223" y="15087"/>
                    <a:pt x="60371" y="14894"/>
                    <a:pt x="62187" y="14399"/>
                  </a:cubicBezTo>
                  <a:cubicBezTo>
                    <a:pt x="64789" y="13686"/>
                    <a:pt x="64068" y="9732"/>
                    <a:pt x="61610" y="9732"/>
                  </a:cubicBezTo>
                  <a:cubicBezTo>
                    <a:pt x="61537" y="9732"/>
                    <a:pt x="61461" y="9736"/>
                    <a:pt x="61385" y="9743"/>
                  </a:cubicBezTo>
                  <a:lnTo>
                    <a:pt x="61385" y="9743"/>
                  </a:lnTo>
                  <a:cubicBezTo>
                    <a:pt x="62288" y="9623"/>
                    <a:pt x="62539" y="9582"/>
                    <a:pt x="62487" y="9582"/>
                  </a:cubicBezTo>
                  <a:cubicBezTo>
                    <a:pt x="62400" y="9582"/>
                    <a:pt x="61466" y="9696"/>
                    <a:pt x="61308" y="9745"/>
                  </a:cubicBezTo>
                  <a:lnTo>
                    <a:pt x="61308" y="9745"/>
                  </a:lnTo>
                  <a:cubicBezTo>
                    <a:pt x="61306" y="9747"/>
                    <a:pt x="61303" y="9750"/>
                    <a:pt x="61301" y="9752"/>
                  </a:cubicBezTo>
                  <a:lnTo>
                    <a:pt x="61301" y="9752"/>
                  </a:lnTo>
                  <a:cubicBezTo>
                    <a:pt x="61329" y="9749"/>
                    <a:pt x="61357" y="9746"/>
                    <a:pt x="61385" y="9743"/>
                  </a:cubicBezTo>
                  <a:lnTo>
                    <a:pt x="61385" y="9743"/>
                  </a:lnTo>
                  <a:cubicBezTo>
                    <a:pt x="61357" y="9747"/>
                    <a:pt x="61328" y="9750"/>
                    <a:pt x="61300" y="9754"/>
                  </a:cubicBezTo>
                  <a:cubicBezTo>
                    <a:pt x="61300" y="9754"/>
                    <a:pt x="61301" y="9753"/>
                    <a:pt x="61301" y="9752"/>
                  </a:cubicBezTo>
                  <a:lnTo>
                    <a:pt x="61301" y="9752"/>
                  </a:lnTo>
                  <a:cubicBezTo>
                    <a:pt x="61296" y="9753"/>
                    <a:pt x="61291" y="9754"/>
                    <a:pt x="61286" y="9754"/>
                  </a:cubicBezTo>
                  <a:cubicBezTo>
                    <a:pt x="61289" y="9751"/>
                    <a:pt x="61297" y="9748"/>
                    <a:pt x="61308" y="9745"/>
                  </a:cubicBezTo>
                  <a:lnTo>
                    <a:pt x="61308" y="9745"/>
                  </a:lnTo>
                  <a:cubicBezTo>
                    <a:pt x="62376" y="8532"/>
                    <a:pt x="63686" y="6736"/>
                    <a:pt x="63361" y="4992"/>
                  </a:cubicBezTo>
                  <a:lnTo>
                    <a:pt x="63361" y="4992"/>
                  </a:lnTo>
                  <a:cubicBezTo>
                    <a:pt x="61341" y="6610"/>
                    <a:pt x="59771" y="7235"/>
                    <a:pt x="58502" y="7235"/>
                  </a:cubicBezTo>
                  <a:cubicBezTo>
                    <a:pt x="54183" y="7235"/>
                    <a:pt x="53340" y="0"/>
                    <a:pt x="50041"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flipH="1">
              <a:off x="3357318" y="4613855"/>
              <a:ext cx="277414" cy="35700"/>
            </a:xfrm>
            <a:custGeom>
              <a:avLst/>
              <a:gdLst/>
              <a:ahLst/>
              <a:cxnLst/>
              <a:rect l="l" t="t" r="r" b="b"/>
              <a:pathLst>
                <a:path w="3640" h="1089" extrusionOk="0">
                  <a:moveTo>
                    <a:pt x="1855" y="1"/>
                  </a:moveTo>
                  <a:cubicBezTo>
                    <a:pt x="1111" y="1"/>
                    <a:pt x="375" y="243"/>
                    <a:pt x="0" y="801"/>
                  </a:cubicBezTo>
                  <a:cubicBezTo>
                    <a:pt x="183" y="932"/>
                    <a:pt x="378" y="1023"/>
                    <a:pt x="587" y="1088"/>
                  </a:cubicBezTo>
                  <a:cubicBezTo>
                    <a:pt x="913" y="917"/>
                    <a:pt x="1233" y="877"/>
                    <a:pt x="1553" y="877"/>
                  </a:cubicBezTo>
                  <a:cubicBezTo>
                    <a:pt x="1838" y="877"/>
                    <a:pt x="2122" y="909"/>
                    <a:pt x="2411" y="909"/>
                  </a:cubicBezTo>
                  <a:cubicBezTo>
                    <a:pt x="2811" y="909"/>
                    <a:pt x="3217" y="847"/>
                    <a:pt x="3640" y="553"/>
                  </a:cubicBezTo>
                  <a:cubicBezTo>
                    <a:pt x="3222" y="204"/>
                    <a:pt x="2536" y="1"/>
                    <a:pt x="1855"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flipH="1">
              <a:off x="3014281" y="4674306"/>
              <a:ext cx="201887" cy="39405"/>
            </a:xfrm>
            <a:custGeom>
              <a:avLst/>
              <a:gdLst/>
              <a:ahLst/>
              <a:cxnLst/>
              <a:rect l="l" t="t" r="r" b="b"/>
              <a:pathLst>
                <a:path w="2649" h="1202" extrusionOk="0">
                  <a:moveTo>
                    <a:pt x="2493" y="0"/>
                  </a:moveTo>
                  <a:cubicBezTo>
                    <a:pt x="1953" y="0"/>
                    <a:pt x="333" y="853"/>
                    <a:pt x="1" y="1162"/>
                  </a:cubicBezTo>
                  <a:cubicBezTo>
                    <a:pt x="171" y="1188"/>
                    <a:pt x="336" y="1202"/>
                    <a:pt x="496" y="1202"/>
                  </a:cubicBezTo>
                  <a:cubicBezTo>
                    <a:pt x="1317" y="1202"/>
                    <a:pt x="2004" y="857"/>
                    <a:pt x="2551" y="180"/>
                  </a:cubicBezTo>
                  <a:lnTo>
                    <a:pt x="2551" y="180"/>
                  </a:lnTo>
                  <a:cubicBezTo>
                    <a:pt x="2568" y="161"/>
                    <a:pt x="2599" y="122"/>
                    <a:pt x="2649" y="53"/>
                  </a:cubicBezTo>
                  <a:lnTo>
                    <a:pt x="2649" y="53"/>
                  </a:lnTo>
                  <a:cubicBezTo>
                    <a:pt x="2649" y="53"/>
                    <a:pt x="2649" y="53"/>
                    <a:pt x="2649" y="53"/>
                  </a:cubicBezTo>
                  <a:cubicBezTo>
                    <a:pt x="2649" y="53"/>
                    <a:pt x="2649" y="53"/>
                    <a:pt x="2648" y="52"/>
                  </a:cubicBezTo>
                  <a:lnTo>
                    <a:pt x="2648" y="52"/>
                  </a:lnTo>
                  <a:cubicBezTo>
                    <a:pt x="2621" y="16"/>
                    <a:pt x="2567" y="0"/>
                    <a:pt x="249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flipH="1">
              <a:off x="-106867" y="4555764"/>
              <a:ext cx="1488735" cy="568940"/>
            </a:xfrm>
            <a:custGeom>
              <a:avLst/>
              <a:gdLst/>
              <a:ahLst/>
              <a:cxnLst/>
              <a:rect l="l" t="t" r="r" b="b"/>
              <a:pathLst>
                <a:path w="19534" h="17355" extrusionOk="0">
                  <a:moveTo>
                    <a:pt x="6748" y="1"/>
                  </a:moveTo>
                  <a:cubicBezTo>
                    <a:pt x="3470" y="1"/>
                    <a:pt x="0" y="2940"/>
                    <a:pt x="1842" y="6422"/>
                  </a:cubicBezTo>
                  <a:cubicBezTo>
                    <a:pt x="2651" y="7961"/>
                    <a:pt x="7739" y="12123"/>
                    <a:pt x="6852" y="13232"/>
                  </a:cubicBezTo>
                  <a:cubicBezTo>
                    <a:pt x="7049" y="13245"/>
                    <a:pt x="7259" y="13250"/>
                    <a:pt x="7479" y="13250"/>
                  </a:cubicBezTo>
                  <a:cubicBezTo>
                    <a:pt x="8846" y="13250"/>
                    <a:pt x="10615" y="13040"/>
                    <a:pt x="12220" y="13040"/>
                  </a:cubicBezTo>
                  <a:cubicBezTo>
                    <a:pt x="13285" y="13040"/>
                    <a:pt x="14278" y="13132"/>
                    <a:pt x="15032" y="13441"/>
                  </a:cubicBezTo>
                  <a:cubicBezTo>
                    <a:pt x="19181" y="15137"/>
                    <a:pt x="16050" y="16324"/>
                    <a:pt x="18411" y="17355"/>
                  </a:cubicBezTo>
                  <a:cubicBezTo>
                    <a:pt x="18281" y="13741"/>
                    <a:pt x="19155" y="9475"/>
                    <a:pt x="19533" y="5796"/>
                  </a:cubicBezTo>
                  <a:lnTo>
                    <a:pt x="19533" y="5796"/>
                  </a:lnTo>
                  <a:cubicBezTo>
                    <a:pt x="19298" y="6187"/>
                    <a:pt x="18881" y="6435"/>
                    <a:pt x="18437" y="6448"/>
                  </a:cubicBezTo>
                  <a:cubicBezTo>
                    <a:pt x="18229" y="6466"/>
                    <a:pt x="18178" y="6472"/>
                    <a:pt x="18202" y="6472"/>
                  </a:cubicBezTo>
                  <a:cubicBezTo>
                    <a:pt x="18247" y="6472"/>
                    <a:pt x="18557" y="6451"/>
                    <a:pt x="18567" y="6451"/>
                  </a:cubicBezTo>
                  <a:cubicBezTo>
                    <a:pt x="18571" y="6451"/>
                    <a:pt x="18536" y="6454"/>
                    <a:pt x="18437" y="6461"/>
                  </a:cubicBezTo>
                  <a:cubicBezTo>
                    <a:pt x="17749" y="6509"/>
                    <a:pt x="16984" y="6580"/>
                    <a:pt x="16222" y="6580"/>
                  </a:cubicBezTo>
                  <a:cubicBezTo>
                    <a:pt x="16160" y="6580"/>
                    <a:pt x="16098" y="6579"/>
                    <a:pt x="16037" y="6579"/>
                  </a:cubicBezTo>
                  <a:lnTo>
                    <a:pt x="16037" y="6579"/>
                  </a:lnTo>
                  <a:cubicBezTo>
                    <a:pt x="16233" y="8392"/>
                    <a:pt x="18150" y="10362"/>
                    <a:pt x="15776" y="11066"/>
                  </a:cubicBezTo>
                  <a:cubicBezTo>
                    <a:pt x="18189" y="4778"/>
                    <a:pt x="10257" y="6683"/>
                    <a:pt x="9905" y="1203"/>
                  </a:cubicBezTo>
                  <a:cubicBezTo>
                    <a:pt x="9038" y="366"/>
                    <a:pt x="7905" y="1"/>
                    <a:pt x="674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flipH="1">
              <a:off x="1262064" y="4910473"/>
              <a:ext cx="367420" cy="44453"/>
            </a:xfrm>
            <a:custGeom>
              <a:avLst/>
              <a:gdLst/>
              <a:ahLst/>
              <a:cxnLst/>
              <a:rect l="l" t="t" r="r" b="b"/>
              <a:pathLst>
                <a:path w="4821" h="1356" extrusionOk="0">
                  <a:moveTo>
                    <a:pt x="2651" y="1"/>
                  </a:moveTo>
                  <a:cubicBezTo>
                    <a:pt x="1439" y="1"/>
                    <a:pt x="84" y="349"/>
                    <a:pt x="17" y="1352"/>
                  </a:cubicBezTo>
                  <a:lnTo>
                    <a:pt x="17" y="1352"/>
                  </a:lnTo>
                  <a:cubicBezTo>
                    <a:pt x="291" y="1289"/>
                    <a:pt x="4821" y="558"/>
                    <a:pt x="4452" y="533"/>
                  </a:cubicBezTo>
                  <a:lnTo>
                    <a:pt x="4557" y="533"/>
                  </a:lnTo>
                  <a:cubicBezTo>
                    <a:pt x="4539" y="234"/>
                    <a:pt x="3643" y="1"/>
                    <a:pt x="2651" y="1"/>
                  </a:cubicBezTo>
                  <a:close/>
                  <a:moveTo>
                    <a:pt x="17" y="1352"/>
                  </a:moveTo>
                  <a:cubicBezTo>
                    <a:pt x="4" y="1355"/>
                    <a:pt x="1" y="1356"/>
                    <a:pt x="6" y="1356"/>
                  </a:cubicBezTo>
                  <a:cubicBezTo>
                    <a:pt x="8" y="1356"/>
                    <a:pt x="12" y="1356"/>
                    <a:pt x="16" y="1355"/>
                  </a:cubicBezTo>
                  <a:cubicBezTo>
                    <a:pt x="17" y="1354"/>
                    <a:pt x="17" y="1353"/>
                    <a:pt x="17" y="135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flipH="1">
              <a:off x="2449465" y="5054946"/>
              <a:ext cx="245709" cy="51305"/>
            </a:xfrm>
            <a:custGeom>
              <a:avLst/>
              <a:gdLst/>
              <a:ahLst/>
              <a:cxnLst/>
              <a:rect l="l" t="t" r="r" b="b"/>
              <a:pathLst>
                <a:path w="3224" h="1565" extrusionOk="0">
                  <a:moveTo>
                    <a:pt x="2214" y="0"/>
                  </a:moveTo>
                  <a:cubicBezTo>
                    <a:pt x="1829" y="0"/>
                    <a:pt x="1428" y="142"/>
                    <a:pt x="1014" y="426"/>
                  </a:cubicBezTo>
                  <a:lnTo>
                    <a:pt x="1014" y="426"/>
                  </a:lnTo>
                  <a:cubicBezTo>
                    <a:pt x="1064" y="394"/>
                    <a:pt x="1115" y="361"/>
                    <a:pt x="1115" y="361"/>
                  </a:cubicBezTo>
                  <a:lnTo>
                    <a:pt x="1115" y="361"/>
                  </a:lnTo>
                  <a:cubicBezTo>
                    <a:pt x="1115" y="361"/>
                    <a:pt x="1086" y="380"/>
                    <a:pt x="1005" y="432"/>
                  </a:cubicBezTo>
                  <a:cubicBezTo>
                    <a:pt x="1008" y="430"/>
                    <a:pt x="1011" y="428"/>
                    <a:pt x="1014" y="426"/>
                  </a:cubicBezTo>
                  <a:lnTo>
                    <a:pt x="1014" y="426"/>
                  </a:lnTo>
                  <a:cubicBezTo>
                    <a:pt x="964" y="458"/>
                    <a:pt x="915" y="489"/>
                    <a:pt x="915" y="489"/>
                  </a:cubicBezTo>
                  <a:cubicBezTo>
                    <a:pt x="915" y="489"/>
                    <a:pt x="940" y="474"/>
                    <a:pt x="1005" y="432"/>
                  </a:cubicBezTo>
                  <a:lnTo>
                    <a:pt x="1005" y="432"/>
                  </a:lnTo>
                  <a:cubicBezTo>
                    <a:pt x="640" y="667"/>
                    <a:pt x="301" y="941"/>
                    <a:pt x="1" y="1254"/>
                  </a:cubicBezTo>
                  <a:cubicBezTo>
                    <a:pt x="866" y="1431"/>
                    <a:pt x="1477" y="1564"/>
                    <a:pt x="1930" y="1564"/>
                  </a:cubicBezTo>
                  <a:cubicBezTo>
                    <a:pt x="2610" y="1564"/>
                    <a:pt x="2933" y="1262"/>
                    <a:pt x="3223" y="353"/>
                  </a:cubicBezTo>
                  <a:cubicBezTo>
                    <a:pt x="2901" y="118"/>
                    <a:pt x="2564" y="0"/>
                    <a:pt x="221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flipH="1">
              <a:off x="3737930" y="4679617"/>
              <a:ext cx="542709" cy="181353"/>
            </a:xfrm>
            <a:custGeom>
              <a:avLst/>
              <a:gdLst/>
              <a:ahLst/>
              <a:cxnLst/>
              <a:rect l="l" t="t" r="r" b="b"/>
              <a:pathLst>
                <a:path w="7121" h="5532" extrusionOk="0">
                  <a:moveTo>
                    <a:pt x="4519" y="1"/>
                  </a:moveTo>
                  <a:cubicBezTo>
                    <a:pt x="2778" y="1"/>
                    <a:pt x="0" y="2644"/>
                    <a:pt x="673" y="4784"/>
                  </a:cubicBezTo>
                  <a:cubicBezTo>
                    <a:pt x="2115" y="5206"/>
                    <a:pt x="3437" y="5531"/>
                    <a:pt x="4448" y="5531"/>
                  </a:cubicBezTo>
                  <a:cubicBezTo>
                    <a:pt x="6311" y="5531"/>
                    <a:pt x="7121" y="4427"/>
                    <a:pt x="5683" y="791"/>
                  </a:cubicBezTo>
                  <a:cubicBezTo>
                    <a:pt x="5467" y="236"/>
                    <a:pt x="5039" y="1"/>
                    <a:pt x="451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flipH="1">
              <a:off x="1647093" y="4449581"/>
              <a:ext cx="307289" cy="85202"/>
            </a:xfrm>
            <a:custGeom>
              <a:avLst/>
              <a:gdLst/>
              <a:ahLst/>
              <a:cxnLst/>
              <a:rect l="l" t="t" r="r" b="b"/>
              <a:pathLst>
                <a:path w="4032" h="2599" extrusionOk="0">
                  <a:moveTo>
                    <a:pt x="2258" y="1"/>
                  </a:moveTo>
                  <a:cubicBezTo>
                    <a:pt x="1433" y="1"/>
                    <a:pt x="520" y="323"/>
                    <a:pt x="0" y="672"/>
                  </a:cubicBezTo>
                  <a:cubicBezTo>
                    <a:pt x="235" y="1468"/>
                    <a:pt x="809" y="2107"/>
                    <a:pt x="1566" y="2446"/>
                  </a:cubicBezTo>
                  <a:cubicBezTo>
                    <a:pt x="1863" y="2548"/>
                    <a:pt x="2142" y="2598"/>
                    <a:pt x="2405" y="2598"/>
                  </a:cubicBezTo>
                  <a:cubicBezTo>
                    <a:pt x="3053" y="2598"/>
                    <a:pt x="3595" y="2290"/>
                    <a:pt x="4032" y="1677"/>
                  </a:cubicBezTo>
                  <a:cubicBezTo>
                    <a:pt x="4018" y="415"/>
                    <a:pt x="3194" y="1"/>
                    <a:pt x="2258"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flipH="1">
              <a:off x="2129370" y="4341562"/>
              <a:ext cx="307289"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flipH="1">
              <a:off x="1320005" y="4397784"/>
              <a:ext cx="2280964" cy="685875"/>
            </a:xfrm>
            <a:custGeom>
              <a:avLst/>
              <a:gdLst/>
              <a:ahLst/>
              <a:cxnLst/>
              <a:rect l="l" t="t" r="r" b="b"/>
              <a:pathLst>
                <a:path w="29929" h="20922" extrusionOk="0">
                  <a:moveTo>
                    <a:pt x="10803" y="0"/>
                  </a:moveTo>
                  <a:cubicBezTo>
                    <a:pt x="8880" y="0"/>
                    <a:pt x="8312" y="1686"/>
                    <a:pt x="10503" y="6857"/>
                  </a:cubicBezTo>
                  <a:cubicBezTo>
                    <a:pt x="11940" y="6307"/>
                    <a:pt x="13097" y="6073"/>
                    <a:pt x="14014" y="6073"/>
                  </a:cubicBezTo>
                  <a:cubicBezTo>
                    <a:pt x="19212" y="6073"/>
                    <a:pt x="16717" y="13587"/>
                    <a:pt x="13978" y="13587"/>
                  </a:cubicBezTo>
                  <a:cubicBezTo>
                    <a:pt x="13524" y="13587"/>
                    <a:pt x="13063" y="13380"/>
                    <a:pt x="12629" y="12898"/>
                  </a:cubicBezTo>
                  <a:cubicBezTo>
                    <a:pt x="12356" y="12916"/>
                    <a:pt x="12101" y="12924"/>
                    <a:pt x="11861" y="12924"/>
                  </a:cubicBezTo>
                  <a:cubicBezTo>
                    <a:pt x="10070" y="12924"/>
                    <a:pt x="9124" y="12475"/>
                    <a:pt x="7593" y="12475"/>
                  </a:cubicBezTo>
                  <a:cubicBezTo>
                    <a:pt x="7130" y="12475"/>
                    <a:pt x="6613" y="12517"/>
                    <a:pt x="6002" y="12624"/>
                  </a:cubicBezTo>
                  <a:cubicBezTo>
                    <a:pt x="2401" y="13263"/>
                    <a:pt x="3406" y="14907"/>
                    <a:pt x="1" y="16538"/>
                  </a:cubicBezTo>
                  <a:cubicBezTo>
                    <a:pt x="1" y="17950"/>
                    <a:pt x="521" y="18391"/>
                    <a:pt x="1236" y="18391"/>
                  </a:cubicBezTo>
                  <a:cubicBezTo>
                    <a:pt x="2428" y="18391"/>
                    <a:pt x="4161" y="17166"/>
                    <a:pt x="4931" y="17166"/>
                  </a:cubicBezTo>
                  <a:cubicBezTo>
                    <a:pt x="5115" y="17166"/>
                    <a:pt x="5245" y="17236"/>
                    <a:pt x="5297" y="17412"/>
                  </a:cubicBezTo>
                  <a:cubicBezTo>
                    <a:pt x="5631" y="17282"/>
                    <a:pt x="5893" y="17225"/>
                    <a:pt x="6098" y="17225"/>
                  </a:cubicBezTo>
                  <a:cubicBezTo>
                    <a:pt x="7440" y="17225"/>
                    <a:pt x="6390" y="19684"/>
                    <a:pt x="7646" y="20465"/>
                  </a:cubicBezTo>
                  <a:cubicBezTo>
                    <a:pt x="7541" y="18703"/>
                    <a:pt x="8402" y="17399"/>
                    <a:pt x="10255" y="16564"/>
                  </a:cubicBezTo>
                  <a:cubicBezTo>
                    <a:pt x="9133" y="15755"/>
                    <a:pt x="9929" y="15794"/>
                    <a:pt x="10738" y="15155"/>
                  </a:cubicBezTo>
                  <a:cubicBezTo>
                    <a:pt x="11233" y="16551"/>
                    <a:pt x="23236" y="17842"/>
                    <a:pt x="21892" y="20921"/>
                  </a:cubicBezTo>
                  <a:cubicBezTo>
                    <a:pt x="24828" y="18364"/>
                    <a:pt x="22375" y="12833"/>
                    <a:pt x="27698" y="12089"/>
                  </a:cubicBezTo>
                  <a:cubicBezTo>
                    <a:pt x="27346" y="12089"/>
                    <a:pt x="26993" y="12115"/>
                    <a:pt x="26641" y="12154"/>
                  </a:cubicBezTo>
                  <a:cubicBezTo>
                    <a:pt x="26873" y="12128"/>
                    <a:pt x="27217" y="11844"/>
                    <a:pt x="27152" y="11844"/>
                  </a:cubicBezTo>
                  <a:cubicBezTo>
                    <a:pt x="27118" y="11844"/>
                    <a:pt x="26972" y="11921"/>
                    <a:pt x="26641" y="12154"/>
                  </a:cubicBezTo>
                  <a:cubicBezTo>
                    <a:pt x="29250" y="10132"/>
                    <a:pt x="29929" y="7444"/>
                    <a:pt x="28689" y="4105"/>
                  </a:cubicBezTo>
                  <a:lnTo>
                    <a:pt x="28689" y="4105"/>
                  </a:lnTo>
                  <a:cubicBezTo>
                    <a:pt x="28553" y="5418"/>
                    <a:pt x="27801" y="5926"/>
                    <a:pt x="26663" y="5926"/>
                  </a:cubicBezTo>
                  <a:cubicBezTo>
                    <a:pt x="22779" y="5926"/>
                    <a:pt x="14409" y="0"/>
                    <a:pt x="1080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flipH="1">
              <a:off x="3535274" y="4798848"/>
              <a:ext cx="63561" cy="43601"/>
            </a:xfrm>
            <a:custGeom>
              <a:avLst/>
              <a:gdLst/>
              <a:ahLst/>
              <a:cxnLst/>
              <a:rect l="l" t="t" r="r" b="b"/>
              <a:pathLst>
                <a:path w="834" h="1330" extrusionOk="0">
                  <a:moveTo>
                    <a:pt x="534" y="0"/>
                  </a:moveTo>
                  <a:cubicBezTo>
                    <a:pt x="136" y="0"/>
                    <a:pt x="1" y="441"/>
                    <a:pt x="129" y="1329"/>
                  </a:cubicBezTo>
                  <a:cubicBezTo>
                    <a:pt x="135" y="1325"/>
                    <a:pt x="140" y="1320"/>
                    <a:pt x="145" y="1315"/>
                  </a:cubicBezTo>
                  <a:lnTo>
                    <a:pt x="145" y="1315"/>
                  </a:lnTo>
                  <a:cubicBezTo>
                    <a:pt x="412" y="1076"/>
                    <a:pt x="642" y="601"/>
                    <a:pt x="834" y="64"/>
                  </a:cubicBezTo>
                  <a:cubicBezTo>
                    <a:pt x="721" y="22"/>
                    <a:pt x="621" y="0"/>
                    <a:pt x="534"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flipH="1">
              <a:off x="1217934" y="5067797"/>
              <a:ext cx="96104" cy="37667"/>
            </a:xfrm>
            <a:custGeom>
              <a:avLst/>
              <a:gdLst/>
              <a:ahLst/>
              <a:cxnLst/>
              <a:rect l="l" t="t" r="r" b="b"/>
              <a:pathLst>
                <a:path w="1261" h="1149" extrusionOk="0">
                  <a:moveTo>
                    <a:pt x="980" y="0"/>
                  </a:moveTo>
                  <a:cubicBezTo>
                    <a:pt x="906" y="0"/>
                    <a:pt x="782" y="44"/>
                    <a:pt x="587" y="144"/>
                  </a:cubicBezTo>
                  <a:cubicBezTo>
                    <a:pt x="603" y="135"/>
                    <a:pt x="609" y="131"/>
                    <a:pt x="608" y="131"/>
                  </a:cubicBezTo>
                  <a:lnTo>
                    <a:pt x="608" y="131"/>
                  </a:lnTo>
                  <a:cubicBezTo>
                    <a:pt x="605" y="131"/>
                    <a:pt x="532" y="170"/>
                    <a:pt x="534" y="170"/>
                  </a:cubicBezTo>
                  <a:cubicBezTo>
                    <a:pt x="535" y="170"/>
                    <a:pt x="549" y="163"/>
                    <a:pt x="587" y="144"/>
                  </a:cubicBezTo>
                  <a:lnTo>
                    <a:pt x="587" y="144"/>
                  </a:lnTo>
                  <a:cubicBezTo>
                    <a:pt x="0" y="444"/>
                    <a:pt x="26" y="888"/>
                    <a:pt x="731" y="1149"/>
                  </a:cubicBezTo>
                  <a:cubicBezTo>
                    <a:pt x="803" y="632"/>
                    <a:pt x="1260" y="0"/>
                    <a:pt x="980"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flipH="1">
              <a:off x="271978" y="5072419"/>
              <a:ext cx="340136" cy="75826"/>
            </a:xfrm>
            <a:custGeom>
              <a:avLst/>
              <a:gdLst/>
              <a:ahLst/>
              <a:cxnLst/>
              <a:rect l="l" t="t" r="r" b="b"/>
              <a:pathLst>
                <a:path w="4463" h="2313" extrusionOk="0">
                  <a:moveTo>
                    <a:pt x="2136" y="0"/>
                  </a:moveTo>
                  <a:cubicBezTo>
                    <a:pt x="993" y="0"/>
                    <a:pt x="281" y="775"/>
                    <a:pt x="1" y="2312"/>
                  </a:cubicBezTo>
                  <a:cubicBezTo>
                    <a:pt x="1475" y="1934"/>
                    <a:pt x="3184" y="1699"/>
                    <a:pt x="4463" y="786"/>
                  </a:cubicBezTo>
                  <a:cubicBezTo>
                    <a:pt x="4436" y="747"/>
                    <a:pt x="4384" y="708"/>
                    <a:pt x="4345" y="668"/>
                  </a:cubicBezTo>
                  <a:lnTo>
                    <a:pt x="4345" y="668"/>
                  </a:lnTo>
                  <a:cubicBezTo>
                    <a:pt x="4346" y="669"/>
                    <a:pt x="4347" y="670"/>
                    <a:pt x="4347" y="670"/>
                  </a:cubicBezTo>
                  <a:cubicBezTo>
                    <a:pt x="4352" y="670"/>
                    <a:pt x="3947" y="306"/>
                    <a:pt x="3945" y="306"/>
                  </a:cubicBezTo>
                  <a:lnTo>
                    <a:pt x="3945" y="306"/>
                  </a:lnTo>
                  <a:cubicBezTo>
                    <a:pt x="3944" y="306"/>
                    <a:pt x="4044" y="397"/>
                    <a:pt x="4345" y="668"/>
                  </a:cubicBezTo>
                  <a:cubicBezTo>
                    <a:pt x="3485" y="223"/>
                    <a:pt x="2749" y="0"/>
                    <a:pt x="2136"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1"/>
            <p:cNvSpPr/>
            <p:nvPr/>
          </p:nvSpPr>
          <p:spPr>
            <a:xfrm flipH="1">
              <a:off x="870555" y="5081435"/>
              <a:ext cx="175060" cy="32160"/>
            </a:xfrm>
            <a:custGeom>
              <a:avLst/>
              <a:gdLst/>
              <a:ahLst/>
              <a:cxnLst/>
              <a:rect l="l" t="t" r="r" b="b"/>
              <a:pathLst>
                <a:path w="2297" h="981" extrusionOk="0">
                  <a:moveTo>
                    <a:pt x="1727" y="0"/>
                  </a:moveTo>
                  <a:cubicBezTo>
                    <a:pt x="1507" y="0"/>
                    <a:pt x="1288" y="19"/>
                    <a:pt x="1071" y="56"/>
                  </a:cubicBezTo>
                  <a:lnTo>
                    <a:pt x="1071" y="56"/>
                  </a:lnTo>
                  <a:cubicBezTo>
                    <a:pt x="1101" y="47"/>
                    <a:pt x="1123" y="39"/>
                    <a:pt x="1115" y="39"/>
                  </a:cubicBezTo>
                  <a:cubicBezTo>
                    <a:pt x="1107" y="39"/>
                    <a:pt x="1059" y="50"/>
                    <a:pt x="940" y="80"/>
                  </a:cubicBezTo>
                  <a:cubicBezTo>
                    <a:pt x="614" y="446"/>
                    <a:pt x="183" y="367"/>
                    <a:pt x="1" y="981"/>
                  </a:cubicBezTo>
                  <a:cubicBezTo>
                    <a:pt x="1201" y="902"/>
                    <a:pt x="1605" y="941"/>
                    <a:pt x="2297" y="41"/>
                  </a:cubicBezTo>
                  <a:cubicBezTo>
                    <a:pt x="2106" y="14"/>
                    <a:pt x="1916" y="0"/>
                    <a:pt x="1727"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1"/>
            <p:cNvSpPr/>
            <p:nvPr/>
          </p:nvSpPr>
          <p:spPr>
            <a:xfrm flipH="1">
              <a:off x="-96891" y="4398047"/>
              <a:ext cx="742691" cy="149718"/>
            </a:xfrm>
            <a:custGeom>
              <a:avLst/>
              <a:gdLst/>
              <a:ahLst/>
              <a:cxnLst/>
              <a:rect l="l" t="t" r="r" b="b"/>
              <a:pathLst>
                <a:path w="9745" h="4567" extrusionOk="0">
                  <a:moveTo>
                    <a:pt x="5123" y="0"/>
                  </a:moveTo>
                  <a:cubicBezTo>
                    <a:pt x="2451" y="0"/>
                    <a:pt x="1" y="1015"/>
                    <a:pt x="482" y="4566"/>
                  </a:cubicBezTo>
                  <a:cubicBezTo>
                    <a:pt x="508" y="4501"/>
                    <a:pt x="534" y="4436"/>
                    <a:pt x="560" y="4358"/>
                  </a:cubicBezTo>
                  <a:lnTo>
                    <a:pt x="560" y="4358"/>
                  </a:lnTo>
                  <a:cubicBezTo>
                    <a:pt x="560" y="4359"/>
                    <a:pt x="560" y="4359"/>
                    <a:pt x="560" y="4359"/>
                  </a:cubicBezTo>
                  <a:cubicBezTo>
                    <a:pt x="561" y="4359"/>
                    <a:pt x="582" y="4310"/>
                    <a:pt x="615" y="4232"/>
                  </a:cubicBezTo>
                  <a:lnTo>
                    <a:pt x="615" y="4232"/>
                  </a:lnTo>
                  <a:cubicBezTo>
                    <a:pt x="598" y="4269"/>
                    <a:pt x="581" y="4307"/>
                    <a:pt x="565" y="4345"/>
                  </a:cubicBezTo>
                  <a:lnTo>
                    <a:pt x="565" y="4345"/>
                  </a:lnTo>
                  <a:cubicBezTo>
                    <a:pt x="564" y="4349"/>
                    <a:pt x="562" y="4353"/>
                    <a:pt x="560" y="4358"/>
                  </a:cubicBezTo>
                  <a:cubicBezTo>
                    <a:pt x="562" y="4353"/>
                    <a:pt x="564" y="4349"/>
                    <a:pt x="565" y="4345"/>
                  </a:cubicBezTo>
                  <a:lnTo>
                    <a:pt x="565" y="4345"/>
                  </a:lnTo>
                  <a:cubicBezTo>
                    <a:pt x="899" y="3546"/>
                    <a:pt x="1012" y="3279"/>
                    <a:pt x="1012" y="3279"/>
                  </a:cubicBezTo>
                  <a:lnTo>
                    <a:pt x="1012" y="3279"/>
                  </a:lnTo>
                  <a:cubicBezTo>
                    <a:pt x="1014" y="3279"/>
                    <a:pt x="736" y="3946"/>
                    <a:pt x="615" y="4232"/>
                  </a:cubicBezTo>
                  <a:lnTo>
                    <a:pt x="615" y="4232"/>
                  </a:lnTo>
                  <a:cubicBezTo>
                    <a:pt x="1474" y="2347"/>
                    <a:pt x="3321" y="2143"/>
                    <a:pt x="5142" y="2143"/>
                  </a:cubicBezTo>
                  <a:cubicBezTo>
                    <a:pt x="5644" y="2143"/>
                    <a:pt x="6143" y="2159"/>
                    <a:pt x="6619" y="2159"/>
                  </a:cubicBezTo>
                  <a:cubicBezTo>
                    <a:pt x="8085" y="2159"/>
                    <a:pt x="9332" y="2013"/>
                    <a:pt x="9745" y="822"/>
                  </a:cubicBezTo>
                  <a:cubicBezTo>
                    <a:pt x="8563" y="400"/>
                    <a:pt x="6799" y="0"/>
                    <a:pt x="5123" y="0"/>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1"/>
            <p:cNvSpPr/>
            <p:nvPr/>
          </p:nvSpPr>
          <p:spPr>
            <a:xfrm>
              <a:off x="8695923" y="4587498"/>
              <a:ext cx="38868" cy="29963"/>
            </a:xfrm>
            <a:custGeom>
              <a:avLst/>
              <a:gdLst/>
              <a:ahLst/>
              <a:cxnLst/>
              <a:rect l="l" t="t" r="r" b="b"/>
              <a:pathLst>
                <a:path w="510" h="914" extrusionOk="0">
                  <a:moveTo>
                    <a:pt x="509" y="1"/>
                  </a:moveTo>
                  <a:lnTo>
                    <a:pt x="509" y="1"/>
                  </a:lnTo>
                  <a:cubicBezTo>
                    <a:pt x="300" y="248"/>
                    <a:pt x="131" y="535"/>
                    <a:pt x="0" y="836"/>
                  </a:cubicBezTo>
                  <a:cubicBezTo>
                    <a:pt x="79" y="862"/>
                    <a:pt x="170" y="888"/>
                    <a:pt x="248" y="914"/>
                  </a:cubicBezTo>
                  <a:cubicBezTo>
                    <a:pt x="248" y="823"/>
                    <a:pt x="261" y="731"/>
                    <a:pt x="287" y="653"/>
                  </a:cubicBezTo>
                  <a:cubicBezTo>
                    <a:pt x="353" y="431"/>
                    <a:pt x="431" y="209"/>
                    <a:pt x="509" y="1"/>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flipH="1">
              <a:off x="-554238" y="4145259"/>
              <a:ext cx="9370327" cy="448268"/>
            </a:xfrm>
            <a:custGeom>
              <a:avLst/>
              <a:gdLst/>
              <a:ahLst/>
              <a:cxnLst/>
              <a:rect l="l" t="t" r="r" b="b"/>
              <a:pathLst>
                <a:path w="122950" h="13674" extrusionOk="0">
                  <a:moveTo>
                    <a:pt x="122949" y="13673"/>
                  </a:moveTo>
                  <a:cubicBezTo>
                    <a:pt x="122271" y="13673"/>
                    <a:pt x="114743" y="12669"/>
                    <a:pt x="113973" y="11090"/>
                  </a:cubicBezTo>
                  <a:cubicBezTo>
                    <a:pt x="113334" y="9785"/>
                    <a:pt x="100731" y="5598"/>
                    <a:pt x="98448" y="6380"/>
                  </a:cubicBezTo>
                  <a:cubicBezTo>
                    <a:pt x="94652" y="7685"/>
                    <a:pt x="86145" y="1645"/>
                    <a:pt x="82440" y="3797"/>
                  </a:cubicBezTo>
                  <a:cubicBezTo>
                    <a:pt x="79831" y="5311"/>
                    <a:pt x="68520" y="3001"/>
                    <a:pt x="64945" y="2858"/>
                  </a:cubicBezTo>
                  <a:cubicBezTo>
                    <a:pt x="44397" y="2075"/>
                    <a:pt x="21710" y="2610"/>
                    <a:pt x="405" y="10620"/>
                  </a:cubicBezTo>
                  <a:cubicBezTo>
                    <a:pt x="1645" y="10151"/>
                    <a:pt x="1" y="9629"/>
                    <a:pt x="40" y="9616"/>
                  </a:cubicBezTo>
                  <a:cubicBezTo>
                    <a:pt x="4554" y="7920"/>
                    <a:pt x="13504" y="7568"/>
                    <a:pt x="19127" y="6406"/>
                  </a:cubicBezTo>
                  <a:cubicBezTo>
                    <a:pt x="22010" y="5806"/>
                    <a:pt x="31743" y="1997"/>
                    <a:pt x="33843" y="3001"/>
                  </a:cubicBezTo>
                  <a:cubicBezTo>
                    <a:pt x="37157" y="4606"/>
                    <a:pt x="46968" y="2062"/>
                    <a:pt x="51025" y="1919"/>
                  </a:cubicBezTo>
                  <a:cubicBezTo>
                    <a:pt x="53452" y="1827"/>
                    <a:pt x="64110" y="3040"/>
                    <a:pt x="65402" y="1945"/>
                  </a:cubicBezTo>
                  <a:cubicBezTo>
                    <a:pt x="67685" y="1"/>
                    <a:pt x="79309" y="2075"/>
                    <a:pt x="82466" y="2506"/>
                  </a:cubicBezTo>
                  <a:cubicBezTo>
                    <a:pt x="85624" y="2923"/>
                    <a:pt x="89407" y="4658"/>
                    <a:pt x="92695" y="5311"/>
                  </a:cubicBezTo>
                  <a:cubicBezTo>
                    <a:pt x="95930" y="5950"/>
                    <a:pt x="97444" y="4684"/>
                    <a:pt x="100744" y="5493"/>
                  </a:cubicBezTo>
                  <a:cubicBezTo>
                    <a:pt x="108246" y="7333"/>
                    <a:pt x="117404" y="13673"/>
                    <a:pt x="122949" y="13673"/>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flipH="1">
              <a:off x="3419949" y="4319336"/>
              <a:ext cx="6344691" cy="473478"/>
            </a:xfrm>
            <a:custGeom>
              <a:avLst/>
              <a:gdLst/>
              <a:ahLst/>
              <a:cxnLst/>
              <a:rect l="l" t="t" r="r" b="b"/>
              <a:pathLst>
                <a:path w="83250" h="14443" extrusionOk="0">
                  <a:moveTo>
                    <a:pt x="77261" y="1957"/>
                  </a:moveTo>
                  <a:cubicBezTo>
                    <a:pt x="71442" y="1344"/>
                    <a:pt x="67059" y="1253"/>
                    <a:pt x="62505" y="1553"/>
                  </a:cubicBezTo>
                  <a:cubicBezTo>
                    <a:pt x="63132" y="1149"/>
                    <a:pt x="62453" y="548"/>
                    <a:pt x="59557" y="444"/>
                  </a:cubicBezTo>
                  <a:cubicBezTo>
                    <a:pt x="47202" y="1"/>
                    <a:pt x="42871" y="1892"/>
                    <a:pt x="23719" y="5663"/>
                  </a:cubicBezTo>
                  <a:cubicBezTo>
                    <a:pt x="20405" y="6315"/>
                    <a:pt x="13151" y="8168"/>
                    <a:pt x="9877" y="9342"/>
                  </a:cubicBezTo>
                  <a:cubicBezTo>
                    <a:pt x="7307" y="10281"/>
                    <a:pt x="1097" y="14378"/>
                    <a:pt x="1" y="14443"/>
                  </a:cubicBezTo>
                  <a:cubicBezTo>
                    <a:pt x="3589" y="14195"/>
                    <a:pt x="8937" y="10307"/>
                    <a:pt x="12160" y="9198"/>
                  </a:cubicBezTo>
                  <a:cubicBezTo>
                    <a:pt x="17809" y="7254"/>
                    <a:pt x="23810" y="6785"/>
                    <a:pt x="29329" y="5571"/>
                  </a:cubicBezTo>
                  <a:cubicBezTo>
                    <a:pt x="39374" y="3353"/>
                    <a:pt x="51625" y="1123"/>
                    <a:pt x="59192" y="1840"/>
                  </a:cubicBezTo>
                  <a:cubicBezTo>
                    <a:pt x="52825" y="2479"/>
                    <a:pt x="45441" y="3745"/>
                    <a:pt x="33112" y="5297"/>
                  </a:cubicBezTo>
                  <a:cubicBezTo>
                    <a:pt x="29003" y="5806"/>
                    <a:pt x="20014" y="7463"/>
                    <a:pt x="15930" y="8624"/>
                  </a:cubicBezTo>
                  <a:cubicBezTo>
                    <a:pt x="12721" y="9537"/>
                    <a:pt x="4802" y="14012"/>
                    <a:pt x="3458" y="14012"/>
                  </a:cubicBezTo>
                  <a:cubicBezTo>
                    <a:pt x="7868" y="14012"/>
                    <a:pt x="14704" y="9707"/>
                    <a:pt x="18722" y="8624"/>
                  </a:cubicBezTo>
                  <a:cubicBezTo>
                    <a:pt x="25767" y="6732"/>
                    <a:pt x="33125" y="6667"/>
                    <a:pt x="39948" y="5663"/>
                  </a:cubicBezTo>
                  <a:cubicBezTo>
                    <a:pt x="52603" y="3771"/>
                    <a:pt x="68037" y="2062"/>
                    <a:pt x="77143" y="3706"/>
                  </a:cubicBezTo>
                  <a:cubicBezTo>
                    <a:pt x="81305" y="4436"/>
                    <a:pt x="83249" y="2584"/>
                    <a:pt x="77261" y="195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flipH="1">
              <a:off x="-1249229" y="4522064"/>
              <a:ext cx="9118749" cy="604345"/>
            </a:xfrm>
            <a:custGeom>
              <a:avLst/>
              <a:gdLst/>
              <a:ahLst/>
              <a:cxnLst/>
              <a:rect l="l" t="t" r="r" b="b"/>
              <a:pathLst>
                <a:path w="119649" h="18435" extrusionOk="0">
                  <a:moveTo>
                    <a:pt x="118096" y="18422"/>
                  </a:moveTo>
                  <a:cubicBezTo>
                    <a:pt x="116909" y="18422"/>
                    <a:pt x="111925" y="14978"/>
                    <a:pt x="109955" y="14221"/>
                  </a:cubicBezTo>
                  <a:cubicBezTo>
                    <a:pt x="103732" y="11847"/>
                    <a:pt x="98305" y="11103"/>
                    <a:pt x="91338" y="9407"/>
                  </a:cubicBezTo>
                  <a:cubicBezTo>
                    <a:pt x="78031" y="6184"/>
                    <a:pt x="66707" y="4228"/>
                    <a:pt x="53973" y="3732"/>
                  </a:cubicBezTo>
                  <a:cubicBezTo>
                    <a:pt x="45245" y="3393"/>
                    <a:pt x="35526" y="3079"/>
                    <a:pt x="26981" y="3901"/>
                  </a:cubicBezTo>
                  <a:cubicBezTo>
                    <a:pt x="21162" y="4449"/>
                    <a:pt x="3080" y="10164"/>
                    <a:pt x="92" y="7593"/>
                  </a:cubicBezTo>
                  <a:cubicBezTo>
                    <a:pt x="484" y="7567"/>
                    <a:pt x="458" y="7346"/>
                    <a:pt x="1" y="6915"/>
                  </a:cubicBezTo>
                  <a:cubicBezTo>
                    <a:pt x="9642" y="4697"/>
                    <a:pt x="17470" y="4214"/>
                    <a:pt x="27072" y="3301"/>
                  </a:cubicBezTo>
                  <a:cubicBezTo>
                    <a:pt x="30725" y="2949"/>
                    <a:pt x="34221" y="2323"/>
                    <a:pt x="37940" y="2166"/>
                  </a:cubicBezTo>
                  <a:cubicBezTo>
                    <a:pt x="40092" y="2075"/>
                    <a:pt x="41553" y="2701"/>
                    <a:pt x="43406" y="2675"/>
                  </a:cubicBezTo>
                  <a:cubicBezTo>
                    <a:pt x="45976" y="2636"/>
                    <a:pt x="46380" y="1"/>
                    <a:pt x="48168" y="1227"/>
                  </a:cubicBezTo>
                  <a:cubicBezTo>
                    <a:pt x="48129" y="1201"/>
                    <a:pt x="54952" y="3014"/>
                    <a:pt x="54795" y="3014"/>
                  </a:cubicBezTo>
                  <a:cubicBezTo>
                    <a:pt x="58396" y="3184"/>
                    <a:pt x="61605" y="2936"/>
                    <a:pt x="65428" y="3314"/>
                  </a:cubicBezTo>
                  <a:cubicBezTo>
                    <a:pt x="69159" y="3680"/>
                    <a:pt x="84045" y="3706"/>
                    <a:pt x="85245" y="5741"/>
                  </a:cubicBezTo>
                  <a:cubicBezTo>
                    <a:pt x="87489" y="9524"/>
                    <a:pt x="119648" y="10477"/>
                    <a:pt x="119648" y="16843"/>
                  </a:cubicBezTo>
                  <a:cubicBezTo>
                    <a:pt x="119335" y="17535"/>
                    <a:pt x="118774" y="18096"/>
                    <a:pt x="118083" y="18435"/>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flipH="1">
              <a:off x="-922183" y="4969416"/>
              <a:ext cx="2836782" cy="369557"/>
            </a:xfrm>
            <a:custGeom>
              <a:avLst/>
              <a:gdLst/>
              <a:ahLst/>
              <a:cxnLst/>
              <a:rect l="l" t="t" r="r" b="b"/>
              <a:pathLst>
                <a:path w="37222" h="11273" extrusionOk="0">
                  <a:moveTo>
                    <a:pt x="30476" y="7216"/>
                  </a:moveTo>
                  <a:cubicBezTo>
                    <a:pt x="29341" y="7933"/>
                    <a:pt x="23757" y="4672"/>
                    <a:pt x="21605" y="4150"/>
                  </a:cubicBezTo>
                  <a:cubicBezTo>
                    <a:pt x="19530" y="3641"/>
                    <a:pt x="2531" y="1"/>
                    <a:pt x="1892" y="640"/>
                  </a:cubicBezTo>
                  <a:cubicBezTo>
                    <a:pt x="1253" y="1279"/>
                    <a:pt x="613" y="1684"/>
                    <a:pt x="13" y="1880"/>
                  </a:cubicBezTo>
                  <a:cubicBezTo>
                    <a:pt x="13" y="1932"/>
                    <a:pt x="0" y="1984"/>
                    <a:pt x="0" y="2036"/>
                  </a:cubicBezTo>
                  <a:cubicBezTo>
                    <a:pt x="4384" y="2558"/>
                    <a:pt x="16543" y="3184"/>
                    <a:pt x="19478" y="6120"/>
                  </a:cubicBezTo>
                  <a:cubicBezTo>
                    <a:pt x="23431" y="10086"/>
                    <a:pt x="30633" y="7711"/>
                    <a:pt x="34103" y="8925"/>
                  </a:cubicBezTo>
                  <a:cubicBezTo>
                    <a:pt x="34077" y="9707"/>
                    <a:pt x="34051" y="10490"/>
                    <a:pt x="34025" y="11273"/>
                  </a:cubicBezTo>
                  <a:cubicBezTo>
                    <a:pt x="37221" y="11260"/>
                    <a:pt x="34181" y="4841"/>
                    <a:pt x="30476" y="7216"/>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flipH="1">
              <a:off x="-559255" y="4428830"/>
              <a:ext cx="2882509" cy="351166"/>
            </a:xfrm>
            <a:custGeom>
              <a:avLst/>
              <a:gdLst/>
              <a:ahLst/>
              <a:cxnLst/>
              <a:rect l="l" t="t" r="r" b="b"/>
              <a:pathLst>
                <a:path w="37822" h="10712" extrusionOk="0">
                  <a:moveTo>
                    <a:pt x="31076" y="6667"/>
                  </a:moveTo>
                  <a:cubicBezTo>
                    <a:pt x="29941" y="7385"/>
                    <a:pt x="24358" y="4136"/>
                    <a:pt x="22205" y="3601"/>
                  </a:cubicBezTo>
                  <a:cubicBezTo>
                    <a:pt x="20131" y="3092"/>
                    <a:pt x="3379" y="0"/>
                    <a:pt x="2492" y="92"/>
                  </a:cubicBezTo>
                  <a:cubicBezTo>
                    <a:pt x="0" y="366"/>
                    <a:pt x="1005" y="835"/>
                    <a:pt x="613" y="1331"/>
                  </a:cubicBezTo>
                  <a:cubicBezTo>
                    <a:pt x="574" y="1370"/>
                    <a:pt x="548" y="1462"/>
                    <a:pt x="600" y="1488"/>
                  </a:cubicBezTo>
                  <a:cubicBezTo>
                    <a:pt x="5440" y="3484"/>
                    <a:pt x="17143" y="2623"/>
                    <a:pt x="20078" y="5558"/>
                  </a:cubicBezTo>
                  <a:cubicBezTo>
                    <a:pt x="24031" y="9537"/>
                    <a:pt x="31233" y="7163"/>
                    <a:pt x="34703" y="8363"/>
                  </a:cubicBezTo>
                  <a:cubicBezTo>
                    <a:pt x="34677" y="9146"/>
                    <a:pt x="34651" y="9929"/>
                    <a:pt x="34625" y="10711"/>
                  </a:cubicBezTo>
                  <a:cubicBezTo>
                    <a:pt x="37821" y="10711"/>
                    <a:pt x="34781" y="4293"/>
                    <a:pt x="31076" y="6667"/>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flipH="1">
              <a:off x="2121440" y="4873199"/>
              <a:ext cx="7643199" cy="249376"/>
            </a:xfrm>
            <a:custGeom>
              <a:avLst/>
              <a:gdLst/>
              <a:ahLst/>
              <a:cxnLst/>
              <a:rect l="l" t="t" r="r" b="b"/>
              <a:pathLst>
                <a:path w="100288" h="7607" extrusionOk="0">
                  <a:moveTo>
                    <a:pt x="100287" y="4502"/>
                  </a:moveTo>
                  <a:cubicBezTo>
                    <a:pt x="98657" y="3719"/>
                    <a:pt x="97182" y="2179"/>
                    <a:pt x="95656" y="2023"/>
                  </a:cubicBezTo>
                  <a:cubicBezTo>
                    <a:pt x="93608" y="1827"/>
                    <a:pt x="87320" y="3406"/>
                    <a:pt x="86067" y="2023"/>
                  </a:cubicBezTo>
                  <a:cubicBezTo>
                    <a:pt x="84267" y="1"/>
                    <a:pt x="71325" y="1318"/>
                    <a:pt x="68207" y="1305"/>
                  </a:cubicBezTo>
                  <a:cubicBezTo>
                    <a:pt x="61775" y="1253"/>
                    <a:pt x="1" y="3914"/>
                    <a:pt x="653" y="7607"/>
                  </a:cubicBezTo>
                  <a:cubicBezTo>
                    <a:pt x="653" y="7593"/>
                    <a:pt x="65167" y="2362"/>
                    <a:pt x="73216" y="2532"/>
                  </a:cubicBezTo>
                  <a:cubicBezTo>
                    <a:pt x="83145" y="2753"/>
                    <a:pt x="91964" y="3601"/>
                    <a:pt x="100261" y="4619"/>
                  </a:cubicBezTo>
                  <a:cubicBezTo>
                    <a:pt x="100274" y="4580"/>
                    <a:pt x="100274" y="4541"/>
                    <a:pt x="100287" y="4502"/>
                  </a:cubicBezTo>
                  <a:close/>
                </a:path>
              </a:pathLst>
            </a:custGeom>
            <a:solidFill>
              <a:srgbClr val="FFFFFF">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2"/>
              </a:buClr>
              <a:buSzPts val="3500"/>
              <a:buFont typeface="Creepster"/>
              <a:buNone/>
              <a:defRPr sz="3500">
                <a:solidFill>
                  <a:schemeClr val="lt2"/>
                </a:solidFill>
                <a:latin typeface="Creepster"/>
                <a:ea typeface="Creepster"/>
                <a:cs typeface="Creepster"/>
                <a:sym typeface="Creepster"/>
              </a:defRPr>
            </a:lvl1pPr>
            <a:lvl2pPr lvl="1">
              <a:spcBef>
                <a:spcPts val="0"/>
              </a:spcBef>
              <a:spcAft>
                <a:spcPts val="0"/>
              </a:spcAft>
              <a:buClr>
                <a:schemeClr val="accent3"/>
              </a:buClr>
              <a:buSzPts val="2800"/>
              <a:buFont typeface="Creepster"/>
              <a:buNone/>
              <a:defRPr sz="2800">
                <a:solidFill>
                  <a:schemeClr val="accent3"/>
                </a:solidFill>
                <a:latin typeface="Creepster"/>
                <a:ea typeface="Creepster"/>
                <a:cs typeface="Creepster"/>
                <a:sym typeface="Creepster"/>
              </a:defRPr>
            </a:lvl2pPr>
            <a:lvl3pPr lvl="2">
              <a:spcBef>
                <a:spcPts val="0"/>
              </a:spcBef>
              <a:spcAft>
                <a:spcPts val="0"/>
              </a:spcAft>
              <a:buClr>
                <a:schemeClr val="accent3"/>
              </a:buClr>
              <a:buSzPts val="2800"/>
              <a:buFont typeface="Creepster"/>
              <a:buNone/>
              <a:defRPr sz="2800">
                <a:solidFill>
                  <a:schemeClr val="accent3"/>
                </a:solidFill>
                <a:latin typeface="Creepster"/>
                <a:ea typeface="Creepster"/>
                <a:cs typeface="Creepster"/>
                <a:sym typeface="Creepster"/>
              </a:defRPr>
            </a:lvl3pPr>
            <a:lvl4pPr lvl="3">
              <a:spcBef>
                <a:spcPts val="0"/>
              </a:spcBef>
              <a:spcAft>
                <a:spcPts val="0"/>
              </a:spcAft>
              <a:buClr>
                <a:schemeClr val="accent3"/>
              </a:buClr>
              <a:buSzPts val="2800"/>
              <a:buFont typeface="Creepster"/>
              <a:buNone/>
              <a:defRPr sz="2800">
                <a:solidFill>
                  <a:schemeClr val="accent3"/>
                </a:solidFill>
                <a:latin typeface="Creepster"/>
                <a:ea typeface="Creepster"/>
                <a:cs typeface="Creepster"/>
                <a:sym typeface="Creepster"/>
              </a:defRPr>
            </a:lvl4pPr>
            <a:lvl5pPr lvl="4">
              <a:spcBef>
                <a:spcPts val="0"/>
              </a:spcBef>
              <a:spcAft>
                <a:spcPts val="0"/>
              </a:spcAft>
              <a:buClr>
                <a:schemeClr val="accent3"/>
              </a:buClr>
              <a:buSzPts val="2800"/>
              <a:buFont typeface="Creepster"/>
              <a:buNone/>
              <a:defRPr sz="2800">
                <a:solidFill>
                  <a:schemeClr val="accent3"/>
                </a:solidFill>
                <a:latin typeface="Creepster"/>
                <a:ea typeface="Creepster"/>
                <a:cs typeface="Creepster"/>
                <a:sym typeface="Creepster"/>
              </a:defRPr>
            </a:lvl5pPr>
            <a:lvl6pPr lvl="5">
              <a:spcBef>
                <a:spcPts val="0"/>
              </a:spcBef>
              <a:spcAft>
                <a:spcPts val="0"/>
              </a:spcAft>
              <a:buClr>
                <a:schemeClr val="accent3"/>
              </a:buClr>
              <a:buSzPts val="2800"/>
              <a:buFont typeface="Creepster"/>
              <a:buNone/>
              <a:defRPr sz="2800">
                <a:solidFill>
                  <a:schemeClr val="accent3"/>
                </a:solidFill>
                <a:latin typeface="Creepster"/>
                <a:ea typeface="Creepster"/>
                <a:cs typeface="Creepster"/>
                <a:sym typeface="Creepster"/>
              </a:defRPr>
            </a:lvl6pPr>
            <a:lvl7pPr lvl="6">
              <a:spcBef>
                <a:spcPts val="0"/>
              </a:spcBef>
              <a:spcAft>
                <a:spcPts val="0"/>
              </a:spcAft>
              <a:buClr>
                <a:schemeClr val="accent3"/>
              </a:buClr>
              <a:buSzPts val="2800"/>
              <a:buFont typeface="Creepster"/>
              <a:buNone/>
              <a:defRPr sz="2800">
                <a:solidFill>
                  <a:schemeClr val="accent3"/>
                </a:solidFill>
                <a:latin typeface="Creepster"/>
                <a:ea typeface="Creepster"/>
                <a:cs typeface="Creepster"/>
                <a:sym typeface="Creepster"/>
              </a:defRPr>
            </a:lvl7pPr>
            <a:lvl8pPr lvl="7">
              <a:spcBef>
                <a:spcPts val="0"/>
              </a:spcBef>
              <a:spcAft>
                <a:spcPts val="0"/>
              </a:spcAft>
              <a:buClr>
                <a:schemeClr val="accent3"/>
              </a:buClr>
              <a:buSzPts val="2800"/>
              <a:buFont typeface="Creepster"/>
              <a:buNone/>
              <a:defRPr sz="2800">
                <a:solidFill>
                  <a:schemeClr val="accent3"/>
                </a:solidFill>
                <a:latin typeface="Creepster"/>
                <a:ea typeface="Creepster"/>
                <a:cs typeface="Creepster"/>
                <a:sym typeface="Creepster"/>
              </a:defRPr>
            </a:lvl8pPr>
            <a:lvl9pPr lvl="8">
              <a:spcBef>
                <a:spcPts val="0"/>
              </a:spcBef>
              <a:spcAft>
                <a:spcPts val="0"/>
              </a:spcAft>
              <a:buClr>
                <a:schemeClr val="accent3"/>
              </a:buClr>
              <a:buSzPts val="2800"/>
              <a:buFont typeface="Creepster"/>
              <a:buNone/>
              <a:defRPr sz="2800">
                <a:solidFill>
                  <a:schemeClr val="accent3"/>
                </a:solidFill>
                <a:latin typeface="Creepster"/>
                <a:ea typeface="Creepster"/>
                <a:cs typeface="Creepster"/>
                <a:sym typeface="Creepst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accent3"/>
              </a:buClr>
              <a:buSzPts val="1400"/>
              <a:buFont typeface="Truculenta"/>
              <a:buChar char="●"/>
              <a:defRPr>
                <a:solidFill>
                  <a:schemeClr val="accent3"/>
                </a:solidFill>
                <a:latin typeface="Truculenta"/>
                <a:ea typeface="Truculenta"/>
                <a:cs typeface="Truculenta"/>
                <a:sym typeface="Truculenta"/>
              </a:defRPr>
            </a:lvl1pPr>
            <a:lvl2pPr marL="914400" lvl="1" indent="-317500">
              <a:lnSpc>
                <a:spcPct val="100000"/>
              </a:lnSpc>
              <a:spcBef>
                <a:spcPts val="0"/>
              </a:spcBef>
              <a:spcAft>
                <a:spcPts val="0"/>
              </a:spcAft>
              <a:buClr>
                <a:schemeClr val="accent3"/>
              </a:buClr>
              <a:buSzPts val="1400"/>
              <a:buFont typeface="Truculenta"/>
              <a:buChar char="○"/>
              <a:defRPr>
                <a:solidFill>
                  <a:schemeClr val="accent3"/>
                </a:solidFill>
                <a:latin typeface="Truculenta"/>
                <a:ea typeface="Truculenta"/>
                <a:cs typeface="Truculenta"/>
                <a:sym typeface="Truculenta"/>
              </a:defRPr>
            </a:lvl2pPr>
            <a:lvl3pPr marL="1371600" lvl="2" indent="-317500">
              <a:lnSpc>
                <a:spcPct val="100000"/>
              </a:lnSpc>
              <a:spcBef>
                <a:spcPts val="0"/>
              </a:spcBef>
              <a:spcAft>
                <a:spcPts val="0"/>
              </a:spcAft>
              <a:buClr>
                <a:schemeClr val="accent3"/>
              </a:buClr>
              <a:buSzPts val="1400"/>
              <a:buFont typeface="Truculenta"/>
              <a:buChar char="■"/>
              <a:defRPr>
                <a:solidFill>
                  <a:schemeClr val="accent3"/>
                </a:solidFill>
                <a:latin typeface="Truculenta"/>
                <a:ea typeface="Truculenta"/>
                <a:cs typeface="Truculenta"/>
                <a:sym typeface="Truculenta"/>
              </a:defRPr>
            </a:lvl3pPr>
            <a:lvl4pPr marL="1828800" lvl="3" indent="-317500">
              <a:lnSpc>
                <a:spcPct val="100000"/>
              </a:lnSpc>
              <a:spcBef>
                <a:spcPts val="0"/>
              </a:spcBef>
              <a:spcAft>
                <a:spcPts val="0"/>
              </a:spcAft>
              <a:buClr>
                <a:schemeClr val="accent3"/>
              </a:buClr>
              <a:buSzPts val="1400"/>
              <a:buFont typeface="Truculenta"/>
              <a:buChar char="●"/>
              <a:defRPr>
                <a:solidFill>
                  <a:schemeClr val="accent3"/>
                </a:solidFill>
                <a:latin typeface="Truculenta"/>
                <a:ea typeface="Truculenta"/>
                <a:cs typeface="Truculenta"/>
                <a:sym typeface="Truculenta"/>
              </a:defRPr>
            </a:lvl4pPr>
            <a:lvl5pPr marL="2286000" lvl="4" indent="-317500">
              <a:lnSpc>
                <a:spcPct val="100000"/>
              </a:lnSpc>
              <a:spcBef>
                <a:spcPts val="0"/>
              </a:spcBef>
              <a:spcAft>
                <a:spcPts val="0"/>
              </a:spcAft>
              <a:buClr>
                <a:schemeClr val="accent3"/>
              </a:buClr>
              <a:buSzPts val="1400"/>
              <a:buFont typeface="Truculenta"/>
              <a:buChar char="○"/>
              <a:defRPr>
                <a:solidFill>
                  <a:schemeClr val="accent3"/>
                </a:solidFill>
                <a:latin typeface="Truculenta"/>
                <a:ea typeface="Truculenta"/>
                <a:cs typeface="Truculenta"/>
                <a:sym typeface="Truculenta"/>
              </a:defRPr>
            </a:lvl5pPr>
            <a:lvl6pPr marL="2743200" lvl="5" indent="-317500">
              <a:lnSpc>
                <a:spcPct val="100000"/>
              </a:lnSpc>
              <a:spcBef>
                <a:spcPts val="0"/>
              </a:spcBef>
              <a:spcAft>
                <a:spcPts val="0"/>
              </a:spcAft>
              <a:buClr>
                <a:schemeClr val="accent3"/>
              </a:buClr>
              <a:buSzPts val="1400"/>
              <a:buFont typeface="Truculenta"/>
              <a:buChar char="■"/>
              <a:defRPr>
                <a:solidFill>
                  <a:schemeClr val="accent3"/>
                </a:solidFill>
                <a:latin typeface="Truculenta"/>
                <a:ea typeface="Truculenta"/>
                <a:cs typeface="Truculenta"/>
                <a:sym typeface="Truculenta"/>
              </a:defRPr>
            </a:lvl6pPr>
            <a:lvl7pPr marL="3200400" lvl="6" indent="-317500">
              <a:lnSpc>
                <a:spcPct val="100000"/>
              </a:lnSpc>
              <a:spcBef>
                <a:spcPts val="0"/>
              </a:spcBef>
              <a:spcAft>
                <a:spcPts val="0"/>
              </a:spcAft>
              <a:buClr>
                <a:schemeClr val="accent3"/>
              </a:buClr>
              <a:buSzPts val="1400"/>
              <a:buFont typeface="Truculenta"/>
              <a:buChar char="●"/>
              <a:defRPr>
                <a:solidFill>
                  <a:schemeClr val="accent3"/>
                </a:solidFill>
                <a:latin typeface="Truculenta"/>
                <a:ea typeface="Truculenta"/>
                <a:cs typeface="Truculenta"/>
                <a:sym typeface="Truculenta"/>
              </a:defRPr>
            </a:lvl7pPr>
            <a:lvl8pPr marL="3657600" lvl="7" indent="-317500">
              <a:lnSpc>
                <a:spcPct val="100000"/>
              </a:lnSpc>
              <a:spcBef>
                <a:spcPts val="0"/>
              </a:spcBef>
              <a:spcAft>
                <a:spcPts val="0"/>
              </a:spcAft>
              <a:buClr>
                <a:schemeClr val="accent3"/>
              </a:buClr>
              <a:buSzPts val="1400"/>
              <a:buFont typeface="Truculenta"/>
              <a:buChar char="○"/>
              <a:defRPr>
                <a:solidFill>
                  <a:schemeClr val="accent3"/>
                </a:solidFill>
                <a:latin typeface="Truculenta"/>
                <a:ea typeface="Truculenta"/>
                <a:cs typeface="Truculenta"/>
                <a:sym typeface="Truculenta"/>
              </a:defRPr>
            </a:lvl8pPr>
            <a:lvl9pPr marL="4114800" lvl="8" indent="-317500">
              <a:lnSpc>
                <a:spcPct val="100000"/>
              </a:lnSpc>
              <a:spcBef>
                <a:spcPts val="0"/>
              </a:spcBef>
              <a:spcAft>
                <a:spcPts val="0"/>
              </a:spcAft>
              <a:buClr>
                <a:schemeClr val="accent3"/>
              </a:buClr>
              <a:buSzPts val="1400"/>
              <a:buFont typeface="Truculenta"/>
              <a:buChar char="■"/>
              <a:defRPr>
                <a:solidFill>
                  <a:schemeClr val="accent3"/>
                </a:solidFill>
                <a:latin typeface="Truculenta"/>
                <a:ea typeface="Truculenta"/>
                <a:cs typeface="Truculenta"/>
                <a:sym typeface="Truculent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9.xml"/><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hyperlink" Target="http://drive.google.com/file/d/1_4zshs2dqeKC54_kOpCeLU8-3LXHOiUB/view"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18.jpg"/></Relationships>
</file>

<file path=ppt/slides/_rels/slide24.xml.rels><?xml version="1.0" encoding="UTF-8" standalone="yes"?>
<Relationships xmlns="http://schemas.openxmlformats.org/package/2006/relationships"><Relationship Id="rId3" Type="http://schemas.openxmlformats.org/officeDocument/2006/relationships/hyperlink" Target="http://drive.google.com/file/d/1HQG5e4zzIWZXUg8WkunjphNQZDfTwVJQ/view" TargetMode="External"/><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19.jpg"/></Relationships>
</file>

<file path=ppt/slides/_rels/slide25.xml.rels><?xml version="1.0" encoding="UTF-8" standalone="yes"?>
<Relationships xmlns="http://schemas.openxmlformats.org/package/2006/relationships"><Relationship Id="rId3" Type="http://schemas.openxmlformats.org/officeDocument/2006/relationships/hyperlink" Target="http://drive.google.com/file/d/1GwIzVE4LyQZoxGgtjf0XMrcBPuedBwys/view"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20.jpg"/></Relationships>
</file>

<file path=ppt/slides/_rels/slide26.xml.rels><?xml version="1.0" encoding="UTF-8" standalone="yes"?>
<Relationships xmlns="http://schemas.openxmlformats.org/package/2006/relationships"><Relationship Id="rId3" Type="http://schemas.openxmlformats.org/officeDocument/2006/relationships/hyperlink" Target="http://drive.google.com/file/d/1T36ZtCTDemLsf_1CPSKj90udC3OURZKg/view" TargetMode="External"/><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21.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2.xml"/><Relationship Id="rId5" Type="http://schemas.openxmlformats.org/officeDocument/2006/relationships/image" Target="../media/image5.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4"/>
        <p:cNvGrpSpPr/>
        <p:nvPr/>
      </p:nvGrpSpPr>
      <p:grpSpPr>
        <a:xfrm>
          <a:off x="0" y="0"/>
          <a:ext cx="0" cy="0"/>
          <a:chOff x="0" y="0"/>
          <a:chExt cx="0" cy="0"/>
        </a:xfrm>
      </p:grpSpPr>
      <p:sp>
        <p:nvSpPr>
          <p:cNvPr id="1755" name="Google Shape;1755;p26"/>
          <p:cNvSpPr/>
          <p:nvPr/>
        </p:nvSpPr>
        <p:spPr>
          <a:xfrm>
            <a:off x="6686977" y="4341481"/>
            <a:ext cx="309396" cy="27898"/>
          </a:xfrm>
          <a:custGeom>
            <a:avLst/>
            <a:gdLst/>
            <a:ahLst/>
            <a:cxnLst/>
            <a:rect l="l" t="t" r="r" b="b"/>
            <a:pathLst>
              <a:path w="4032" h="851" extrusionOk="0">
                <a:moveTo>
                  <a:pt x="366" y="719"/>
                </a:moveTo>
                <a:lnTo>
                  <a:pt x="366" y="719"/>
                </a:lnTo>
                <a:cubicBezTo>
                  <a:pt x="367" y="719"/>
                  <a:pt x="367" y="720"/>
                  <a:pt x="368" y="720"/>
                </a:cubicBezTo>
                <a:lnTo>
                  <a:pt x="368" y="720"/>
                </a:lnTo>
                <a:cubicBezTo>
                  <a:pt x="367" y="720"/>
                  <a:pt x="367" y="719"/>
                  <a:pt x="366" y="719"/>
                </a:cubicBezTo>
                <a:close/>
                <a:moveTo>
                  <a:pt x="92" y="1"/>
                </a:moveTo>
                <a:cubicBezTo>
                  <a:pt x="1" y="223"/>
                  <a:pt x="66" y="484"/>
                  <a:pt x="366" y="719"/>
                </a:cubicBezTo>
                <a:cubicBezTo>
                  <a:pt x="316" y="679"/>
                  <a:pt x="296" y="664"/>
                  <a:pt x="295" y="664"/>
                </a:cubicBezTo>
                <a:lnTo>
                  <a:pt x="295" y="664"/>
                </a:lnTo>
                <a:cubicBezTo>
                  <a:pt x="290" y="664"/>
                  <a:pt x="519" y="851"/>
                  <a:pt x="522" y="851"/>
                </a:cubicBezTo>
                <a:cubicBezTo>
                  <a:pt x="523" y="851"/>
                  <a:pt x="484" y="817"/>
                  <a:pt x="368" y="720"/>
                </a:cubicBezTo>
                <a:lnTo>
                  <a:pt x="368" y="720"/>
                </a:lnTo>
                <a:cubicBezTo>
                  <a:pt x="413" y="755"/>
                  <a:pt x="595" y="772"/>
                  <a:pt x="833" y="772"/>
                </a:cubicBezTo>
                <a:cubicBezTo>
                  <a:pt x="1887" y="772"/>
                  <a:pt x="4032" y="447"/>
                  <a:pt x="92" y="1"/>
                </a:cubicBezTo>
                <a:close/>
              </a:path>
            </a:pathLst>
          </a:custGeom>
          <a:solidFill>
            <a:srgbClr val="FFFFFF">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6" name="Google Shape;1756;p26"/>
          <p:cNvGrpSpPr/>
          <p:nvPr/>
        </p:nvGrpSpPr>
        <p:grpSpPr>
          <a:xfrm>
            <a:off x="5734813" y="3678599"/>
            <a:ext cx="473323" cy="2030650"/>
            <a:chOff x="5734813" y="3678599"/>
            <a:chExt cx="473323" cy="2030650"/>
          </a:xfrm>
        </p:grpSpPr>
        <p:sp>
          <p:nvSpPr>
            <p:cNvPr id="1757" name="Google Shape;1757;p26"/>
            <p:cNvSpPr/>
            <p:nvPr/>
          </p:nvSpPr>
          <p:spPr>
            <a:xfrm flipH="1">
              <a:off x="5770584" y="4688248"/>
              <a:ext cx="437552" cy="1021002"/>
            </a:xfrm>
            <a:custGeom>
              <a:avLst/>
              <a:gdLst/>
              <a:ahLst/>
              <a:cxnLst/>
              <a:rect l="l" t="t" r="r" b="b"/>
              <a:pathLst>
                <a:path w="6067" h="14156" extrusionOk="0">
                  <a:moveTo>
                    <a:pt x="6067" y="11612"/>
                  </a:moveTo>
                  <a:lnTo>
                    <a:pt x="4475" y="11781"/>
                  </a:lnTo>
                  <a:lnTo>
                    <a:pt x="4684" y="13934"/>
                  </a:lnTo>
                  <a:lnTo>
                    <a:pt x="2544" y="14156"/>
                  </a:lnTo>
                  <a:lnTo>
                    <a:pt x="2322" y="12003"/>
                  </a:lnTo>
                  <a:lnTo>
                    <a:pt x="222" y="12212"/>
                  </a:lnTo>
                  <a:lnTo>
                    <a:pt x="0" y="10072"/>
                  </a:lnTo>
                  <a:lnTo>
                    <a:pt x="2101" y="9851"/>
                  </a:lnTo>
                  <a:lnTo>
                    <a:pt x="1083" y="1"/>
                  </a:lnTo>
                  <a:lnTo>
                    <a:pt x="3705" y="183"/>
                  </a:lnTo>
                  <a:lnTo>
                    <a:pt x="4540" y="9564"/>
                  </a:lnTo>
                  <a:lnTo>
                    <a:pt x="5845" y="9472"/>
                  </a:lnTo>
                  <a:close/>
                </a:path>
              </a:pathLst>
            </a:custGeom>
            <a:solidFill>
              <a:srgbClr val="000000">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6"/>
            <p:cNvSpPr/>
            <p:nvPr/>
          </p:nvSpPr>
          <p:spPr>
            <a:xfrm flipH="1">
              <a:off x="5734813" y="3693673"/>
              <a:ext cx="432864" cy="1021002"/>
            </a:xfrm>
            <a:custGeom>
              <a:avLst/>
              <a:gdLst/>
              <a:ahLst/>
              <a:cxnLst/>
              <a:rect l="l" t="t" r="r" b="b"/>
              <a:pathLst>
                <a:path w="6002" h="14156" extrusionOk="0">
                  <a:moveTo>
                    <a:pt x="4123" y="1"/>
                  </a:moveTo>
                  <a:lnTo>
                    <a:pt x="2270" y="2127"/>
                  </a:lnTo>
                  <a:lnTo>
                    <a:pt x="170" y="1918"/>
                  </a:lnTo>
                  <a:lnTo>
                    <a:pt x="0" y="3549"/>
                  </a:lnTo>
                  <a:lnTo>
                    <a:pt x="2309" y="3797"/>
                  </a:lnTo>
                  <a:lnTo>
                    <a:pt x="2675" y="14156"/>
                  </a:lnTo>
                  <a:lnTo>
                    <a:pt x="3144" y="13973"/>
                  </a:lnTo>
                  <a:lnTo>
                    <a:pt x="4279" y="4358"/>
                  </a:lnTo>
                  <a:lnTo>
                    <a:pt x="5284" y="4462"/>
                  </a:lnTo>
                  <a:lnTo>
                    <a:pt x="5741" y="4410"/>
                  </a:lnTo>
                  <a:lnTo>
                    <a:pt x="6002" y="2519"/>
                  </a:lnTo>
                  <a:lnTo>
                    <a:pt x="5506" y="2323"/>
                  </a:lnTo>
                  <a:lnTo>
                    <a:pt x="4410" y="2349"/>
                  </a:lnTo>
                  <a:lnTo>
                    <a:pt x="4632" y="209"/>
                  </a:lnTo>
                  <a:lnTo>
                    <a:pt x="41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6"/>
            <p:cNvSpPr/>
            <p:nvPr/>
          </p:nvSpPr>
          <p:spPr>
            <a:xfrm flipH="1">
              <a:off x="5770584" y="3678599"/>
              <a:ext cx="437552" cy="1036076"/>
            </a:xfrm>
            <a:custGeom>
              <a:avLst/>
              <a:gdLst/>
              <a:ahLst/>
              <a:cxnLst/>
              <a:rect l="l" t="t" r="r" b="b"/>
              <a:pathLst>
                <a:path w="6067" h="14365" extrusionOk="0">
                  <a:moveTo>
                    <a:pt x="2544" y="1"/>
                  </a:moveTo>
                  <a:lnTo>
                    <a:pt x="2322" y="2141"/>
                  </a:lnTo>
                  <a:lnTo>
                    <a:pt x="222" y="1932"/>
                  </a:lnTo>
                  <a:lnTo>
                    <a:pt x="0" y="4071"/>
                  </a:lnTo>
                  <a:lnTo>
                    <a:pt x="2101" y="4293"/>
                  </a:lnTo>
                  <a:lnTo>
                    <a:pt x="1083" y="14156"/>
                  </a:lnTo>
                  <a:lnTo>
                    <a:pt x="3236" y="14365"/>
                  </a:lnTo>
                  <a:lnTo>
                    <a:pt x="4253" y="4515"/>
                  </a:lnTo>
                  <a:lnTo>
                    <a:pt x="5845" y="4671"/>
                  </a:lnTo>
                  <a:lnTo>
                    <a:pt x="6067" y="2532"/>
                  </a:lnTo>
                  <a:lnTo>
                    <a:pt x="4475" y="2362"/>
                  </a:lnTo>
                  <a:lnTo>
                    <a:pt x="4684" y="210"/>
                  </a:lnTo>
                  <a:lnTo>
                    <a:pt x="25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26"/>
          <p:cNvGrpSpPr/>
          <p:nvPr/>
        </p:nvGrpSpPr>
        <p:grpSpPr>
          <a:xfrm>
            <a:off x="7671975" y="3669407"/>
            <a:ext cx="852047" cy="1226488"/>
            <a:chOff x="7671975" y="3669407"/>
            <a:chExt cx="852047" cy="1226488"/>
          </a:xfrm>
        </p:grpSpPr>
        <p:sp>
          <p:nvSpPr>
            <p:cNvPr id="1761" name="Google Shape;1761;p26"/>
            <p:cNvSpPr/>
            <p:nvPr/>
          </p:nvSpPr>
          <p:spPr>
            <a:xfrm rot="-1402959">
              <a:off x="7999363" y="4243436"/>
              <a:ext cx="424501" cy="592557"/>
            </a:xfrm>
            <a:custGeom>
              <a:avLst/>
              <a:gdLst/>
              <a:ahLst/>
              <a:cxnLst/>
              <a:rect l="l" t="t" r="r" b="b"/>
              <a:pathLst>
                <a:path w="7150" h="9981" extrusionOk="0">
                  <a:moveTo>
                    <a:pt x="0" y="1"/>
                  </a:moveTo>
                  <a:lnTo>
                    <a:pt x="1996" y="8507"/>
                  </a:lnTo>
                  <a:cubicBezTo>
                    <a:pt x="1996" y="8507"/>
                    <a:pt x="4762" y="9981"/>
                    <a:pt x="5545" y="9903"/>
                  </a:cubicBezTo>
                  <a:cubicBezTo>
                    <a:pt x="6341" y="9824"/>
                    <a:pt x="7150" y="6824"/>
                    <a:pt x="7150" y="6824"/>
                  </a:cubicBezTo>
                  <a:lnTo>
                    <a:pt x="3718" y="1449"/>
                  </a:lnTo>
                  <a:close/>
                </a:path>
              </a:pathLst>
            </a:custGeom>
            <a:solidFill>
              <a:srgbClr val="000000">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6"/>
            <p:cNvSpPr/>
            <p:nvPr/>
          </p:nvSpPr>
          <p:spPr>
            <a:xfrm rot="-1402959">
              <a:off x="7774428" y="3733466"/>
              <a:ext cx="347082" cy="588105"/>
            </a:xfrm>
            <a:custGeom>
              <a:avLst/>
              <a:gdLst/>
              <a:ahLst/>
              <a:cxnLst/>
              <a:rect l="l" t="t" r="r" b="b"/>
              <a:pathLst>
                <a:path w="5846" h="9906" extrusionOk="0">
                  <a:moveTo>
                    <a:pt x="4997" y="0"/>
                  </a:moveTo>
                  <a:cubicBezTo>
                    <a:pt x="4126" y="0"/>
                    <a:pt x="1514" y="1399"/>
                    <a:pt x="1514" y="1399"/>
                  </a:cubicBezTo>
                  <a:lnTo>
                    <a:pt x="0" y="9645"/>
                  </a:lnTo>
                  <a:lnTo>
                    <a:pt x="496" y="9905"/>
                  </a:lnTo>
                  <a:lnTo>
                    <a:pt x="5780" y="329"/>
                  </a:lnTo>
                  <a:cubicBezTo>
                    <a:pt x="5780" y="329"/>
                    <a:pt x="5845" y="69"/>
                    <a:pt x="5062" y="3"/>
                  </a:cubicBezTo>
                  <a:cubicBezTo>
                    <a:pt x="5042" y="1"/>
                    <a:pt x="5020" y="0"/>
                    <a:pt x="49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6"/>
            <p:cNvSpPr/>
            <p:nvPr/>
          </p:nvSpPr>
          <p:spPr>
            <a:xfrm rot="-1402959">
              <a:off x="7815933" y="3721264"/>
              <a:ext cx="395054" cy="646167"/>
            </a:xfrm>
            <a:custGeom>
              <a:avLst/>
              <a:gdLst/>
              <a:ahLst/>
              <a:cxnLst/>
              <a:rect l="l" t="t" r="r" b="b"/>
              <a:pathLst>
                <a:path w="6654" h="10884" extrusionOk="0">
                  <a:moveTo>
                    <a:pt x="4995" y="1"/>
                  </a:moveTo>
                  <a:cubicBezTo>
                    <a:pt x="4147" y="1"/>
                    <a:pt x="1500" y="1399"/>
                    <a:pt x="1500" y="1399"/>
                  </a:cubicBezTo>
                  <a:lnTo>
                    <a:pt x="0" y="9657"/>
                  </a:lnTo>
                  <a:lnTo>
                    <a:pt x="3222" y="10884"/>
                  </a:lnTo>
                  <a:lnTo>
                    <a:pt x="6654" y="3082"/>
                  </a:lnTo>
                  <a:cubicBezTo>
                    <a:pt x="6654" y="3082"/>
                    <a:pt x="5845" y="81"/>
                    <a:pt x="5049" y="3"/>
                  </a:cubicBezTo>
                  <a:cubicBezTo>
                    <a:pt x="5032" y="2"/>
                    <a:pt x="5014" y="1"/>
                    <a:pt x="4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26"/>
          <p:cNvGrpSpPr/>
          <p:nvPr/>
        </p:nvGrpSpPr>
        <p:grpSpPr>
          <a:xfrm>
            <a:off x="4485269" y="3442855"/>
            <a:ext cx="651832" cy="2098490"/>
            <a:chOff x="2574054" y="5520827"/>
            <a:chExt cx="1074036" cy="3457719"/>
          </a:xfrm>
        </p:grpSpPr>
        <p:sp>
          <p:nvSpPr>
            <p:cNvPr id="1765" name="Google Shape;1765;p26"/>
            <p:cNvSpPr/>
            <p:nvPr/>
          </p:nvSpPr>
          <p:spPr>
            <a:xfrm>
              <a:off x="2847051" y="6815022"/>
              <a:ext cx="801039" cy="2163525"/>
            </a:xfrm>
            <a:custGeom>
              <a:avLst/>
              <a:gdLst/>
              <a:ahLst/>
              <a:cxnLst/>
              <a:rect l="l" t="t" r="r" b="b"/>
              <a:pathLst>
                <a:path w="13477" h="36400" extrusionOk="0">
                  <a:moveTo>
                    <a:pt x="10555" y="20744"/>
                  </a:moveTo>
                  <a:cubicBezTo>
                    <a:pt x="10502" y="21122"/>
                    <a:pt x="10176" y="21200"/>
                    <a:pt x="9928" y="21174"/>
                  </a:cubicBezTo>
                  <a:cubicBezTo>
                    <a:pt x="9393" y="21135"/>
                    <a:pt x="9015" y="20861"/>
                    <a:pt x="8728" y="20952"/>
                  </a:cubicBezTo>
                  <a:cubicBezTo>
                    <a:pt x="8298" y="21096"/>
                    <a:pt x="8076" y="21761"/>
                    <a:pt x="7671" y="22805"/>
                  </a:cubicBezTo>
                  <a:cubicBezTo>
                    <a:pt x="7750" y="23236"/>
                    <a:pt x="8376" y="24070"/>
                    <a:pt x="9250" y="24879"/>
                  </a:cubicBezTo>
                  <a:cubicBezTo>
                    <a:pt x="10789" y="26288"/>
                    <a:pt x="12864" y="27815"/>
                    <a:pt x="12498" y="28441"/>
                  </a:cubicBezTo>
                  <a:cubicBezTo>
                    <a:pt x="12146" y="29015"/>
                    <a:pt x="9106" y="27006"/>
                    <a:pt x="8363" y="27319"/>
                  </a:cubicBezTo>
                  <a:cubicBezTo>
                    <a:pt x="8076" y="27449"/>
                    <a:pt x="8206" y="28024"/>
                    <a:pt x="8767" y="28976"/>
                  </a:cubicBezTo>
                  <a:cubicBezTo>
                    <a:pt x="9798" y="30737"/>
                    <a:pt x="11063" y="32211"/>
                    <a:pt x="12237" y="33751"/>
                  </a:cubicBezTo>
                  <a:cubicBezTo>
                    <a:pt x="13477" y="35342"/>
                    <a:pt x="12968" y="35238"/>
                    <a:pt x="11911" y="34638"/>
                  </a:cubicBezTo>
                  <a:cubicBezTo>
                    <a:pt x="10659" y="33920"/>
                    <a:pt x="9393" y="32785"/>
                    <a:pt x="8245" y="31611"/>
                  </a:cubicBezTo>
                  <a:cubicBezTo>
                    <a:pt x="7202" y="30541"/>
                    <a:pt x="6745" y="28297"/>
                    <a:pt x="6197" y="29602"/>
                  </a:cubicBezTo>
                  <a:lnTo>
                    <a:pt x="6197" y="29602"/>
                  </a:lnTo>
                  <a:cubicBezTo>
                    <a:pt x="5701" y="30763"/>
                    <a:pt x="6197" y="32094"/>
                    <a:pt x="6928" y="33085"/>
                  </a:cubicBezTo>
                  <a:lnTo>
                    <a:pt x="6928" y="33085"/>
                  </a:lnTo>
                  <a:cubicBezTo>
                    <a:pt x="7110" y="33320"/>
                    <a:pt x="9276" y="35812"/>
                    <a:pt x="8741" y="36347"/>
                  </a:cubicBezTo>
                  <a:cubicBezTo>
                    <a:pt x="8689" y="36399"/>
                    <a:pt x="6771" y="34860"/>
                    <a:pt x="6458" y="34716"/>
                  </a:cubicBezTo>
                  <a:lnTo>
                    <a:pt x="6458" y="34716"/>
                  </a:lnTo>
                  <a:cubicBezTo>
                    <a:pt x="4971" y="34312"/>
                    <a:pt x="4501" y="33151"/>
                    <a:pt x="4449" y="31207"/>
                  </a:cubicBezTo>
                  <a:lnTo>
                    <a:pt x="4423" y="31207"/>
                  </a:lnTo>
                  <a:cubicBezTo>
                    <a:pt x="3001" y="29980"/>
                    <a:pt x="2714" y="29250"/>
                    <a:pt x="2949" y="28480"/>
                  </a:cubicBezTo>
                  <a:cubicBezTo>
                    <a:pt x="3092" y="28010"/>
                    <a:pt x="3470" y="27632"/>
                    <a:pt x="3770" y="26875"/>
                  </a:cubicBezTo>
                  <a:cubicBezTo>
                    <a:pt x="3914" y="26510"/>
                    <a:pt x="4253" y="24566"/>
                    <a:pt x="4371" y="22870"/>
                  </a:cubicBezTo>
                  <a:lnTo>
                    <a:pt x="4384" y="22870"/>
                  </a:lnTo>
                  <a:cubicBezTo>
                    <a:pt x="4331" y="22492"/>
                    <a:pt x="4279" y="22114"/>
                    <a:pt x="4214" y="21761"/>
                  </a:cubicBezTo>
                  <a:lnTo>
                    <a:pt x="4214" y="21761"/>
                  </a:lnTo>
                  <a:cubicBezTo>
                    <a:pt x="3927" y="20183"/>
                    <a:pt x="3418" y="18774"/>
                    <a:pt x="3001" y="17195"/>
                  </a:cubicBezTo>
                  <a:cubicBezTo>
                    <a:pt x="2427" y="15055"/>
                    <a:pt x="1944" y="12733"/>
                    <a:pt x="1526" y="10554"/>
                  </a:cubicBezTo>
                  <a:lnTo>
                    <a:pt x="1526" y="10554"/>
                  </a:lnTo>
                  <a:cubicBezTo>
                    <a:pt x="731" y="6367"/>
                    <a:pt x="274" y="2701"/>
                    <a:pt x="0" y="65"/>
                  </a:cubicBezTo>
                  <a:cubicBezTo>
                    <a:pt x="365" y="39"/>
                    <a:pt x="731" y="26"/>
                    <a:pt x="1109" y="13"/>
                  </a:cubicBezTo>
                  <a:lnTo>
                    <a:pt x="1109" y="52"/>
                  </a:lnTo>
                  <a:cubicBezTo>
                    <a:pt x="1709" y="39"/>
                    <a:pt x="2322" y="0"/>
                    <a:pt x="2935" y="26"/>
                  </a:cubicBezTo>
                  <a:cubicBezTo>
                    <a:pt x="3001" y="496"/>
                    <a:pt x="3079" y="1031"/>
                    <a:pt x="3157" y="1605"/>
                  </a:cubicBezTo>
                  <a:lnTo>
                    <a:pt x="3157" y="1605"/>
                  </a:lnTo>
                  <a:cubicBezTo>
                    <a:pt x="3418" y="3301"/>
                    <a:pt x="3757" y="5362"/>
                    <a:pt x="4136" y="7463"/>
                  </a:cubicBezTo>
                  <a:lnTo>
                    <a:pt x="4136" y="7463"/>
                  </a:lnTo>
                  <a:cubicBezTo>
                    <a:pt x="4553" y="9785"/>
                    <a:pt x="4997" y="12107"/>
                    <a:pt x="5493" y="14416"/>
                  </a:cubicBezTo>
                  <a:lnTo>
                    <a:pt x="5493" y="14416"/>
                  </a:lnTo>
                  <a:cubicBezTo>
                    <a:pt x="5636" y="15069"/>
                    <a:pt x="6549" y="20418"/>
                    <a:pt x="7476" y="19282"/>
                  </a:cubicBezTo>
                  <a:cubicBezTo>
                    <a:pt x="7671" y="19048"/>
                    <a:pt x="7841" y="18552"/>
                    <a:pt x="8258" y="18500"/>
                  </a:cubicBezTo>
                  <a:cubicBezTo>
                    <a:pt x="9237" y="18382"/>
                    <a:pt x="10541" y="19909"/>
                    <a:pt x="10568" y="20744"/>
                  </a:cubicBezTo>
                  <a:cubicBezTo>
                    <a:pt x="10555" y="20835"/>
                    <a:pt x="10555" y="20731"/>
                    <a:pt x="10555" y="20744"/>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6"/>
            <p:cNvSpPr/>
            <p:nvPr/>
          </p:nvSpPr>
          <p:spPr>
            <a:xfrm>
              <a:off x="2833856" y="5521362"/>
              <a:ext cx="753430" cy="1374314"/>
            </a:xfrm>
            <a:custGeom>
              <a:avLst/>
              <a:gdLst/>
              <a:ahLst/>
              <a:cxnLst/>
              <a:rect l="l" t="t" r="r" b="b"/>
              <a:pathLst>
                <a:path w="12676" h="23122" extrusionOk="0">
                  <a:moveTo>
                    <a:pt x="8487" y="1"/>
                  </a:moveTo>
                  <a:cubicBezTo>
                    <a:pt x="8238" y="1"/>
                    <a:pt x="7450" y="565"/>
                    <a:pt x="6367" y="630"/>
                  </a:cubicBezTo>
                  <a:cubicBezTo>
                    <a:pt x="4827" y="721"/>
                    <a:pt x="4775" y="1061"/>
                    <a:pt x="4462" y="1974"/>
                  </a:cubicBezTo>
                  <a:cubicBezTo>
                    <a:pt x="4410" y="2169"/>
                    <a:pt x="4384" y="2365"/>
                    <a:pt x="4384" y="2561"/>
                  </a:cubicBezTo>
                  <a:cubicBezTo>
                    <a:pt x="4332" y="3774"/>
                    <a:pt x="4593" y="6240"/>
                    <a:pt x="4279" y="8119"/>
                  </a:cubicBezTo>
                  <a:cubicBezTo>
                    <a:pt x="4214" y="8588"/>
                    <a:pt x="4084" y="9032"/>
                    <a:pt x="3901" y="9462"/>
                  </a:cubicBezTo>
                  <a:cubicBezTo>
                    <a:pt x="1475" y="14576"/>
                    <a:pt x="470" y="19495"/>
                    <a:pt x="0" y="22483"/>
                  </a:cubicBezTo>
                  <a:cubicBezTo>
                    <a:pt x="940" y="22730"/>
                    <a:pt x="1879" y="22939"/>
                    <a:pt x="2831" y="23122"/>
                  </a:cubicBezTo>
                  <a:cubicBezTo>
                    <a:pt x="3575" y="19534"/>
                    <a:pt x="5858" y="11419"/>
                    <a:pt x="6693" y="11015"/>
                  </a:cubicBezTo>
                  <a:cubicBezTo>
                    <a:pt x="6765" y="10980"/>
                    <a:pt x="6830" y="10964"/>
                    <a:pt x="6889" y="10964"/>
                  </a:cubicBezTo>
                  <a:cubicBezTo>
                    <a:pt x="7357" y="10964"/>
                    <a:pt x="7514" y="11929"/>
                    <a:pt x="8401" y="11929"/>
                  </a:cubicBezTo>
                  <a:cubicBezTo>
                    <a:pt x="8529" y="11929"/>
                    <a:pt x="8671" y="11909"/>
                    <a:pt x="8833" y="11863"/>
                  </a:cubicBezTo>
                  <a:cubicBezTo>
                    <a:pt x="10726" y="11329"/>
                    <a:pt x="10478" y="10387"/>
                    <a:pt x="9378" y="10387"/>
                  </a:cubicBezTo>
                  <a:cubicBezTo>
                    <a:pt x="9349" y="10387"/>
                    <a:pt x="9320" y="10387"/>
                    <a:pt x="9289" y="10389"/>
                  </a:cubicBezTo>
                  <a:cubicBezTo>
                    <a:pt x="9219" y="10391"/>
                    <a:pt x="9153" y="10393"/>
                    <a:pt x="9090" y="10393"/>
                  </a:cubicBezTo>
                  <a:cubicBezTo>
                    <a:pt x="8293" y="10393"/>
                    <a:pt x="8080" y="10132"/>
                    <a:pt x="7463" y="8862"/>
                  </a:cubicBezTo>
                  <a:cubicBezTo>
                    <a:pt x="7789" y="7714"/>
                    <a:pt x="12133" y="7049"/>
                    <a:pt x="12172" y="6227"/>
                  </a:cubicBezTo>
                  <a:cubicBezTo>
                    <a:pt x="12183" y="6000"/>
                    <a:pt x="11863" y="5931"/>
                    <a:pt x="11396" y="5931"/>
                  </a:cubicBezTo>
                  <a:cubicBezTo>
                    <a:pt x="10682" y="5931"/>
                    <a:pt x="9625" y="6091"/>
                    <a:pt x="8882" y="6091"/>
                  </a:cubicBezTo>
                  <a:cubicBezTo>
                    <a:pt x="8353" y="6091"/>
                    <a:pt x="7983" y="6010"/>
                    <a:pt x="8011" y="5731"/>
                  </a:cubicBezTo>
                  <a:cubicBezTo>
                    <a:pt x="8089" y="4805"/>
                    <a:pt x="11572" y="2874"/>
                    <a:pt x="12473" y="2013"/>
                  </a:cubicBezTo>
                  <a:cubicBezTo>
                    <a:pt x="12676" y="1818"/>
                    <a:pt x="12562" y="1733"/>
                    <a:pt x="12255" y="1733"/>
                  </a:cubicBezTo>
                  <a:cubicBezTo>
                    <a:pt x="11202" y="1733"/>
                    <a:pt x="7877" y="2734"/>
                    <a:pt x="7241" y="3774"/>
                  </a:cubicBezTo>
                  <a:cubicBezTo>
                    <a:pt x="6984" y="4194"/>
                    <a:pt x="6737" y="4362"/>
                    <a:pt x="6526" y="4362"/>
                  </a:cubicBezTo>
                  <a:cubicBezTo>
                    <a:pt x="6063" y="4362"/>
                    <a:pt x="5775" y="3552"/>
                    <a:pt x="5936" y="2835"/>
                  </a:cubicBezTo>
                  <a:cubicBezTo>
                    <a:pt x="6184" y="1791"/>
                    <a:pt x="8180" y="1269"/>
                    <a:pt x="8506" y="356"/>
                  </a:cubicBezTo>
                  <a:cubicBezTo>
                    <a:pt x="8601" y="95"/>
                    <a:pt x="8589" y="1"/>
                    <a:pt x="8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6"/>
            <p:cNvSpPr/>
            <p:nvPr/>
          </p:nvSpPr>
          <p:spPr>
            <a:xfrm>
              <a:off x="2966461" y="6614182"/>
              <a:ext cx="104729" cy="236561"/>
            </a:xfrm>
            <a:custGeom>
              <a:avLst/>
              <a:gdLst/>
              <a:ahLst/>
              <a:cxnLst/>
              <a:rect l="l" t="t" r="r" b="b"/>
              <a:pathLst>
                <a:path w="1762" h="3980" extrusionOk="0">
                  <a:moveTo>
                    <a:pt x="1761" y="0"/>
                  </a:moveTo>
                  <a:lnTo>
                    <a:pt x="1761" y="0"/>
                  </a:lnTo>
                  <a:cubicBezTo>
                    <a:pt x="1409" y="209"/>
                    <a:pt x="1018" y="378"/>
                    <a:pt x="626" y="509"/>
                  </a:cubicBezTo>
                  <a:cubicBezTo>
                    <a:pt x="574" y="509"/>
                    <a:pt x="535" y="522"/>
                    <a:pt x="483" y="535"/>
                  </a:cubicBezTo>
                  <a:cubicBezTo>
                    <a:pt x="496" y="574"/>
                    <a:pt x="509" y="600"/>
                    <a:pt x="522" y="639"/>
                  </a:cubicBezTo>
                  <a:cubicBezTo>
                    <a:pt x="626" y="1018"/>
                    <a:pt x="444" y="1696"/>
                    <a:pt x="105" y="2427"/>
                  </a:cubicBezTo>
                  <a:cubicBezTo>
                    <a:pt x="131" y="2479"/>
                    <a:pt x="157" y="2531"/>
                    <a:pt x="170" y="2583"/>
                  </a:cubicBezTo>
                  <a:cubicBezTo>
                    <a:pt x="287" y="3053"/>
                    <a:pt x="235" y="3549"/>
                    <a:pt x="0" y="3979"/>
                  </a:cubicBezTo>
                  <a:cubicBezTo>
                    <a:pt x="248" y="3836"/>
                    <a:pt x="535" y="3757"/>
                    <a:pt x="809" y="3731"/>
                  </a:cubicBezTo>
                  <a:cubicBezTo>
                    <a:pt x="1070" y="2635"/>
                    <a:pt x="1396" y="1344"/>
                    <a:pt x="1761"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6"/>
            <p:cNvSpPr/>
            <p:nvPr/>
          </p:nvSpPr>
          <p:spPr>
            <a:xfrm>
              <a:off x="2923012" y="6045780"/>
              <a:ext cx="280010" cy="414874"/>
            </a:xfrm>
            <a:custGeom>
              <a:avLst/>
              <a:gdLst/>
              <a:ahLst/>
              <a:cxnLst/>
              <a:rect l="l" t="t" r="r" b="b"/>
              <a:pathLst>
                <a:path w="4711" h="6980" extrusionOk="0">
                  <a:moveTo>
                    <a:pt x="2623" y="0"/>
                  </a:moveTo>
                  <a:cubicBezTo>
                    <a:pt x="2571" y="222"/>
                    <a:pt x="2492" y="444"/>
                    <a:pt x="2401" y="639"/>
                  </a:cubicBezTo>
                  <a:cubicBezTo>
                    <a:pt x="2062" y="1357"/>
                    <a:pt x="1762" y="2048"/>
                    <a:pt x="1475" y="2753"/>
                  </a:cubicBezTo>
                  <a:cubicBezTo>
                    <a:pt x="1631" y="2818"/>
                    <a:pt x="1749" y="2949"/>
                    <a:pt x="1801" y="3105"/>
                  </a:cubicBezTo>
                  <a:cubicBezTo>
                    <a:pt x="2010" y="3627"/>
                    <a:pt x="1984" y="4201"/>
                    <a:pt x="1749" y="4710"/>
                  </a:cubicBezTo>
                  <a:cubicBezTo>
                    <a:pt x="1644" y="5336"/>
                    <a:pt x="1357" y="5923"/>
                    <a:pt x="796" y="6249"/>
                  </a:cubicBezTo>
                  <a:cubicBezTo>
                    <a:pt x="650" y="6344"/>
                    <a:pt x="477" y="6387"/>
                    <a:pt x="300" y="6387"/>
                  </a:cubicBezTo>
                  <a:cubicBezTo>
                    <a:pt x="257" y="6387"/>
                    <a:pt x="214" y="6385"/>
                    <a:pt x="170" y="6380"/>
                  </a:cubicBezTo>
                  <a:cubicBezTo>
                    <a:pt x="105" y="6575"/>
                    <a:pt x="53" y="6771"/>
                    <a:pt x="1" y="6954"/>
                  </a:cubicBezTo>
                  <a:cubicBezTo>
                    <a:pt x="79" y="6954"/>
                    <a:pt x="157" y="6954"/>
                    <a:pt x="235" y="6980"/>
                  </a:cubicBezTo>
                  <a:cubicBezTo>
                    <a:pt x="1064" y="6566"/>
                    <a:pt x="2109" y="6405"/>
                    <a:pt x="3082" y="6405"/>
                  </a:cubicBezTo>
                  <a:cubicBezTo>
                    <a:pt x="3120" y="6405"/>
                    <a:pt x="3159" y="6405"/>
                    <a:pt x="3197" y="6406"/>
                  </a:cubicBezTo>
                  <a:cubicBezTo>
                    <a:pt x="3288" y="6367"/>
                    <a:pt x="3380" y="6314"/>
                    <a:pt x="3471" y="6275"/>
                  </a:cubicBezTo>
                  <a:cubicBezTo>
                    <a:pt x="3588" y="5897"/>
                    <a:pt x="3706" y="5532"/>
                    <a:pt x="3823" y="5192"/>
                  </a:cubicBezTo>
                  <a:cubicBezTo>
                    <a:pt x="3458" y="4879"/>
                    <a:pt x="3197" y="4462"/>
                    <a:pt x="3080" y="3992"/>
                  </a:cubicBezTo>
                  <a:cubicBezTo>
                    <a:pt x="3014" y="3836"/>
                    <a:pt x="2949" y="3666"/>
                    <a:pt x="2910" y="3496"/>
                  </a:cubicBezTo>
                  <a:cubicBezTo>
                    <a:pt x="2766" y="2909"/>
                    <a:pt x="2936" y="2296"/>
                    <a:pt x="3367" y="1866"/>
                  </a:cubicBezTo>
                  <a:cubicBezTo>
                    <a:pt x="3627" y="1331"/>
                    <a:pt x="4123" y="952"/>
                    <a:pt x="4697" y="835"/>
                  </a:cubicBezTo>
                  <a:cubicBezTo>
                    <a:pt x="4697" y="796"/>
                    <a:pt x="4697" y="757"/>
                    <a:pt x="4710" y="718"/>
                  </a:cubicBezTo>
                  <a:lnTo>
                    <a:pt x="4710" y="718"/>
                  </a:lnTo>
                  <a:cubicBezTo>
                    <a:pt x="4503" y="835"/>
                    <a:pt x="4290" y="908"/>
                    <a:pt x="4087" y="908"/>
                  </a:cubicBezTo>
                  <a:cubicBezTo>
                    <a:pt x="3997" y="908"/>
                    <a:pt x="3908" y="893"/>
                    <a:pt x="3823" y="861"/>
                  </a:cubicBezTo>
                  <a:cubicBezTo>
                    <a:pt x="3627" y="757"/>
                    <a:pt x="3471" y="587"/>
                    <a:pt x="3406" y="365"/>
                  </a:cubicBezTo>
                  <a:lnTo>
                    <a:pt x="3380" y="365"/>
                  </a:lnTo>
                  <a:cubicBezTo>
                    <a:pt x="3367" y="365"/>
                    <a:pt x="3353" y="365"/>
                    <a:pt x="3327" y="352"/>
                  </a:cubicBezTo>
                  <a:cubicBezTo>
                    <a:pt x="3053" y="339"/>
                    <a:pt x="2806" y="209"/>
                    <a:pt x="2623"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6"/>
            <p:cNvSpPr/>
            <p:nvPr/>
          </p:nvSpPr>
          <p:spPr>
            <a:xfrm>
              <a:off x="2833856" y="5520827"/>
              <a:ext cx="510212" cy="1352381"/>
            </a:xfrm>
            <a:custGeom>
              <a:avLst/>
              <a:gdLst/>
              <a:ahLst/>
              <a:cxnLst/>
              <a:rect l="l" t="t" r="r" b="b"/>
              <a:pathLst>
                <a:path w="8584" h="22753" extrusionOk="0">
                  <a:moveTo>
                    <a:pt x="8469" y="1"/>
                  </a:moveTo>
                  <a:cubicBezTo>
                    <a:pt x="8217" y="1"/>
                    <a:pt x="7438" y="559"/>
                    <a:pt x="6354" y="626"/>
                  </a:cubicBezTo>
                  <a:cubicBezTo>
                    <a:pt x="4814" y="730"/>
                    <a:pt x="4775" y="1070"/>
                    <a:pt x="4462" y="1983"/>
                  </a:cubicBezTo>
                  <a:cubicBezTo>
                    <a:pt x="4410" y="2178"/>
                    <a:pt x="4384" y="2374"/>
                    <a:pt x="4384" y="2570"/>
                  </a:cubicBezTo>
                  <a:cubicBezTo>
                    <a:pt x="4332" y="3783"/>
                    <a:pt x="4593" y="6249"/>
                    <a:pt x="4279" y="8128"/>
                  </a:cubicBezTo>
                  <a:cubicBezTo>
                    <a:pt x="4214" y="8597"/>
                    <a:pt x="4084" y="9041"/>
                    <a:pt x="3901" y="9471"/>
                  </a:cubicBezTo>
                  <a:cubicBezTo>
                    <a:pt x="1475" y="14585"/>
                    <a:pt x="470" y="19504"/>
                    <a:pt x="0" y="22492"/>
                  </a:cubicBezTo>
                  <a:cubicBezTo>
                    <a:pt x="353" y="22583"/>
                    <a:pt x="705" y="22674"/>
                    <a:pt x="1057" y="22752"/>
                  </a:cubicBezTo>
                  <a:cubicBezTo>
                    <a:pt x="2062" y="17730"/>
                    <a:pt x="4749" y="9184"/>
                    <a:pt x="5349" y="7658"/>
                  </a:cubicBezTo>
                  <a:cubicBezTo>
                    <a:pt x="5349" y="7658"/>
                    <a:pt x="4697" y="2335"/>
                    <a:pt x="5532" y="1487"/>
                  </a:cubicBezTo>
                  <a:cubicBezTo>
                    <a:pt x="6184" y="809"/>
                    <a:pt x="7267" y="835"/>
                    <a:pt x="8520" y="287"/>
                  </a:cubicBezTo>
                  <a:cubicBezTo>
                    <a:pt x="8583" y="78"/>
                    <a:pt x="8562" y="1"/>
                    <a:pt x="8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6"/>
            <p:cNvSpPr/>
            <p:nvPr/>
          </p:nvSpPr>
          <p:spPr>
            <a:xfrm>
              <a:off x="2574054" y="6711838"/>
              <a:ext cx="731319" cy="221107"/>
            </a:xfrm>
            <a:custGeom>
              <a:avLst/>
              <a:gdLst/>
              <a:ahLst/>
              <a:cxnLst/>
              <a:rect l="l" t="t" r="r" b="b"/>
              <a:pathLst>
                <a:path w="12304" h="3720" extrusionOk="0">
                  <a:moveTo>
                    <a:pt x="6615" y="1"/>
                  </a:moveTo>
                  <a:cubicBezTo>
                    <a:pt x="5258" y="1"/>
                    <a:pt x="4097" y="784"/>
                    <a:pt x="3641" y="1866"/>
                  </a:cubicBezTo>
                  <a:cubicBezTo>
                    <a:pt x="3236" y="1527"/>
                    <a:pt x="2740" y="1345"/>
                    <a:pt x="2206" y="1345"/>
                  </a:cubicBezTo>
                  <a:cubicBezTo>
                    <a:pt x="2198" y="1345"/>
                    <a:pt x="2190" y="1344"/>
                    <a:pt x="2182" y="1344"/>
                  </a:cubicBezTo>
                  <a:cubicBezTo>
                    <a:pt x="992" y="1344"/>
                    <a:pt x="14" y="2305"/>
                    <a:pt x="1" y="3510"/>
                  </a:cubicBezTo>
                  <a:cubicBezTo>
                    <a:pt x="1" y="3576"/>
                    <a:pt x="14" y="3654"/>
                    <a:pt x="14" y="3719"/>
                  </a:cubicBezTo>
                  <a:lnTo>
                    <a:pt x="12277" y="3719"/>
                  </a:lnTo>
                  <a:cubicBezTo>
                    <a:pt x="12290" y="3654"/>
                    <a:pt x="12303" y="3576"/>
                    <a:pt x="12303" y="3510"/>
                  </a:cubicBezTo>
                  <a:cubicBezTo>
                    <a:pt x="12303" y="2688"/>
                    <a:pt x="11573" y="2036"/>
                    <a:pt x="10673" y="2036"/>
                  </a:cubicBezTo>
                  <a:cubicBezTo>
                    <a:pt x="10346" y="2036"/>
                    <a:pt x="10020" y="2127"/>
                    <a:pt x="9733" y="2297"/>
                  </a:cubicBezTo>
                  <a:cubicBezTo>
                    <a:pt x="9446" y="992"/>
                    <a:pt x="8168" y="1"/>
                    <a:pt x="6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1" name="Google Shape;1771;p26"/>
          <p:cNvSpPr txBox="1">
            <a:spLocks noGrp="1"/>
          </p:cNvSpPr>
          <p:nvPr>
            <p:ph type="ctrTitle"/>
          </p:nvPr>
        </p:nvSpPr>
        <p:spPr>
          <a:xfrm>
            <a:off x="734775" y="563100"/>
            <a:ext cx="7695600" cy="72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Plants vs. Zombies </a:t>
            </a:r>
            <a:r>
              <a:rPr lang="en">
                <a:solidFill>
                  <a:schemeClr val="accent1"/>
                </a:solidFill>
              </a:rPr>
              <a:t>in java</a:t>
            </a:r>
            <a:endParaRPr>
              <a:solidFill>
                <a:schemeClr val="accent1"/>
              </a:solidFill>
            </a:endParaRPr>
          </a:p>
        </p:txBody>
      </p:sp>
      <p:sp>
        <p:nvSpPr>
          <p:cNvPr id="1772" name="Google Shape;1772;p26"/>
          <p:cNvSpPr txBox="1">
            <a:spLocks noGrp="1"/>
          </p:cNvSpPr>
          <p:nvPr>
            <p:ph type="subTitle" idx="1"/>
          </p:nvPr>
        </p:nvSpPr>
        <p:spPr>
          <a:xfrm>
            <a:off x="724200" y="1456775"/>
            <a:ext cx="7695600" cy="47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Showcase of Fun Gameplay and Innovative Design</a:t>
            </a:r>
            <a:endParaRPr/>
          </a:p>
        </p:txBody>
      </p:sp>
      <p:grpSp>
        <p:nvGrpSpPr>
          <p:cNvPr id="1773" name="Google Shape;1773;p26"/>
          <p:cNvGrpSpPr/>
          <p:nvPr/>
        </p:nvGrpSpPr>
        <p:grpSpPr>
          <a:xfrm>
            <a:off x="1670724" y="3779121"/>
            <a:ext cx="796340" cy="1826256"/>
            <a:chOff x="1670724" y="3779121"/>
            <a:chExt cx="796340" cy="1826256"/>
          </a:xfrm>
        </p:grpSpPr>
        <p:sp>
          <p:nvSpPr>
            <p:cNvPr id="1774" name="Google Shape;1774;p26"/>
            <p:cNvSpPr/>
            <p:nvPr/>
          </p:nvSpPr>
          <p:spPr>
            <a:xfrm>
              <a:off x="1705196" y="4587307"/>
              <a:ext cx="747770" cy="1018070"/>
            </a:xfrm>
            <a:custGeom>
              <a:avLst/>
              <a:gdLst/>
              <a:ahLst/>
              <a:cxnLst/>
              <a:rect l="l" t="t" r="r" b="b"/>
              <a:pathLst>
                <a:path w="12343" h="16804" extrusionOk="0">
                  <a:moveTo>
                    <a:pt x="4293" y="339"/>
                  </a:moveTo>
                  <a:cubicBezTo>
                    <a:pt x="4293" y="339"/>
                    <a:pt x="0" y="13425"/>
                    <a:pt x="4827" y="15303"/>
                  </a:cubicBezTo>
                  <a:cubicBezTo>
                    <a:pt x="8702" y="16804"/>
                    <a:pt x="11703" y="4827"/>
                    <a:pt x="12342" y="0"/>
                  </a:cubicBezTo>
                  <a:close/>
                </a:path>
              </a:pathLst>
            </a:custGeom>
            <a:solidFill>
              <a:srgbClr val="000000">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6"/>
            <p:cNvSpPr/>
            <p:nvPr/>
          </p:nvSpPr>
          <p:spPr>
            <a:xfrm>
              <a:off x="1670724" y="3787350"/>
              <a:ext cx="796340" cy="815656"/>
            </a:xfrm>
            <a:custGeom>
              <a:avLst/>
              <a:gdLst/>
              <a:ahLst/>
              <a:cxnLst/>
              <a:rect l="l" t="t" r="r" b="b"/>
              <a:pathLst>
                <a:path w="11600" h="13463" extrusionOk="0">
                  <a:moveTo>
                    <a:pt x="5502" y="0"/>
                  </a:moveTo>
                  <a:cubicBezTo>
                    <a:pt x="5283" y="0"/>
                    <a:pt x="5059" y="38"/>
                    <a:pt x="4828" y="116"/>
                  </a:cubicBezTo>
                  <a:cubicBezTo>
                    <a:pt x="1" y="1747"/>
                    <a:pt x="10895" y="13463"/>
                    <a:pt x="10895" y="13463"/>
                  </a:cubicBezTo>
                  <a:lnTo>
                    <a:pt x="11599" y="13306"/>
                  </a:lnTo>
                  <a:cubicBezTo>
                    <a:pt x="10998" y="9331"/>
                    <a:pt x="8966" y="0"/>
                    <a:pt x="55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6"/>
            <p:cNvSpPr/>
            <p:nvPr/>
          </p:nvSpPr>
          <p:spPr>
            <a:xfrm>
              <a:off x="1705200" y="3779121"/>
              <a:ext cx="705059" cy="832135"/>
            </a:xfrm>
            <a:custGeom>
              <a:avLst/>
              <a:gdLst/>
              <a:ahLst/>
              <a:cxnLst/>
              <a:rect l="l" t="t" r="r" b="b"/>
              <a:pathLst>
                <a:path w="11638" h="13735" extrusionOk="0">
                  <a:moveTo>
                    <a:pt x="5488" y="1"/>
                  </a:moveTo>
                  <a:cubicBezTo>
                    <a:pt x="5273" y="1"/>
                    <a:pt x="5053" y="37"/>
                    <a:pt x="4827" y="114"/>
                  </a:cubicBezTo>
                  <a:cubicBezTo>
                    <a:pt x="0" y="1758"/>
                    <a:pt x="4293" y="13734"/>
                    <a:pt x="4293" y="13734"/>
                  </a:cubicBezTo>
                  <a:lnTo>
                    <a:pt x="11638" y="13552"/>
                  </a:lnTo>
                  <a:cubicBezTo>
                    <a:pt x="11036" y="9571"/>
                    <a:pt x="8964" y="1"/>
                    <a:pt x="5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26"/>
          <p:cNvGrpSpPr/>
          <p:nvPr/>
        </p:nvGrpSpPr>
        <p:grpSpPr>
          <a:xfrm>
            <a:off x="6566150" y="2100877"/>
            <a:ext cx="967650" cy="5740462"/>
            <a:chOff x="6566150" y="2100877"/>
            <a:chExt cx="967650" cy="5740462"/>
          </a:xfrm>
        </p:grpSpPr>
        <p:sp>
          <p:nvSpPr>
            <p:cNvPr id="1778" name="Google Shape;1778;p26"/>
            <p:cNvSpPr/>
            <p:nvPr/>
          </p:nvSpPr>
          <p:spPr>
            <a:xfrm>
              <a:off x="6613600" y="4774475"/>
              <a:ext cx="903123" cy="3066864"/>
            </a:xfrm>
            <a:custGeom>
              <a:avLst/>
              <a:gdLst/>
              <a:ahLst/>
              <a:cxnLst/>
              <a:rect l="l" t="t" r="r" b="b"/>
              <a:pathLst>
                <a:path w="12160" h="33817" extrusionOk="0">
                  <a:moveTo>
                    <a:pt x="11873" y="7489"/>
                  </a:moveTo>
                  <a:cubicBezTo>
                    <a:pt x="12016" y="9967"/>
                    <a:pt x="11560" y="12459"/>
                    <a:pt x="12016" y="14925"/>
                  </a:cubicBezTo>
                  <a:cubicBezTo>
                    <a:pt x="11964" y="14938"/>
                    <a:pt x="11899" y="14964"/>
                    <a:pt x="11834" y="14990"/>
                  </a:cubicBezTo>
                  <a:cubicBezTo>
                    <a:pt x="11977" y="15616"/>
                    <a:pt x="11912" y="16347"/>
                    <a:pt x="11925" y="16986"/>
                  </a:cubicBezTo>
                  <a:cubicBezTo>
                    <a:pt x="11964" y="18160"/>
                    <a:pt x="11990" y="19335"/>
                    <a:pt x="12016" y="20509"/>
                  </a:cubicBezTo>
                  <a:cubicBezTo>
                    <a:pt x="12016" y="20965"/>
                    <a:pt x="12029" y="21422"/>
                    <a:pt x="12029" y="21879"/>
                  </a:cubicBezTo>
                  <a:cubicBezTo>
                    <a:pt x="12042" y="22114"/>
                    <a:pt x="12029" y="22335"/>
                    <a:pt x="12003" y="22570"/>
                  </a:cubicBezTo>
                  <a:cubicBezTo>
                    <a:pt x="11847" y="23249"/>
                    <a:pt x="11520" y="23953"/>
                    <a:pt x="11246" y="24618"/>
                  </a:cubicBezTo>
                  <a:cubicBezTo>
                    <a:pt x="11012" y="25219"/>
                    <a:pt x="10803" y="25897"/>
                    <a:pt x="9994" y="25727"/>
                  </a:cubicBezTo>
                  <a:cubicBezTo>
                    <a:pt x="10151" y="26223"/>
                    <a:pt x="10255" y="26732"/>
                    <a:pt x="10346" y="27228"/>
                  </a:cubicBezTo>
                  <a:cubicBezTo>
                    <a:pt x="10464" y="27032"/>
                    <a:pt x="10777" y="27306"/>
                    <a:pt x="10855" y="27397"/>
                  </a:cubicBezTo>
                  <a:cubicBezTo>
                    <a:pt x="11025" y="27606"/>
                    <a:pt x="11090" y="27867"/>
                    <a:pt x="11038" y="28128"/>
                  </a:cubicBezTo>
                  <a:lnTo>
                    <a:pt x="11038" y="28128"/>
                  </a:lnTo>
                  <a:cubicBezTo>
                    <a:pt x="10959" y="28532"/>
                    <a:pt x="10620" y="28728"/>
                    <a:pt x="10333" y="28363"/>
                  </a:cubicBezTo>
                  <a:cubicBezTo>
                    <a:pt x="10346" y="28598"/>
                    <a:pt x="10372" y="28832"/>
                    <a:pt x="10385" y="29067"/>
                  </a:cubicBezTo>
                  <a:cubicBezTo>
                    <a:pt x="10385" y="29159"/>
                    <a:pt x="10438" y="29185"/>
                    <a:pt x="10464" y="29276"/>
                  </a:cubicBezTo>
                  <a:cubicBezTo>
                    <a:pt x="10529" y="29537"/>
                    <a:pt x="10555" y="29824"/>
                    <a:pt x="10529" y="30098"/>
                  </a:cubicBezTo>
                  <a:cubicBezTo>
                    <a:pt x="10659" y="29941"/>
                    <a:pt x="10738" y="29772"/>
                    <a:pt x="10790" y="29589"/>
                  </a:cubicBezTo>
                  <a:cubicBezTo>
                    <a:pt x="10777" y="29811"/>
                    <a:pt x="10712" y="30020"/>
                    <a:pt x="10594" y="30215"/>
                  </a:cubicBezTo>
                  <a:cubicBezTo>
                    <a:pt x="10464" y="30398"/>
                    <a:pt x="10425" y="30620"/>
                    <a:pt x="10281" y="30802"/>
                  </a:cubicBezTo>
                  <a:cubicBezTo>
                    <a:pt x="10712" y="30789"/>
                    <a:pt x="11038" y="30476"/>
                    <a:pt x="11233" y="30111"/>
                  </a:cubicBezTo>
                  <a:cubicBezTo>
                    <a:pt x="11129" y="30450"/>
                    <a:pt x="10894" y="30737"/>
                    <a:pt x="10581" y="30920"/>
                  </a:cubicBezTo>
                  <a:cubicBezTo>
                    <a:pt x="10229" y="31089"/>
                    <a:pt x="9824" y="31129"/>
                    <a:pt x="9446" y="31037"/>
                  </a:cubicBezTo>
                  <a:cubicBezTo>
                    <a:pt x="9968" y="32172"/>
                    <a:pt x="10725" y="32303"/>
                    <a:pt x="10725" y="32303"/>
                  </a:cubicBezTo>
                  <a:cubicBezTo>
                    <a:pt x="10568" y="32394"/>
                    <a:pt x="10385" y="32459"/>
                    <a:pt x="10203" y="32485"/>
                  </a:cubicBezTo>
                  <a:cubicBezTo>
                    <a:pt x="9837" y="32211"/>
                    <a:pt x="9550" y="31846"/>
                    <a:pt x="9381" y="31416"/>
                  </a:cubicBezTo>
                  <a:cubicBezTo>
                    <a:pt x="9394" y="31703"/>
                    <a:pt x="9381" y="32003"/>
                    <a:pt x="9355" y="32290"/>
                  </a:cubicBezTo>
                  <a:cubicBezTo>
                    <a:pt x="9355" y="32290"/>
                    <a:pt x="8963" y="32329"/>
                    <a:pt x="8898" y="32211"/>
                  </a:cubicBezTo>
                  <a:cubicBezTo>
                    <a:pt x="9002" y="32068"/>
                    <a:pt x="9133" y="32055"/>
                    <a:pt x="9172" y="31885"/>
                  </a:cubicBezTo>
                  <a:cubicBezTo>
                    <a:pt x="9237" y="31585"/>
                    <a:pt x="9276" y="31272"/>
                    <a:pt x="9290" y="30972"/>
                  </a:cubicBezTo>
                  <a:cubicBezTo>
                    <a:pt x="9276" y="30959"/>
                    <a:pt x="9263" y="30959"/>
                    <a:pt x="9250" y="30959"/>
                  </a:cubicBezTo>
                  <a:cubicBezTo>
                    <a:pt x="9172" y="31142"/>
                    <a:pt x="9042" y="31285"/>
                    <a:pt x="8976" y="31468"/>
                  </a:cubicBezTo>
                  <a:cubicBezTo>
                    <a:pt x="8872" y="31703"/>
                    <a:pt x="8768" y="31950"/>
                    <a:pt x="8650" y="32172"/>
                  </a:cubicBezTo>
                  <a:cubicBezTo>
                    <a:pt x="8376" y="32681"/>
                    <a:pt x="8024" y="33242"/>
                    <a:pt x="7489" y="33516"/>
                  </a:cubicBezTo>
                  <a:cubicBezTo>
                    <a:pt x="8050" y="33151"/>
                    <a:pt x="8363" y="32446"/>
                    <a:pt x="8572" y="31833"/>
                  </a:cubicBezTo>
                  <a:cubicBezTo>
                    <a:pt x="8259" y="32146"/>
                    <a:pt x="7881" y="32394"/>
                    <a:pt x="7567" y="32720"/>
                  </a:cubicBezTo>
                  <a:cubicBezTo>
                    <a:pt x="7437" y="32864"/>
                    <a:pt x="7293" y="32994"/>
                    <a:pt x="7137" y="33125"/>
                  </a:cubicBezTo>
                  <a:cubicBezTo>
                    <a:pt x="7046" y="33359"/>
                    <a:pt x="6941" y="33581"/>
                    <a:pt x="6824" y="33790"/>
                  </a:cubicBezTo>
                  <a:cubicBezTo>
                    <a:pt x="6902" y="33607"/>
                    <a:pt x="6954" y="33425"/>
                    <a:pt x="7006" y="33229"/>
                  </a:cubicBezTo>
                  <a:cubicBezTo>
                    <a:pt x="6589" y="33555"/>
                    <a:pt x="6093" y="33816"/>
                    <a:pt x="5558" y="33790"/>
                  </a:cubicBezTo>
                  <a:cubicBezTo>
                    <a:pt x="6054" y="33764"/>
                    <a:pt x="6485" y="33490"/>
                    <a:pt x="6863" y="33164"/>
                  </a:cubicBezTo>
                  <a:cubicBezTo>
                    <a:pt x="6589" y="33333"/>
                    <a:pt x="6276" y="33425"/>
                    <a:pt x="5950" y="33438"/>
                  </a:cubicBezTo>
                  <a:cubicBezTo>
                    <a:pt x="5806" y="33438"/>
                    <a:pt x="5676" y="33412"/>
                    <a:pt x="5532" y="33372"/>
                  </a:cubicBezTo>
                  <a:cubicBezTo>
                    <a:pt x="5323" y="33425"/>
                    <a:pt x="5115" y="33451"/>
                    <a:pt x="4906" y="33477"/>
                  </a:cubicBezTo>
                  <a:cubicBezTo>
                    <a:pt x="4254" y="33542"/>
                    <a:pt x="3523" y="33607"/>
                    <a:pt x="2884" y="33438"/>
                  </a:cubicBezTo>
                  <a:cubicBezTo>
                    <a:pt x="3236" y="33503"/>
                    <a:pt x="3601" y="33516"/>
                    <a:pt x="3954" y="33451"/>
                  </a:cubicBezTo>
                  <a:cubicBezTo>
                    <a:pt x="3601" y="33412"/>
                    <a:pt x="3275" y="33281"/>
                    <a:pt x="2988" y="33099"/>
                  </a:cubicBezTo>
                  <a:cubicBezTo>
                    <a:pt x="3575" y="33438"/>
                    <a:pt x="4293" y="33464"/>
                    <a:pt x="4906" y="33164"/>
                  </a:cubicBezTo>
                  <a:lnTo>
                    <a:pt x="4736" y="33099"/>
                  </a:lnTo>
                  <a:lnTo>
                    <a:pt x="4736" y="33099"/>
                  </a:lnTo>
                  <a:cubicBezTo>
                    <a:pt x="4410" y="33046"/>
                    <a:pt x="4084" y="32981"/>
                    <a:pt x="3758" y="32903"/>
                  </a:cubicBezTo>
                  <a:cubicBezTo>
                    <a:pt x="3380" y="32890"/>
                    <a:pt x="3001" y="32838"/>
                    <a:pt x="2623" y="32746"/>
                  </a:cubicBezTo>
                  <a:cubicBezTo>
                    <a:pt x="1944" y="32564"/>
                    <a:pt x="1253" y="32603"/>
                    <a:pt x="666" y="32146"/>
                  </a:cubicBezTo>
                  <a:cubicBezTo>
                    <a:pt x="1123" y="32420"/>
                    <a:pt x="1644" y="32590"/>
                    <a:pt x="2179" y="32603"/>
                  </a:cubicBezTo>
                  <a:cubicBezTo>
                    <a:pt x="1710" y="32446"/>
                    <a:pt x="1292" y="32185"/>
                    <a:pt x="914" y="31859"/>
                  </a:cubicBezTo>
                  <a:cubicBezTo>
                    <a:pt x="1410" y="32251"/>
                    <a:pt x="2153" y="32629"/>
                    <a:pt x="2792" y="32629"/>
                  </a:cubicBezTo>
                  <a:cubicBezTo>
                    <a:pt x="2492" y="32524"/>
                    <a:pt x="1697" y="32368"/>
                    <a:pt x="1553" y="32029"/>
                  </a:cubicBezTo>
                  <a:cubicBezTo>
                    <a:pt x="1449" y="31768"/>
                    <a:pt x="979" y="31650"/>
                    <a:pt x="744" y="31494"/>
                  </a:cubicBezTo>
                  <a:cubicBezTo>
                    <a:pt x="444" y="31298"/>
                    <a:pt x="196" y="31063"/>
                    <a:pt x="1" y="30776"/>
                  </a:cubicBezTo>
                  <a:cubicBezTo>
                    <a:pt x="392" y="31246"/>
                    <a:pt x="914" y="31585"/>
                    <a:pt x="1501" y="31768"/>
                  </a:cubicBezTo>
                  <a:cubicBezTo>
                    <a:pt x="1501" y="31703"/>
                    <a:pt x="1501" y="31637"/>
                    <a:pt x="1501" y="31572"/>
                  </a:cubicBezTo>
                  <a:cubicBezTo>
                    <a:pt x="1344" y="31546"/>
                    <a:pt x="1201" y="31520"/>
                    <a:pt x="1057" y="31481"/>
                  </a:cubicBezTo>
                  <a:cubicBezTo>
                    <a:pt x="1201" y="31507"/>
                    <a:pt x="1357" y="31533"/>
                    <a:pt x="1501" y="31546"/>
                  </a:cubicBezTo>
                  <a:cubicBezTo>
                    <a:pt x="1501" y="31468"/>
                    <a:pt x="1514" y="31389"/>
                    <a:pt x="1527" y="31311"/>
                  </a:cubicBezTo>
                  <a:cubicBezTo>
                    <a:pt x="1436" y="31233"/>
                    <a:pt x="1344" y="31155"/>
                    <a:pt x="1266" y="31063"/>
                  </a:cubicBezTo>
                  <a:cubicBezTo>
                    <a:pt x="1109" y="30881"/>
                    <a:pt x="770" y="30842"/>
                    <a:pt x="562" y="30698"/>
                  </a:cubicBezTo>
                  <a:cubicBezTo>
                    <a:pt x="744" y="30789"/>
                    <a:pt x="940" y="30855"/>
                    <a:pt x="1149" y="30894"/>
                  </a:cubicBezTo>
                  <a:cubicBezTo>
                    <a:pt x="1031" y="30737"/>
                    <a:pt x="953" y="30541"/>
                    <a:pt x="927" y="30346"/>
                  </a:cubicBezTo>
                  <a:cubicBezTo>
                    <a:pt x="966" y="30554"/>
                    <a:pt x="1083" y="30894"/>
                    <a:pt x="1318" y="30933"/>
                  </a:cubicBezTo>
                  <a:cubicBezTo>
                    <a:pt x="1136" y="30659"/>
                    <a:pt x="1527" y="30372"/>
                    <a:pt x="1710" y="30163"/>
                  </a:cubicBezTo>
                  <a:cubicBezTo>
                    <a:pt x="1462" y="30059"/>
                    <a:pt x="1240" y="29902"/>
                    <a:pt x="1057" y="29693"/>
                  </a:cubicBezTo>
                  <a:cubicBezTo>
                    <a:pt x="1253" y="29889"/>
                    <a:pt x="1488" y="30033"/>
                    <a:pt x="1749" y="30124"/>
                  </a:cubicBezTo>
                  <a:cubicBezTo>
                    <a:pt x="1827" y="30033"/>
                    <a:pt x="1918" y="29941"/>
                    <a:pt x="1997" y="29850"/>
                  </a:cubicBezTo>
                  <a:cubicBezTo>
                    <a:pt x="1918" y="29798"/>
                    <a:pt x="1840" y="29746"/>
                    <a:pt x="1749" y="29693"/>
                  </a:cubicBezTo>
                  <a:cubicBezTo>
                    <a:pt x="1840" y="29733"/>
                    <a:pt x="1931" y="29772"/>
                    <a:pt x="2023" y="29811"/>
                  </a:cubicBezTo>
                  <a:cubicBezTo>
                    <a:pt x="2192" y="29654"/>
                    <a:pt x="2349" y="29472"/>
                    <a:pt x="2532" y="29315"/>
                  </a:cubicBezTo>
                  <a:cubicBezTo>
                    <a:pt x="2362" y="29250"/>
                    <a:pt x="2166" y="29237"/>
                    <a:pt x="1984" y="29250"/>
                  </a:cubicBezTo>
                  <a:cubicBezTo>
                    <a:pt x="2179" y="29211"/>
                    <a:pt x="2388" y="29211"/>
                    <a:pt x="2584" y="29250"/>
                  </a:cubicBezTo>
                  <a:cubicBezTo>
                    <a:pt x="2662" y="29263"/>
                    <a:pt x="2936" y="28989"/>
                    <a:pt x="3014" y="28937"/>
                  </a:cubicBezTo>
                  <a:cubicBezTo>
                    <a:pt x="2675" y="28832"/>
                    <a:pt x="2323" y="28832"/>
                    <a:pt x="1984" y="28924"/>
                  </a:cubicBezTo>
                  <a:cubicBezTo>
                    <a:pt x="2349" y="28780"/>
                    <a:pt x="2740" y="28754"/>
                    <a:pt x="3132" y="28845"/>
                  </a:cubicBezTo>
                  <a:cubicBezTo>
                    <a:pt x="3145" y="28532"/>
                    <a:pt x="3510" y="28063"/>
                    <a:pt x="3393" y="27828"/>
                  </a:cubicBezTo>
                  <a:cubicBezTo>
                    <a:pt x="3419" y="27867"/>
                    <a:pt x="3432" y="27893"/>
                    <a:pt x="3458" y="27932"/>
                  </a:cubicBezTo>
                  <a:cubicBezTo>
                    <a:pt x="3575" y="27750"/>
                    <a:pt x="3706" y="27567"/>
                    <a:pt x="3862" y="27397"/>
                  </a:cubicBezTo>
                  <a:cubicBezTo>
                    <a:pt x="3575" y="27436"/>
                    <a:pt x="3484" y="27136"/>
                    <a:pt x="3510" y="26915"/>
                  </a:cubicBezTo>
                  <a:cubicBezTo>
                    <a:pt x="3575" y="26523"/>
                    <a:pt x="3862" y="26210"/>
                    <a:pt x="4241" y="26119"/>
                  </a:cubicBezTo>
                  <a:cubicBezTo>
                    <a:pt x="4188" y="25988"/>
                    <a:pt x="4136" y="25858"/>
                    <a:pt x="4110" y="25727"/>
                  </a:cubicBezTo>
                  <a:lnTo>
                    <a:pt x="4149" y="25727"/>
                  </a:lnTo>
                  <a:cubicBezTo>
                    <a:pt x="4254" y="25688"/>
                    <a:pt x="4332" y="25597"/>
                    <a:pt x="4358" y="25493"/>
                  </a:cubicBezTo>
                  <a:cubicBezTo>
                    <a:pt x="4358" y="25362"/>
                    <a:pt x="4515" y="25349"/>
                    <a:pt x="4488" y="25192"/>
                  </a:cubicBezTo>
                  <a:cubicBezTo>
                    <a:pt x="4488" y="25192"/>
                    <a:pt x="4488" y="25036"/>
                    <a:pt x="4358" y="25010"/>
                  </a:cubicBezTo>
                  <a:cubicBezTo>
                    <a:pt x="4241" y="25088"/>
                    <a:pt x="4228" y="25336"/>
                    <a:pt x="4136" y="25453"/>
                  </a:cubicBezTo>
                  <a:cubicBezTo>
                    <a:pt x="4032" y="25597"/>
                    <a:pt x="3849" y="25649"/>
                    <a:pt x="3680" y="25571"/>
                  </a:cubicBezTo>
                  <a:cubicBezTo>
                    <a:pt x="3588" y="25519"/>
                    <a:pt x="3236" y="25166"/>
                    <a:pt x="3419" y="25036"/>
                  </a:cubicBezTo>
                  <a:cubicBezTo>
                    <a:pt x="3575" y="24945"/>
                    <a:pt x="3680" y="25166"/>
                    <a:pt x="3745" y="25271"/>
                  </a:cubicBezTo>
                  <a:cubicBezTo>
                    <a:pt x="3914" y="25427"/>
                    <a:pt x="4097" y="24762"/>
                    <a:pt x="4306" y="24723"/>
                  </a:cubicBezTo>
                  <a:cubicBezTo>
                    <a:pt x="4241" y="24645"/>
                    <a:pt x="4136" y="24671"/>
                    <a:pt x="4084" y="24618"/>
                  </a:cubicBezTo>
                  <a:cubicBezTo>
                    <a:pt x="4110" y="24462"/>
                    <a:pt x="4162" y="24305"/>
                    <a:pt x="4215" y="24162"/>
                  </a:cubicBezTo>
                  <a:lnTo>
                    <a:pt x="4215" y="24162"/>
                  </a:lnTo>
                  <a:cubicBezTo>
                    <a:pt x="4280" y="23992"/>
                    <a:pt x="4345" y="23849"/>
                    <a:pt x="4436" y="23705"/>
                  </a:cubicBezTo>
                  <a:cubicBezTo>
                    <a:pt x="3823" y="23444"/>
                    <a:pt x="3640" y="22701"/>
                    <a:pt x="3575" y="22114"/>
                  </a:cubicBezTo>
                  <a:cubicBezTo>
                    <a:pt x="3445" y="20887"/>
                    <a:pt x="3719" y="19700"/>
                    <a:pt x="3888" y="18487"/>
                  </a:cubicBezTo>
                  <a:cubicBezTo>
                    <a:pt x="4032" y="17443"/>
                    <a:pt x="3888" y="16334"/>
                    <a:pt x="3745" y="15290"/>
                  </a:cubicBezTo>
                  <a:cubicBezTo>
                    <a:pt x="3654" y="14534"/>
                    <a:pt x="3523" y="13777"/>
                    <a:pt x="3367" y="13020"/>
                  </a:cubicBezTo>
                  <a:cubicBezTo>
                    <a:pt x="3367" y="13020"/>
                    <a:pt x="3471" y="13072"/>
                    <a:pt x="3654" y="13151"/>
                  </a:cubicBezTo>
                  <a:cubicBezTo>
                    <a:pt x="3562" y="12890"/>
                    <a:pt x="3497" y="12629"/>
                    <a:pt x="3458" y="12355"/>
                  </a:cubicBezTo>
                  <a:lnTo>
                    <a:pt x="3458" y="12355"/>
                  </a:lnTo>
                  <a:cubicBezTo>
                    <a:pt x="3432" y="12185"/>
                    <a:pt x="3419" y="12016"/>
                    <a:pt x="3445" y="11846"/>
                  </a:cubicBezTo>
                  <a:lnTo>
                    <a:pt x="3445" y="11846"/>
                  </a:lnTo>
                  <a:cubicBezTo>
                    <a:pt x="3523" y="11546"/>
                    <a:pt x="3680" y="11272"/>
                    <a:pt x="3901" y="11063"/>
                  </a:cubicBezTo>
                  <a:cubicBezTo>
                    <a:pt x="4071" y="10920"/>
                    <a:pt x="4097" y="10985"/>
                    <a:pt x="4032" y="11155"/>
                  </a:cubicBezTo>
                  <a:lnTo>
                    <a:pt x="4032" y="11155"/>
                  </a:lnTo>
                  <a:cubicBezTo>
                    <a:pt x="4006" y="11246"/>
                    <a:pt x="3980" y="11337"/>
                    <a:pt x="3954" y="11416"/>
                  </a:cubicBezTo>
                  <a:lnTo>
                    <a:pt x="3954" y="11416"/>
                  </a:lnTo>
                  <a:cubicBezTo>
                    <a:pt x="3941" y="11455"/>
                    <a:pt x="3927" y="11494"/>
                    <a:pt x="3914" y="11533"/>
                  </a:cubicBezTo>
                  <a:lnTo>
                    <a:pt x="3914" y="11533"/>
                  </a:lnTo>
                  <a:cubicBezTo>
                    <a:pt x="3849" y="11768"/>
                    <a:pt x="3914" y="12029"/>
                    <a:pt x="4071" y="12211"/>
                  </a:cubicBezTo>
                  <a:cubicBezTo>
                    <a:pt x="4071" y="12172"/>
                    <a:pt x="4071" y="11468"/>
                    <a:pt x="4371" y="11194"/>
                  </a:cubicBezTo>
                  <a:lnTo>
                    <a:pt x="4371" y="11194"/>
                  </a:lnTo>
                  <a:cubicBezTo>
                    <a:pt x="4462" y="11129"/>
                    <a:pt x="4789" y="11011"/>
                    <a:pt x="4828" y="11194"/>
                  </a:cubicBezTo>
                  <a:cubicBezTo>
                    <a:pt x="4945" y="11520"/>
                    <a:pt x="4293" y="11872"/>
                    <a:pt x="4645" y="12211"/>
                  </a:cubicBezTo>
                  <a:cubicBezTo>
                    <a:pt x="4645" y="12211"/>
                    <a:pt x="4762" y="12003"/>
                    <a:pt x="4893" y="11781"/>
                  </a:cubicBezTo>
                  <a:lnTo>
                    <a:pt x="4893" y="11781"/>
                  </a:lnTo>
                  <a:cubicBezTo>
                    <a:pt x="4971" y="11663"/>
                    <a:pt x="5167" y="11324"/>
                    <a:pt x="5336" y="11350"/>
                  </a:cubicBezTo>
                  <a:cubicBezTo>
                    <a:pt x="5728" y="11389"/>
                    <a:pt x="5115" y="12316"/>
                    <a:pt x="5180" y="12485"/>
                  </a:cubicBezTo>
                  <a:cubicBezTo>
                    <a:pt x="5284" y="12694"/>
                    <a:pt x="5689" y="12055"/>
                    <a:pt x="5676" y="12055"/>
                  </a:cubicBezTo>
                  <a:cubicBezTo>
                    <a:pt x="5976" y="11911"/>
                    <a:pt x="5897" y="12303"/>
                    <a:pt x="5832" y="12459"/>
                  </a:cubicBezTo>
                  <a:cubicBezTo>
                    <a:pt x="5676" y="12825"/>
                    <a:pt x="5480" y="13164"/>
                    <a:pt x="5232" y="13490"/>
                  </a:cubicBezTo>
                  <a:cubicBezTo>
                    <a:pt x="5376" y="13477"/>
                    <a:pt x="5519" y="13451"/>
                    <a:pt x="5663" y="13412"/>
                  </a:cubicBezTo>
                  <a:cubicBezTo>
                    <a:pt x="5624" y="14612"/>
                    <a:pt x="5428" y="15799"/>
                    <a:pt x="5402" y="16999"/>
                  </a:cubicBezTo>
                  <a:cubicBezTo>
                    <a:pt x="5389" y="17887"/>
                    <a:pt x="5402" y="18774"/>
                    <a:pt x="5454" y="19661"/>
                  </a:cubicBezTo>
                  <a:cubicBezTo>
                    <a:pt x="5480" y="20013"/>
                    <a:pt x="5454" y="21266"/>
                    <a:pt x="5871" y="21448"/>
                  </a:cubicBezTo>
                  <a:cubicBezTo>
                    <a:pt x="5871" y="21448"/>
                    <a:pt x="5950" y="15956"/>
                    <a:pt x="6380" y="14521"/>
                  </a:cubicBezTo>
                  <a:lnTo>
                    <a:pt x="6380" y="14521"/>
                  </a:lnTo>
                  <a:cubicBezTo>
                    <a:pt x="6406" y="14442"/>
                    <a:pt x="6432" y="14364"/>
                    <a:pt x="6472" y="14299"/>
                  </a:cubicBezTo>
                  <a:cubicBezTo>
                    <a:pt x="6419" y="14273"/>
                    <a:pt x="6354" y="14234"/>
                    <a:pt x="6302" y="14207"/>
                  </a:cubicBezTo>
                  <a:cubicBezTo>
                    <a:pt x="6524" y="13646"/>
                    <a:pt x="6458" y="13177"/>
                    <a:pt x="6445" y="12603"/>
                  </a:cubicBezTo>
                  <a:cubicBezTo>
                    <a:pt x="6393" y="11716"/>
                    <a:pt x="6354" y="10815"/>
                    <a:pt x="6302" y="9928"/>
                  </a:cubicBezTo>
                  <a:cubicBezTo>
                    <a:pt x="6263" y="9145"/>
                    <a:pt x="6224" y="8363"/>
                    <a:pt x="6184" y="7593"/>
                  </a:cubicBezTo>
                  <a:cubicBezTo>
                    <a:pt x="6132" y="6614"/>
                    <a:pt x="5963" y="5636"/>
                    <a:pt x="5845" y="4658"/>
                  </a:cubicBezTo>
                  <a:cubicBezTo>
                    <a:pt x="6002" y="4866"/>
                    <a:pt x="6132" y="5101"/>
                    <a:pt x="6237" y="5349"/>
                  </a:cubicBezTo>
                  <a:cubicBezTo>
                    <a:pt x="6263" y="5192"/>
                    <a:pt x="6302" y="5023"/>
                    <a:pt x="6315" y="4853"/>
                  </a:cubicBezTo>
                  <a:cubicBezTo>
                    <a:pt x="6367" y="4918"/>
                    <a:pt x="6432" y="4958"/>
                    <a:pt x="6511" y="4971"/>
                  </a:cubicBezTo>
                  <a:cubicBezTo>
                    <a:pt x="6537" y="4853"/>
                    <a:pt x="6550" y="4723"/>
                    <a:pt x="6537" y="4592"/>
                  </a:cubicBezTo>
                  <a:cubicBezTo>
                    <a:pt x="6563" y="4723"/>
                    <a:pt x="6602" y="4853"/>
                    <a:pt x="6628" y="4984"/>
                  </a:cubicBezTo>
                  <a:cubicBezTo>
                    <a:pt x="6980" y="4958"/>
                    <a:pt x="6759" y="3966"/>
                    <a:pt x="6732" y="3679"/>
                  </a:cubicBezTo>
                  <a:cubicBezTo>
                    <a:pt x="6693" y="3249"/>
                    <a:pt x="6719" y="2518"/>
                    <a:pt x="6445" y="2179"/>
                  </a:cubicBezTo>
                  <a:cubicBezTo>
                    <a:pt x="6393" y="2114"/>
                    <a:pt x="6354" y="2035"/>
                    <a:pt x="6328" y="1944"/>
                  </a:cubicBezTo>
                  <a:cubicBezTo>
                    <a:pt x="6328" y="1983"/>
                    <a:pt x="6132" y="1905"/>
                    <a:pt x="6132" y="1918"/>
                  </a:cubicBezTo>
                  <a:cubicBezTo>
                    <a:pt x="6015" y="1853"/>
                    <a:pt x="5924" y="1761"/>
                    <a:pt x="5884" y="1644"/>
                  </a:cubicBezTo>
                  <a:cubicBezTo>
                    <a:pt x="5819" y="1461"/>
                    <a:pt x="5911" y="1318"/>
                    <a:pt x="5715" y="1252"/>
                  </a:cubicBezTo>
                  <a:cubicBezTo>
                    <a:pt x="5415" y="1135"/>
                    <a:pt x="5141" y="965"/>
                    <a:pt x="4919" y="731"/>
                  </a:cubicBezTo>
                  <a:cubicBezTo>
                    <a:pt x="4267" y="104"/>
                    <a:pt x="5467" y="130"/>
                    <a:pt x="5845" y="117"/>
                  </a:cubicBezTo>
                  <a:cubicBezTo>
                    <a:pt x="6406" y="91"/>
                    <a:pt x="6967" y="91"/>
                    <a:pt x="7528" y="104"/>
                  </a:cubicBezTo>
                  <a:cubicBezTo>
                    <a:pt x="7750" y="104"/>
                    <a:pt x="7933" y="209"/>
                    <a:pt x="7776" y="457"/>
                  </a:cubicBezTo>
                  <a:lnTo>
                    <a:pt x="7776" y="457"/>
                  </a:lnTo>
                  <a:cubicBezTo>
                    <a:pt x="7672" y="600"/>
                    <a:pt x="7528" y="718"/>
                    <a:pt x="7359" y="783"/>
                  </a:cubicBezTo>
                  <a:cubicBezTo>
                    <a:pt x="7502" y="1135"/>
                    <a:pt x="7854" y="1735"/>
                    <a:pt x="7241" y="1840"/>
                  </a:cubicBezTo>
                  <a:cubicBezTo>
                    <a:pt x="7241" y="1892"/>
                    <a:pt x="7267" y="1931"/>
                    <a:pt x="7267" y="1983"/>
                  </a:cubicBezTo>
                  <a:lnTo>
                    <a:pt x="7267" y="1983"/>
                  </a:lnTo>
                  <a:cubicBezTo>
                    <a:pt x="7359" y="2401"/>
                    <a:pt x="7424" y="2818"/>
                    <a:pt x="7463" y="3249"/>
                  </a:cubicBezTo>
                  <a:cubicBezTo>
                    <a:pt x="7502" y="3249"/>
                    <a:pt x="7554" y="3222"/>
                    <a:pt x="7580" y="3183"/>
                  </a:cubicBezTo>
                  <a:cubicBezTo>
                    <a:pt x="7633" y="3144"/>
                    <a:pt x="7659" y="3079"/>
                    <a:pt x="7659" y="3001"/>
                  </a:cubicBezTo>
                  <a:cubicBezTo>
                    <a:pt x="7841" y="3262"/>
                    <a:pt x="7920" y="3575"/>
                    <a:pt x="7867" y="3888"/>
                  </a:cubicBezTo>
                  <a:lnTo>
                    <a:pt x="7867" y="3888"/>
                  </a:lnTo>
                  <a:cubicBezTo>
                    <a:pt x="7854" y="4136"/>
                    <a:pt x="8063" y="4266"/>
                    <a:pt x="8115" y="4488"/>
                  </a:cubicBezTo>
                  <a:cubicBezTo>
                    <a:pt x="7933" y="4449"/>
                    <a:pt x="7854" y="4592"/>
                    <a:pt x="7854" y="4762"/>
                  </a:cubicBezTo>
                  <a:lnTo>
                    <a:pt x="7854" y="4762"/>
                  </a:lnTo>
                  <a:cubicBezTo>
                    <a:pt x="7841" y="4971"/>
                    <a:pt x="7894" y="5179"/>
                    <a:pt x="8011" y="5349"/>
                  </a:cubicBezTo>
                  <a:cubicBezTo>
                    <a:pt x="7959" y="5571"/>
                    <a:pt x="7933" y="5793"/>
                    <a:pt x="7946" y="6001"/>
                  </a:cubicBezTo>
                  <a:lnTo>
                    <a:pt x="7946" y="6001"/>
                  </a:lnTo>
                  <a:cubicBezTo>
                    <a:pt x="7920" y="6249"/>
                    <a:pt x="7972" y="6484"/>
                    <a:pt x="8102" y="6693"/>
                  </a:cubicBezTo>
                  <a:cubicBezTo>
                    <a:pt x="8233" y="6954"/>
                    <a:pt x="8181" y="7332"/>
                    <a:pt x="8181" y="7619"/>
                  </a:cubicBezTo>
                  <a:cubicBezTo>
                    <a:pt x="8207" y="8206"/>
                    <a:pt x="8220" y="8806"/>
                    <a:pt x="8246" y="9393"/>
                  </a:cubicBezTo>
                  <a:cubicBezTo>
                    <a:pt x="8272" y="10046"/>
                    <a:pt x="8207" y="10907"/>
                    <a:pt x="8455" y="11520"/>
                  </a:cubicBezTo>
                  <a:cubicBezTo>
                    <a:pt x="8572" y="11559"/>
                    <a:pt x="8676" y="11598"/>
                    <a:pt x="8794" y="11624"/>
                  </a:cubicBezTo>
                  <a:cubicBezTo>
                    <a:pt x="8924" y="11676"/>
                    <a:pt x="9068" y="11663"/>
                    <a:pt x="9198" y="11598"/>
                  </a:cubicBezTo>
                  <a:cubicBezTo>
                    <a:pt x="9290" y="11533"/>
                    <a:pt x="9407" y="11507"/>
                    <a:pt x="9524" y="11520"/>
                  </a:cubicBezTo>
                  <a:cubicBezTo>
                    <a:pt x="9524" y="11376"/>
                    <a:pt x="9577" y="11246"/>
                    <a:pt x="9655" y="11142"/>
                  </a:cubicBezTo>
                  <a:cubicBezTo>
                    <a:pt x="9772" y="10998"/>
                    <a:pt x="9864" y="10828"/>
                    <a:pt x="9890" y="10659"/>
                  </a:cubicBezTo>
                  <a:cubicBezTo>
                    <a:pt x="9929" y="10411"/>
                    <a:pt x="9955" y="10176"/>
                    <a:pt x="9968" y="9941"/>
                  </a:cubicBezTo>
                  <a:cubicBezTo>
                    <a:pt x="10020" y="9328"/>
                    <a:pt x="10046" y="8728"/>
                    <a:pt x="10033" y="8115"/>
                  </a:cubicBezTo>
                  <a:cubicBezTo>
                    <a:pt x="9981" y="8193"/>
                    <a:pt x="9916" y="8271"/>
                    <a:pt x="9850" y="8350"/>
                  </a:cubicBezTo>
                  <a:cubicBezTo>
                    <a:pt x="9655" y="8063"/>
                    <a:pt x="9759" y="7502"/>
                    <a:pt x="9759" y="7162"/>
                  </a:cubicBezTo>
                  <a:cubicBezTo>
                    <a:pt x="9759" y="6771"/>
                    <a:pt x="9733" y="6367"/>
                    <a:pt x="9720" y="5975"/>
                  </a:cubicBezTo>
                  <a:cubicBezTo>
                    <a:pt x="9681" y="5205"/>
                    <a:pt x="9629" y="4449"/>
                    <a:pt x="9563" y="3692"/>
                  </a:cubicBezTo>
                  <a:cubicBezTo>
                    <a:pt x="9498" y="2922"/>
                    <a:pt x="9420" y="2166"/>
                    <a:pt x="9329" y="1409"/>
                  </a:cubicBezTo>
                  <a:cubicBezTo>
                    <a:pt x="9068" y="1305"/>
                    <a:pt x="8950" y="1057"/>
                    <a:pt x="8794" y="835"/>
                  </a:cubicBezTo>
                  <a:cubicBezTo>
                    <a:pt x="8846" y="861"/>
                    <a:pt x="8898" y="887"/>
                    <a:pt x="8950" y="913"/>
                  </a:cubicBezTo>
                  <a:cubicBezTo>
                    <a:pt x="8833" y="796"/>
                    <a:pt x="8402" y="326"/>
                    <a:pt x="8676" y="183"/>
                  </a:cubicBezTo>
                  <a:cubicBezTo>
                    <a:pt x="8898" y="52"/>
                    <a:pt x="9250" y="91"/>
                    <a:pt x="9511" y="91"/>
                  </a:cubicBezTo>
                  <a:cubicBezTo>
                    <a:pt x="9877" y="91"/>
                    <a:pt x="10242" y="130"/>
                    <a:pt x="10607" y="117"/>
                  </a:cubicBezTo>
                  <a:cubicBezTo>
                    <a:pt x="10829" y="117"/>
                    <a:pt x="11429" y="0"/>
                    <a:pt x="11520" y="287"/>
                  </a:cubicBezTo>
                  <a:cubicBezTo>
                    <a:pt x="11533" y="339"/>
                    <a:pt x="11547" y="391"/>
                    <a:pt x="11533" y="444"/>
                  </a:cubicBezTo>
                  <a:cubicBezTo>
                    <a:pt x="11612" y="352"/>
                    <a:pt x="11677" y="248"/>
                    <a:pt x="11716" y="117"/>
                  </a:cubicBezTo>
                  <a:cubicBezTo>
                    <a:pt x="11912" y="117"/>
                    <a:pt x="11886" y="691"/>
                    <a:pt x="11834" y="822"/>
                  </a:cubicBezTo>
                  <a:lnTo>
                    <a:pt x="11873" y="835"/>
                  </a:lnTo>
                  <a:cubicBezTo>
                    <a:pt x="12160" y="1983"/>
                    <a:pt x="11847" y="6928"/>
                    <a:pt x="11873" y="7476"/>
                  </a:cubicBezTo>
                  <a:close/>
                  <a:moveTo>
                    <a:pt x="1397" y="31050"/>
                  </a:moveTo>
                  <a:lnTo>
                    <a:pt x="1318" y="31024"/>
                  </a:lnTo>
                  <a:cubicBezTo>
                    <a:pt x="1383" y="31089"/>
                    <a:pt x="1462" y="31155"/>
                    <a:pt x="1540" y="31207"/>
                  </a:cubicBezTo>
                  <a:cubicBezTo>
                    <a:pt x="1540" y="31181"/>
                    <a:pt x="1423" y="31076"/>
                    <a:pt x="1397" y="31050"/>
                  </a:cubicBezTo>
                  <a:cubicBezTo>
                    <a:pt x="1383" y="31024"/>
                    <a:pt x="1436" y="31102"/>
                    <a:pt x="1397" y="31050"/>
                  </a:cubicBezTo>
                  <a:close/>
                  <a:moveTo>
                    <a:pt x="5089" y="33229"/>
                  </a:moveTo>
                  <a:cubicBezTo>
                    <a:pt x="5010" y="33268"/>
                    <a:pt x="4932" y="33294"/>
                    <a:pt x="4854" y="33320"/>
                  </a:cubicBezTo>
                  <a:cubicBezTo>
                    <a:pt x="4958" y="33307"/>
                    <a:pt x="5063" y="33281"/>
                    <a:pt x="5154" y="33255"/>
                  </a:cubicBezTo>
                  <a:lnTo>
                    <a:pt x="5089" y="33229"/>
                  </a:lnTo>
                  <a:cubicBezTo>
                    <a:pt x="5010" y="33268"/>
                    <a:pt x="5115" y="33242"/>
                    <a:pt x="5089" y="33229"/>
                  </a:cubicBezTo>
                  <a:close/>
                  <a:moveTo>
                    <a:pt x="7528" y="4918"/>
                  </a:moveTo>
                  <a:cubicBezTo>
                    <a:pt x="7554" y="4918"/>
                    <a:pt x="7567" y="4918"/>
                    <a:pt x="7593" y="4905"/>
                  </a:cubicBezTo>
                  <a:cubicBezTo>
                    <a:pt x="7580" y="4892"/>
                    <a:pt x="7567" y="4879"/>
                    <a:pt x="7567" y="4866"/>
                  </a:cubicBezTo>
                  <a:lnTo>
                    <a:pt x="7567" y="4866"/>
                  </a:lnTo>
                  <a:cubicBezTo>
                    <a:pt x="7554" y="4840"/>
                    <a:pt x="7541" y="4814"/>
                    <a:pt x="7528" y="4788"/>
                  </a:cubicBezTo>
                  <a:lnTo>
                    <a:pt x="7528" y="4918"/>
                  </a:lnTo>
                  <a:cubicBezTo>
                    <a:pt x="7554" y="4918"/>
                    <a:pt x="7528" y="4879"/>
                    <a:pt x="7528" y="4918"/>
                  </a:cubicBezTo>
                  <a:close/>
                  <a:moveTo>
                    <a:pt x="7737" y="3927"/>
                  </a:moveTo>
                  <a:cubicBezTo>
                    <a:pt x="7711" y="3862"/>
                    <a:pt x="7646" y="3823"/>
                    <a:pt x="7580" y="3849"/>
                  </a:cubicBezTo>
                  <a:cubicBezTo>
                    <a:pt x="7580" y="3783"/>
                    <a:pt x="7580" y="3718"/>
                    <a:pt x="7580" y="3666"/>
                  </a:cubicBezTo>
                  <a:cubicBezTo>
                    <a:pt x="7567" y="3666"/>
                    <a:pt x="7541" y="3679"/>
                    <a:pt x="7528" y="3679"/>
                  </a:cubicBezTo>
                  <a:cubicBezTo>
                    <a:pt x="7567" y="3575"/>
                    <a:pt x="7593" y="3431"/>
                    <a:pt x="7463" y="3366"/>
                  </a:cubicBezTo>
                  <a:cubicBezTo>
                    <a:pt x="7489" y="3679"/>
                    <a:pt x="7515" y="3979"/>
                    <a:pt x="7528" y="4279"/>
                  </a:cubicBezTo>
                  <a:cubicBezTo>
                    <a:pt x="7528" y="4214"/>
                    <a:pt x="7541" y="4149"/>
                    <a:pt x="7554" y="4084"/>
                  </a:cubicBezTo>
                  <a:cubicBezTo>
                    <a:pt x="7659" y="4149"/>
                    <a:pt x="7789" y="4044"/>
                    <a:pt x="7750" y="3927"/>
                  </a:cubicBezTo>
                  <a:cubicBezTo>
                    <a:pt x="7750" y="3927"/>
                    <a:pt x="7750" y="3940"/>
                    <a:pt x="7737" y="3927"/>
                  </a:cubicBezTo>
                  <a:close/>
                  <a:moveTo>
                    <a:pt x="7541" y="5010"/>
                  </a:moveTo>
                  <a:cubicBezTo>
                    <a:pt x="7528" y="5166"/>
                    <a:pt x="7528" y="5310"/>
                    <a:pt x="7554" y="5466"/>
                  </a:cubicBezTo>
                  <a:cubicBezTo>
                    <a:pt x="7802" y="5336"/>
                    <a:pt x="7828" y="5153"/>
                    <a:pt x="7541" y="5010"/>
                  </a:cubicBezTo>
                  <a:cubicBezTo>
                    <a:pt x="7541" y="5140"/>
                    <a:pt x="7646" y="5062"/>
                    <a:pt x="7541" y="5010"/>
                  </a:cubicBezTo>
                  <a:close/>
                </a:path>
              </a:pathLst>
            </a:custGeom>
            <a:solidFill>
              <a:srgbClr val="000000">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9" name="Google Shape;1779;p26"/>
            <p:cNvPicPr preferRelativeResize="0"/>
            <p:nvPr/>
          </p:nvPicPr>
          <p:blipFill>
            <a:blip r:embed="rId3">
              <a:alphaModFix/>
            </a:blip>
            <a:stretch>
              <a:fillRect/>
            </a:stretch>
          </p:blipFill>
          <p:spPr>
            <a:xfrm>
              <a:off x="6566150" y="2100877"/>
              <a:ext cx="967650" cy="2703621"/>
            </a:xfrm>
            <a:prstGeom prst="rect">
              <a:avLst/>
            </a:prstGeom>
            <a:noFill/>
            <a:ln>
              <a:noFill/>
            </a:ln>
          </p:spPr>
        </p:pic>
      </p:grpSp>
      <p:grpSp>
        <p:nvGrpSpPr>
          <p:cNvPr id="1780" name="Google Shape;1780;p26"/>
          <p:cNvGrpSpPr/>
          <p:nvPr/>
        </p:nvGrpSpPr>
        <p:grpSpPr>
          <a:xfrm>
            <a:off x="651905" y="2244065"/>
            <a:ext cx="695571" cy="5283278"/>
            <a:chOff x="651905" y="2244065"/>
            <a:chExt cx="695571" cy="5283278"/>
          </a:xfrm>
        </p:grpSpPr>
        <p:sp>
          <p:nvSpPr>
            <p:cNvPr id="1781" name="Google Shape;1781;p26"/>
            <p:cNvSpPr/>
            <p:nvPr/>
          </p:nvSpPr>
          <p:spPr>
            <a:xfrm>
              <a:off x="676725" y="4309829"/>
              <a:ext cx="670751" cy="3217514"/>
            </a:xfrm>
            <a:custGeom>
              <a:avLst/>
              <a:gdLst/>
              <a:ahLst/>
              <a:cxnLst/>
              <a:rect l="l" t="t" r="r" b="b"/>
              <a:pathLst>
                <a:path w="7764" h="29798" extrusionOk="0">
                  <a:moveTo>
                    <a:pt x="7698" y="23001"/>
                  </a:moveTo>
                  <a:cubicBezTo>
                    <a:pt x="7672" y="23079"/>
                    <a:pt x="7515" y="23040"/>
                    <a:pt x="7476" y="23040"/>
                  </a:cubicBezTo>
                  <a:cubicBezTo>
                    <a:pt x="7502" y="23196"/>
                    <a:pt x="7594" y="24018"/>
                    <a:pt x="7202" y="23731"/>
                  </a:cubicBezTo>
                  <a:cubicBezTo>
                    <a:pt x="7007" y="24162"/>
                    <a:pt x="6772" y="24057"/>
                    <a:pt x="6550" y="23705"/>
                  </a:cubicBezTo>
                  <a:cubicBezTo>
                    <a:pt x="6537" y="23718"/>
                    <a:pt x="6498" y="23744"/>
                    <a:pt x="6472" y="23770"/>
                  </a:cubicBezTo>
                  <a:lnTo>
                    <a:pt x="6472" y="23770"/>
                  </a:lnTo>
                  <a:cubicBezTo>
                    <a:pt x="6433" y="23810"/>
                    <a:pt x="6302" y="23940"/>
                    <a:pt x="6250" y="23940"/>
                  </a:cubicBezTo>
                  <a:cubicBezTo>
                    <a:pt x="6485" y="24070"/>
                    <a:pt x="6667" y="24240"/>
                    <a:pt x="6811" y="24462"/>
                  </a:cubicBezTo>
                  <a:cubicBezTo>
                    <a:pt x="6915" y="24397"/>
                    <a:pt x="7020" y="24331"/>
                    <a:pt x="7124" y="24266"/>
                  </a:cubicBezTo>
                  <a:cubicBezTo>
                    <a:pt x="7020" y="24331"/>
                    <a:pt x="6928" y="24410"/>
                    <a:pt x="6824" y="24475"/>
                  </a:cubicBezTo>
                  <a:cubicBezTo>
                    <a:pt x="6967" y="24710"/>
                    <a:pt x="7150" y="24879"/>
                    <a:pt x="7307" y="25101"/>
                  </a:cubicBezTo>
                  <a:cubicBezTo>
                    <a:pt x="7163" y="24997"/>
                    <a:pt x="7007" y="24918"/>
                    <a:pt x="6837" y="24866"/>
                  </a:cubicBezTo>
                  <a:cubicBezTo>
                    <a:pt x="7085" y="25140"/>
                    <a:pt x="7254" y="25479"/>
                    <a:pt x="7333" y="25832"/>
                  </a:cubicBezTo>
                  <a:cubicBezTo>
                    <a:pt x="7202" y="25740"/>
                    <a:pt x="7059" y="25662"/>
                    <a:pt x="6915" y="25610"/>
                  </a:cubicBezTo>
                  <a:cubicBezTo>
                    <a:pt x="7059" y="25740"/>
                    <a:pt x="7150" y="25910"/>
                    <a:pt x="7202" y="26093"/>
                  </a:cubicBezTo>
                  <a:cubicBezTo>
                    <a:pt x="7007" y="25923"/>
                    <a:pt x="6746" y="25832"/>
                    <a:pt x="6485" y="25832"/>
                  </a:cubicBezTo>
                  <a:cubicBezTo>
                    <a:pt x="6459" y="26145"/>
                    <a:pt x="6380" y="26445"/>
                    <a:pt x="6263" y="26745"/>
                  </a:cubicBezTo>
                  <a:cubicBezTo>
                    <a:pt x="6198" y="26902"/>
                    <a:pt x="6406" y="27084"/>
                    <a:pt x="6446" y="27228"/>
                  </a:cubicBezTo>
                  <a:cubicBezTo>
                    <a:pt x="6550" y="26967"/>
                    <a:pt x="6628" y="26706"/>
                    <a:pt x="6641" y="26432"/>
                  </a:cubicBezTo>
                  <a:cubicBezTo>
                    <a:pt x="6641" y="26693"/>
                    <a:pt x="6602" y="26954"/>
                    <a:pt x="6524" y="27215"/>
                  </a:cubicBezTo>
                  <a:cubicBezTo>
                    <a:pt x="6433" y="27476"/>
                    <a:pt x="6472" y="27776"/>
                    <a:pt x="6380" y="28050"/>
                  </a:cubicBezTo>
                  <a:cubicBezTo>
                    <a:pt x="6419" y="27867"/>
                    <a:pt x="6433" y="27671"/>
                    <a:pt x="6406" y="27476"/>
                  </a:cubicBezTo>
                  <a:cubicBezTo>
                    <a:pt x="6237" y="27763"/>
                    <a:pt x="6041" y="28037"/>
                    <a:pt x="5819" y="28297"/>
                  </a:cubicBezTo>
                  <a:cubicBezTo>
                    <a:pt x="6576" y="28324"/>
                    <a:pt x="7124" y="27828"/>
                    <a:pt x="7489" y="27202"/>
                  </a:cubicBezTo>
                  <a:cubicBezTo>
                    <a:pt x="7307" y="27619"/>
                    <a:pt x="7007" y="27971"/>
                    <a:pt x="6628" y="28219"/>
                  </a:cubicBezTo>
                  <a:cubicBezTo>
                    <a:pt x="6406" y="28350"/>
                    <a:pt x="6159" y="28428"/>
                    <a:pt x="5911" y="28454"/>
                  </a:cubicBezTo>
                  <a:cubicBezTo>
                    <a:pt x="5650" y="28480"/>
                    <a:pt x="5558" y="28624"/>
                    <a:pt x="5311" y="28689"/>
                  </a:cubicBezTo>
                  <a:cubicBezTo>
                    <a:pt x="5767" y="29093"/>
                    <a:pt x="6341" y="28741"/>
                    <a:pt x="6720" y="28402"/>
                  </a:cubicBezTo>
                  <a:cubicBezTo>
                    <a:pt x="6433" y="28702"/>
                    <a:pt x="6041" y="29041"/>
                    <a:pt x="5598" y="28976"/>
                  </a:cubicBezTo>
                  <a:cubicBezTo>
                    <a:pt x="5428" y="28950"/>
                    <a:pt x="5271" y="28872"/>
                    <a:pt x="5141" y="28754"/>
                  </a:cubicBezTo>
                  <a:cubicBezTo>
                    <a:pt x="4997" y="28624"/>
                    <a:pt x="4789" y="28585"/>
                    <a:pt x="4645" y="28428"/>
                  </a:cubicBezTo>
                  <a:cubicBezTo>
                    <a:pt x="4463" y="28663"/>
                    <a:pt x="4332" y="28793"/>
                    <a:pt x="4515" y="29080"/>
                  </a:cubicBezTo>
                  <a:cubicBezTo>
                    <a:pt x="4697" y="29380"/>
                    <a:pt x="5141" y="29485"/>
                    <a:pt x="5493" y="29524"/>
                  </a:cubicBezTo>
                  <a:cubicBezTo>
                    <a:pt x="5010" y="29524"/>
                    <a:pt x="4423" y="29419"/>
                    <a:pt x="4280" y="28885"/>
                  </a:cubicBezTo>
                  <a:cubicBezTo>
                    <a:pt x="4175" y="29015"/>
                    <a:pt x="4045" y="29132"/>
                    <a:pt x="3888" y="29211"/>
                  </a:cubicBezTo>
                  <a:cubicBezTo>
                    <a:pt x="3719" y="29289"/>
                    <a:pt x="3588" y="29211"/>
                    <a:pt x="3419" y="29341"/>
                  </a:cubicBezTo>
                  <a:cubicBezTo>
                    <a:pt x="3080" y="29563"/>
                    <a:pt x="2675" y="29641"/>
                    <a:pt x="2284" y="29563"/>
                  </a:cubicBezTo>
                  <a:cubicBezTo>
                    <a:pt x="2388" y="29641"/>
                    <a:pt x="2493" y="29733"/>
                    <a:pt x="2610" y="29798"/>
                  </a:cubicBezTo>
                  <a:cubicBezTo>
                    <a:pt x="2310" y="29654"/>
                    <a:pt x="2036" y="29524"/>
                    <a:pt x="1736" y="29393"/>
                  </a:cubicBezTo>
                  <a:cubicBezTo>
                    <a:pt x="1853" y="29433"/>
                    <a:pt x="1984" y="29472"/>
                    <a:pt x="2114" y="29498"/>
                  </a:cubicBezTo>
                  <a:cubicBezTo>
                    <a:pt x="1918" y="29328"/>
                    <a:pt x="1892" y="29041"/>
                    <a:pt x="1697" y="28911"/>
                  </a:cubicBezTo>
                  <a:cubicBezTo>
                    <a:pt x="1423" y="28728"/>
                    <a:pt x="1162" y="28506"/>
                    <a:pt x="927" y="28258"/>
                  </a:cubicBezTo>
                  <a:cubicBezTo>
                    <a:pt x="1201" y="28506"/>
                    <a:pt x="1488" y="28728"/>
                    <a:pt x="1814" y="28898"/>
                  </a:cubicBezTo>
                  <a:cubicBezTo>
                    <a:pt x="1814" y="28793"/>
                    <a:pt x="1840" y="28689"/>
                    <a:pt x="1892" y="28598"/>
                  </a:cubicBezTo>
                  <a:cubicBezTo>
                    <a:pt x="1553" y="28454"/>
                    <a:pt x="1305" y="28154"/>
                    <a:pt x="1227" y="27789"/>
                  </a:cubicBezTo>
                  <a:cubicBezTo>
                    <a:pt x="1188" y="27580"/>
                    <a:pt x="1227" y="27567"/>
                    <a:pt x="1084" y="27436"/>
                  </a:cubicBezTo>
                  <a:cubicBezTo>
                    <a:pt x="940" y="27332"/>
                    <a:pt x="783" y="27267"/>
                    <a:pt x="627" y="27241"/>
                  </a:cubicBezTo>
                  <a:cubicBezTo>
                    <a:pt x="718" y="27254"/>
                    <a:pt x="823" y="27280"/>
                    <a:pt x="927" y="27293"/>
                  </a:cubicBezTo>
                  <a:cubicBezTo>
                    <a:pt x="640" y="26967"/>
                    <a:pt x="431" y="26575"/>
                    <a:pt x="327" y="26158"/>
                  </a:cubicBezTo>
                  <a:cubicBezTo>
                    <a:pt x="496" y="26615"/>
                    <a:pt x="797" y="27019"/>
                    <a:pt x="1188" y="27306"/>
                  </a:cubicBezTo>
                  <a:cubicBezTo>
                    <a:pt x="1162" y="27123"/>
                    <a:pt x="1110" y="26954"/>
                    <a:pt x="1031" y="26797"/>
                  </a:cubicBezTo>
                  <a:cubicBezTo>
                    <a:pt x="927" y="26549"/>
                    <a:pt x="875" y="26275"/>
                    <a:pt x="849" y="26001"/>
                  </a:cubicBezTo>
                  <a:cubicBezTo>
                    <a:pt x="901" y="26301"/>
                    <a:pt x="992" y="26601"/>
                    <a:pt x="1149" y="26875"/>
                  </a:cubicBezTo>
                  <a:cubicBezTo>
                    <a:pt x="1162" y="26745"/>
                    <a:pt x="1162" y="26601"/>
                    <a:pt x="1175" y="26458"/>
                  </a:cubicBezTo>
                  <a:cubicBezTo>
                    <a:pt x="1188" y="26223"/>
                    <a:pt x="1044" y="26106"/>
                    <a:pt x="953" y="25897"/>
                  </a:cubicBezTo>
                  <a:cubicBezTo>
                    <a:pt x="770" y="25532"/>
                    <a:pt x="783" y="25114"/>
                    <a:pt x="992" y="24775"/>
                  </a:cubicBezTo>
                  <a:cubicBezTo>
                    <a:pt x="797" y="24605"/>
                    <a:pt x="536" y="24540"/>
                    <a:pt x="288" y="24605"/>
                  </a:cubicBezTo>
                  <a:cubicBezTo>
                    <a:pt x="288" y="24605"/>
                    <a:pt x="575" y="24240"/>
                    <a:pt x="1175" y="24436"/>
                  </a:cubicBezTo>
                  <a:cubicBezTo>
                    <a:pt x="823" y="24201"/>
                    <a:pt x="418" y="24044"/>
                    <a:pt x="1" y="24005"/>
                  </a:cubicBezTo>
                  <a:cubicBezTo>
                    <a:pt x="1" y="24005"/>
                    <a:pt x="470" y="23744"/>
                    <a:pt x="1279" y="24005"/>
                  </a:cubicBezTo>
                  <a:cubicBezTo>
                    <a:pt x="1136" y="23836"/>
                    <a:pt x="953" y="23692"/>
                    <a:pt x="757" y="23588"/>
                  </a:cubicBezTo>
                  <a:cubicBezTo>
                    <a:pt x="940" y="23575"/>
                    <a:pt x="1123" y="23588"/>
                    <a:pt x="1305" y="23627"/>
                  </a:cubicBezTo>
                  <a:lnTo>
                    <a:pt x="1253" y="23509"/>
                  </a:lnTo>
                  <a:cubicBezTo>
                    <a:pt x="1149" y="23614"/>
                    <a:pt x="992" y="23601"/>
                    <a:pt x="901" y="23483"/>
                  </a:cubicBezTo>
                  <a:cubicBezTo>
                    <a:pt x="757" y="23327"/>
                    <a:pt x="875" y="23157"/>
                    <a:pt x="940" y="23001"/>
                  </a:cubicBezTo>
                  <a:cubicBezTo>
                    <a:pt x="1031" y="22753"/>
                    <a:pt x="1123" y="22505"/>
                    <a:pt x="1227" y="22270"/>
                  </a:cubicBezTo>
                  <a:cubicBezTo>
                    <a:pt x="1240" y="22231"/>
                    <a:pt x="1462" y="21931"/>
                    <a:pt x="1449" y="21905"/>
                  </a:cubicBezTo>
                  <a:lnTo>
                    <a:pt x="1449" y="21905"/>
                  </a:lnTo>
                  <a:cubicBezTo>
                    <a:pt x="1305" y="21200"/>
                    <a:pt x="1162" y="20483"/>
                    <a:pt x="1044" y="19765"/>
                  </a:cubicBezTo>
                  <a:cubicBezTo>
                    <a:pt x="1031" y="19622"/>
                    <a:pt x="705" y="18187"/>
                    <a:pt x="953" y="18108"/>
                  </a:cubicBezTo>
                  <a:cubicBezTo>
                    <a:pt x="1214" y="18030"/>
                    <a:pt x="1579" y="18708"/>
                    <a:pt x="1671" y="18839"/>
                  </a:cubicBezTo>
                  <a:cubicBezTo>
                    <a:pt x="2153" y="19556"/>
                    <a:pt x="2532" y="20339"/>
                    <a:pt x="2793" y="21161"/>
                  </a:cubicBezTo>
                  <a:cubicBezTo>
                    <a:pt x="2936" y="20235"/>
                    <a:pt x="2858" y="19256"/>
                    <a:pt x="2897" y="18317"/>
                  </a:cubicBezTo>
                  <a:cubicBezTo>
                    <a:pt x="2910" y="18069"/>
                    <a:pt x="2871" y="16204"/>
                    <a:pt x="3223" y="16151"/>
                  </a:cubicBezTo>
                  <a:lnTo>
                    <a:pt x="3171" y="16125"/>
                  </a:lnTo>
                  <a:cubicBezTo>
                    <a:pt x="3184" y="16073"/>
                    <a:pt x="3210" y="16021"/>
                    <a:pt x="3249" y="15982"/>
                  </a:cubicBezTo>
                  <a:cubicBezTo>
                    <a:pt x="3288" y="15969"/>
                    <a:pt x="3171" y="15708"/>
                    <a:pt x="3145" y="15656"/>
                  </a:cubicBezTo>
                  <a:cubicBezTo>
                    <a:pt x="3054" y="15369"/>
                    <a:pt x="2962" y="15069"/>
                    <a:pt x="2897" y="14768"/>
                  </a:cubicBezTo>
                  <a:cubicBezTo>
                    <a:pt x="2819" y="14455"/>
                    <a:pt x="2766" y="14155"/>
                    <a:pt x="2740" y="13842"/>
                  </a:cubicBezTo>
                  <a:lnTo>
                    <a:pt x="2949" y="13855"/>
                  </a:lnTo>
                  <a:cubicBezTo>
                    <a:pt x="2858" y="12459"/>
                    <a:pt x="2766" y="11063"/>
                    <a:pt x="2740" y="9654"/>
                  </a:cubicBezTo>
                  <a:cubicBezTo>
                    <a:pt x="2714" y="8924"/>
                    <a:pt x="2884" y="8141"/>
                    <a:pt x="3001" y="7410"/>
                  </a:cubicBezTo>
                  <a:lnTo>
                    <a:pt x="3001" y="7410"/>
                  </a:lnTo>
                  <a:cubicBezTo>
                    <a:pt x="3145" y="6575"/>
                    <a:pt x="3327" y="5740"/>
                    <a:pt x="3406" y="4892"/>
                  </a:cubicBezTo>
                  <a:lnTo>
                    <a:pt x="3406" y="4892"/>
                  </a:lnTo>
                  <a:cubicBezTo>
                    <a:pt x="3406" y="4775"/>
                    <a:pt x="3406" y="4658"/>
                    <a:pt x="3406" y="4553"/>
                  </a:cubicBezTo>
                  <a:lnTo>
                    <a:pt x="3406" y="4553"/>
                  </a:lnTo>
                  <a:cubicBezTo>
                    <a:pt x="3380" y="3992"/>
                    <a:pt x="2871" y="2701"/>
                    <a:pt x="3262" y="2231"/>
                  </a:cubicBezTo>
                  <a:cubicBezTo>
                    <a:pt x="3380" y="2100"/>
                    <a:pt x="3484" y="1526"/>
                    <a:pt x="3641" y="1657"/>
                  </a:cubicBezTo>
                  <a:cubicBezTo>
                    <a:pt x="3967" y="1944"/>
                    <a:pt x="3967" y="2896"/>
                    <a:pt x="3875" y="3327"/>
                  </a:cubicBezTo>
                  <a:cubicBezTo>
                    <a:pt x="3875" y="3327"/>
                    <a:pt x="3836" y="3640"/>
                    <a:pt x="3836" y="3744"/>
                  </a:cubicBezTo>
                  <a:cubicBezTo>
                    <a:pt x="3836" y="3744"/>
                    <a:pt x="3745" y="3940"/>
                    <a:pt x="3836" y="4436"/>
                  </a:cubicBezTo>
                  <a:cubicBezTo>
                    <a:pt x="3836" y="4762"/>
                    <a:pt x="3823" y="5140"/>
                    <a:pt x="3784" y="5453"/>
                  </a:cubicBezTo>
                  <a:lnTo>
                    <a:pt x="3784" y="5453"/>
                  </a:lnTo>
                  <a:cubicBezTo>
                    <a:pt x="3732" y="5923"/>
                    <a:pt x="3784" y="6393"/>
                    <a:pt x="3758" y="6849"/>
                  </a:cubicBezTo>
                  <a:lnTo>
                    <a:pt x="3758" y="6849"/>
                  </a:lnTo>
                  <a:cubicBezTo>
                    <a:pt x="3732" y="7175"/>
                    <a:pt x="3693" y="7489"/>
                    <a:pt x="3641" y="7815"/>
                  </a:cubicBezTo>
                  <a:lnTo>
                    <a:pt x="3641" y="7815"/>
                  </a:lnTo>
                  <a:cubicBezTo>
                    <a:pt x="3628" y="7932"/>
                    <a:pt x="3601" y="8037"/>
                    <a:pt x="3575" y="8154"/>
                  </a:cubicBezTo>
                  <a:lnTo>
                    <a:pt x="3575" y="8154"/>
                  </a:lnTo>
                  <a:cubicBezTo>
                    <a:pt x="3549" y="8258"/>
                    <a:pt x="3536" y="8376"/>
                    <a:pt x="3510" y="8480"/>
                  </a:cubicBezTo>
                  <a:lnTo>
                    <a:pt x="3510" y="8480"/>
                  </a:lnTo>
                  <a:cubicBezTo>
                    <a:pt x="3497" y="8532"/>
                    <a:pt x="3484" y="8571"/>
                    <a:pt x="3471" y="8624"/>
                  </a:cubicBezTo>
                  <a:lnTo>
                    <a:pt x="3471" y="8624"/>
                  </a:lnTo>
                  <a:cubicBezTo>
                    <a:pt x="3445" y="8728"/>
                    <a:pt x="3419" y="8832"/>
                    <a:pt x="3393" y="8937"/>
                  </a:cubicBezTo>
                  <a:lnTo>
                    <a:pt x="3393" y="8937"/>
                  </a:lnTo>
                  <a:lnTo>
                    <a:pt x="3301" y="9289"/>
                  </a:lnTo>
                  <a:lnTo>
                    <a:pt x="3301" y="9289"/>
                  </a:lnTo>
                  <a:cubicBezTo>
                    <a:pt x="3145" y="9824"/>
                    <a:pt x="3406" y="9876"/>
                    <a:pt x="3510" y="10398"/>
                  </a:cubicBezTo>
                  <a:lnTo>
                    <a:pt x="3510" y="10398"/>
                  </a:lnTo>
                  <a:cubicBezTo>
                    <a:pt x="3628" y="10959"/>
                    <a:pt x="3745" y="11520"/>
                    <a:pt x="3836" y="12081"/>
                  </a:cubicBezTo>
                  <a:lnTo>
                    <a:pt x="3836" y="12081"/>
                  </a:lnTo>
                  <a:lnTo>
                    <a:pt x="3928" y="12629"/>
                  </a:lnTo>
                  <a:lnTo>
                    <a:pt x="3928" y="12629"/>
                  </a:lnTo>
                  <a:cubicBezTo>
                    <a:pt x="3941" y="12707"/>
                    <a:pt x="3954" y="12798"/>
                    <a:pt x="3967" y="12864"/>
                  </a:cubicBezTo>
                  <a:lnTo>
                    <a:pt x="3967" y="12864"/>
                  </a:lnTo>
                  <a:cubicBezTo>
                    <a:pt x="3980" y="12955"/>
                    <a:pt x="4006" y="13046"/>
                    <a:pt x="4019" y="13138"/>
                  </a:cubicBezTo>
                  <a:cubicBezTo>
                    <a:pt x="4358" y="13125"/>
                    <a:pt x="4710" y="12459"/>
                    <a:pt x="4997" y="12446"/>
                  </a:cubicBezTo>
                  <a:lnTo>
                    <a:pt x="4997" y="12433"/>
                  </a:lnTo>
                  <a:lnTo>
                    <a:pt x="4997" y="12433"/>
                  </a:lnTo>
                  <a:cubicBezTo>
                    <a:pt x="5010" y="11663"/>
                    <a:pt x="5024" y="10907"/>
                    <a:pt x="5037" y="10150"/>
                  </a:cubicBezTo>
                  <a:lnTo>
                    <a:pt x="5037" y="10150"/>
                  </a:lnTo>
                  <a:cubicBezTo>
                    <a:pt x="5063" y="9498"/>
                    <a:pt x="5010" y="4527"/>
                    <a:pt x="5324" y="3953"/>
                  </a:cubicBezTo>
                  <a:cubicBezTo>
                    <a:pt x="5689" y="3275"/>
                    <a:pt x="6054" y="2583"/>
                    <a:pt x="6211" y="1813"/>
                  </a:cubicBezTo>
                  <a:lnTo>
                    <a:pt x="6211" y="1813"/>
                  </a:lnTo>
                  <a:cubicBezTo>
                    <a:pt x="6289" y="1409"/>
                    <a:pt x="6119" y="1018"/>
                    <a:pt x="5963" y="639"/>
                  </a:cubicBezTo>
                  <a:cubicBezTo>
                    <a:pt x="5898" y="457"/>
                    <a:pt x="5650" y="600"/>
                    <a:pt x="5624" y="417"/>
                  </a:cubicBezTo>
                  <a:cubicBezTo>
                    <a:pt x="5611" y="248"/>
                    <a:pt x="6028" y="26"/>
                    <a:pt x="6080" y="26"/>
                  </a:cubicBezTo>
                  <a:cubicBezTo>
                    <a:pt x="6772" y="0"/>
                    <a:pt x="6602" y="470"/>
                    <a:pt x="6811" y="965"/>
                  </a:cubicBezTo>
                  <a:lnTo>
                    <a:pt x="6811" y="965"/>
                  </a:lnTo>
                  <a:cubicBezTo>
                    <a:pt x="6954" y="1292"/>
                    <a:pt x="6706" y="1474"/>
                    <a:pt x="6628" y="1787"/>
                  </a:cubicBezTo>
                  <a:cubicBezTo>
                    <a:pt x="6393" y="2596"/>
                    <a:pt x="6446" y="3470"/>
                    <a:pt x="5976" y="4201"/>
                  </a:cubicBezTo>
                  <a:lnTo>
                    <a:pt x="5976" y="4201"/>
                  </a:lnTo>
                  <a:cubicBezTo>
                    <a:pt x="5924" y="4266"/>
                    <a:pt x="5650" y="4527"/>
                    <a:pt x="5650" y="4579"/>
                  </a:cubicBezTo>
                  <a:cubicBezTo>
                    <a:pt x="5663" y="4723"/>
                    <a:pt x="5676" y="4853"/>
                    <a:pt x="5689" y="4997"/>
                  </a:cubicBezTo>
                  <a:cubicBezTo>
                    <a:pt x="5741" y="5532"/>
                    <a:pt x="5806" y="10411"/>
                    <a:pt x="5872" y="10933"/>
                  </a:cubicBezTo>
                  <a:lnTo>
                    <a:pt x="5872" y="10933"/>
                  </a:lnTo>
                  <a:cubicBezTo>
                    <a:pt x="5924" y="11429"/>
                    <a:pt x="5976" y="11937"/>
                    <a:pt x="6067" y="12433"/>
                  </a:cubicBezTo>
                  <a:lnTo>
                    <a:pt x="6145" y="12407"/>
                  </a:lnTo>
                  <a:cubicBezTo>
                    <a:pt x="6172" y="12798"/>
                    <a:pt x="6172" y="13203"/>
                    <a:pt x="6145" y="13594"/>
                  </a:cubicBezTo>
                  <a:cubicBezTo>
                    <a:pt x="6119" y="13960"/>
                    <a:pt x="6080" y="15643"/>
                    <a:pt x="5989" y="16008"/>
                  </a:cubicBezTo>
                  <a:cubicBezTo>
                    <a:pt x="5976" y="16099"/>
                    <a:pt x="5702" y="16725"/>
                    <a:pt x="5767" y="16765"/>
                  </a:cubicBezTo>
                  <a:lnTo>
                    <a:pt x="5767" y="16765"/>
                  </a:lnTo>
                  <a:lnTo>
                    <a:pt x="5767" y="16960"/>
                  </a:lnTo>
                  <a:lnTo>
                    <a:pt x="5637" y="16960"/>
                  </a:lnTo>
                  <a:cubicBezTo>
                    <a:pt x="5780" y="17195"/>
                    <a:pt x="5780" y="17521"/>
                    <a:pt x="5793" y="17795"/>
                  </a:cubicBezTo>
                  <a:lnTo>
                    <a:pt x="5793" y="17795"/>
                  </a:lnTo>
                  <a:cubicBezTo>
                    <a:pt x="5806" y="18069"/>
                    <a:pt x="5793" y="18382"/>
                    <a:pt x="5793" y="18695"/>
                  </a:cubicBezTo>
                  <a:lnTo>
                    <a:pt x="5793" y="18695"/>
                  </a:lnTo>
                  <a:cubicBezTo>
                    <a:pt x="5780" y="18982"/>
                    <a:pt x="5754" y="19282"/>
                    <a:pt x="5741" y="19569"/>
                  </a:cubicBezTo>
                  <a:lnTo>
                    <a:pt x="5741" y="19569"/>
                  </a:lnTo>
                  <a:cubicBezTo>
                    <a:pt x="5689" y="20104"/>
                    <a:pt x="5611" y="20639"/>
                    <a:pt x="5532" y="21174"/>
                  </a:cubicBezTo>
                  <a:cubicBezTo>
                    <a:pt x="5832" y="20313"/>
                    <a:pt x="6289" y="19517"/>
                    <a:pt x="6876" y="18800"/>
                  </a:cubicBezTo>
                  <a:cubicBezTo>
                    <a:pt x="6954" y="18708"/>
                    <a:pt x="7215" y="18395"/>
                    <a:pt x="7359" y="18474"/>
                  </a:cubicBezTo>
                  <a:cubicBezTo>
                    <a:pt x="7659" y="18617"/>
                    <a:pt x="7463" y="19661"/>
                    <a:pt x="7450" y="19922"/>
                  </a:cubicBezTo>
                  <a:lnTo>
                    <a:pt x="7450" y="19922"/>
                  </a:lnTo>
                  <a:cubicBezTo>
                    <a:pt x="7437" y="20170"/>
                    <a:pt x="7411" y="20431"/>
                    <a:pt x="7372" y="20691"/>
                  </a:cubicBezTo>
                  <a:lnTo>
                    <a:pt x="7372" y="20691"/>
                  </a:lnTo>
                  <a:cubicBezTo>
                    <a:pt x="7333" y="21070"/>
                    <a:pt x="7281" y="21448"/>
                    <a:pt x="7228" y="21827"/>
                  </a:cubicBezTo>
                  <a:cubicBezTo>
                    <a:pt x="7189" y="22048"/>
                    <a:pt x="7281" y="22179"/>
                    <a:pt x="7385" y="22387"/>
                  </a:cubicBezTo>
                  <a:cubicBezTo>
                    <a:pt x="7450" y="22531"/>
                    <a:pt x="7763" y="22870"/>
                    <a:pt x="7698" y="23040"/>
                  </a:cubicBezTo>
                  <a:cubicBezTo>
                    <a:pt x="7698" y="23014"/>
                    <a:pt x="7724" y="22922"/>
                    <a:pt x="7698" y="23001"/>
                  </a:cubicBezTo>
                  <a:close/>
                  <a:moveTo>
                    <a:pt x="6380" y="27345"/>
                  </a:moveTo>
                  <a:cubicBezTo>
                    <a:pt x="6380" y="27293"/>
                    <a:pt x="6354" y="27254"/>
                    <a:pt x="6328" y="27215"/>
                  </a:cubicBezTo>
                  <a:cubicBezTo>
                    <a:pt x="6341" y="27306"/>
                    <a:pt x="6328" y="27384"/>
                    <a:pt x="6302" y="27476"/>
                  </a:cubicBezTo>
                  <a:cubicBezTo>
                    <a:pt x="6328" y="27436"/>
                    <a:pt x="6354" y="27384"/>
                    <a:pt x="6380" y="27345"/>
                  </a:cubicBezTo>
                  <a:cubicBezTo>
                    <a:pt x="6380" y="27306"/>
                    <a:pt x="6354" y="27384"/>
                    <a:pt x="6380" y="27345"/>
                  </a:cubicBezTo>
                  <a:close/>
                  <a:moveTo>
                    <a:pt x="1266" y="23496"/>
                  </a:moveTo>
                  <a:lnTo>
                    <a:pt x="1266" y="23496"/>
                  </a:lnTo>
                  <a:lnTo>
                    <a:pt x="1266" y="23496"/>
                  </a:lnTo>
                  <a:lnTo>
                    <a:pt x="1266" y="23483"/>
                  </a:lnTo>
                  <a:close/>
                  <a:moveTo>
                    <a:pt x="1240" y="27319"/>
                  </a:moveTo>
                  <a:lnTo>
                    <a:pt x="1305" y="27358"/>
                  </a:lnTo>
                  <a:lnTo>
                    <a:pt x="1240" y="27254"/>
                  </a:lnTo>
                  <a:lnTo>
                    <a:pt x="1240" y="27319"/>
                  </a:lnTo>
                  <a:cubicBezTo>
                    <a:pt x="1240" y="27345"/>
                    <a:pt x="1240" y="27306"/>
                    <a:pt x="1240" y="27319"/>
                  </a:cubicBezTo>
                  <a:close/>
                  <a:moveTo>
                    <a:pt x="1005" y="24762"/>
                  </a:moveTo>
                  <a:cubicBezTo>
                    <a:pt x="783" y="25206"/>
                    <a:pt x="901" y="25662"/>
                    <a:pt x="1175" y="26040"/>
                  </a:cubicBezTo>
                  <a:cubicBezTo>
                    <a:pt x="1201" y="25988"/>
                    <a:pt x="1201" y="25936"/>
                    <a:pt x="1162" y="25910"/>
                  </a:cubicBezTo>
                  <a:lnTo>
                    <a:pt x="1162" y="25897"/>
                  </a:lnTo>
                  <a:lnTo>
                    <a:pt x="1162" y="25897"/>
                  </a:lnTo>
                  <a:cubicBezTo>
                    <a:pt x="1149" y="25766"/>
                    <a:pt x="1149" y="25427"/>
                    <a:pt x="1031" y="25336"/>
                  </a:cubicBezTo>
                  <a:lnTo>
                    <a:pt x="1031" y="25336"/>
                  </a:lnTo>
                  <a:lnTo>
                    <a:pt x="1031" y="25336"/>
                  </a:lnTo>
                  <a:lnTo>
                    <a:pt x="1031" y="25336"/>
                  </a:lnTo>
                  <a:cubicBezTo>
                    <a:pt x="1031" y="25336"/>
                    <a:pt x="1149" y="25362"/>
                    <a:pt x="1331" y="25401"/>
                  </a:cubicBezTo>
                  <a:cubicBezTo>
                    <a:pt x="1279" y="25153"/>
                    <a:pt x="1162" y="24932"/>
                    <a:pt x="979" y="24762"/>
                  </a:cubicBezTo>
                  <a:cubicBezTo>
                    <a:pt x="940" y="24879"/>
                    <a:pt x="1266" y="25010"/>
                    <a:pt x="1005" y="24762"/>
                  </a:cubicBezTo>
                  <a:close/>
                  <a:moveTo>
                    <a:pt x="1488" y="27671"/>
                  </a:moveTo>
                  <a:cubicBezTo>
                    <a:pt x="1410" y="27645"/>
                    <a:pt x="1331" y="27593"/>
                    <a:pt x="1253" y="27554"/>
                  </a:cubicBezTo>
                  <a:cubicBezTo>
                    <a:pt x="1292" y="27932"/>
                    <a:pt x="1527" y="28258"/>
                    <a:pt x="1879" y="28415"/>
                  </a:cubicBezTo>
                  <a:cubicBezTo>
                    <a:pt x="1775" y="28193"/>
                    <a:pt x="1631" y="27932"/>
                    <a:pt x="1488" y="27671"/>
                  </a:cubicBezTo>
                  <a:cubicBezTo>
                    <a:pt x="1423" y="27632"/>
                    <a:pt x="1645" y="27919"/>
                    <a:pt x="1501" y="27671"/>
                  </a:cubicBezTo>
                  <a:close/>
                  <a:moveTo>
                    <a:pt x="2127" y="28937"/>
                  </a:moveTo>
                  <a:lnTo>
                    <a:pt x="2023" y="28702"/>
                  </a:lnTo>
                  <a:cubicBezTo>
                    <a:pt x="1971" y="28780"/>
                    <a:pt x="1945" y="28858"/>
                    <a:pt x="1945" y="28950"/>
                  </a:cubicBezTo>
                  <a:cubicBezTo>
                    <a:pt x="2036" y="28989"/>
                    <a:pt x="2140" y="29028"/>
                    <a:pt x="2245" y="29054"/>
                  </a:cubicBezTo>
                  <a:cubicBezTo>
                    <a:pt x="2192" y="29028"/>
                    <a:pt x="2153" y="28989"/>
                    <a:pt x="2127" y="28937"/>
                  </a:cubicBezTo>
                  <a:cubicBezTo>
                    <a:pt x="2101" y="28872"/>
                    <a:pt x="2153" y="28989"/>
                    <a:pt x="2127" y="28937"/>
                  </a:cubicBezTo>
                  <a:close/>
                  <a:moveTo>
                    <a:pt x="2858" y="29198"/>
                  </a:moveTo>
                  <a:cubicBezTo>
                    <a:pt x="2545" y="29250"/>
                    <a:pt x="2219" y="29198"/>
                    <a:pt x="1945" y="29041"/>
                  </a:cubicBezTo>
                  <a:cubicBezTo>
                    <a:pt x="2062" y="29733"/>
                    <a:pt x="2910" y="29537"/>
                    <a:pt x="3314" y="29224"/>
                  </a:cubicBezTo>
                  <a:cubicBezTo>
                    <a:pt x="3171" y="29224"/>
                    <a:pt x="3014" y="29224"/>
                    <a:pt x="2858" y="29198"/>
                  </a:cubicBezTo>
                  <a:cubicBezTo>
                    <a:pt x="2845" y="29198"/>
                    <a:pt x="3014" y="29211"/>
                    <a:pt x="2858" y="29198"/>
                  </a:cubicBezTo>
                  <a:close/>
                  <a:moveTo>
                    <a:pt x="5702" y="23183"/>
                  </a:moveTo>
                  <a:lnTo>
                    <a:pt x="5702" y="23157"/>
                  </a:lnTo>
                  <a:cubicBezTo>
                    <a:pt x="5624" y="23288"/>
                    <a:pt x="5480" y="23366"/>
                    <a:pt x="5324" y="23340"/>
                  </a:cubicBezTo>
                  <a:cubicBezTo>
                    <a:pt x="5402" y="23457"/>
                    <a:pt x="5480" y="23588"/>
                    <a:pt x="5545" y="23718"/>
                  </a:cubicBezTo>
                  <a:cubicBezTo>
                    <a:pt x="5676" y="23731"/>
                    <a:pt x="5819" y="23757"/>
                    <a:pt x="5950" y="23810"/>
                  </a:cubicBezTo>
                  <a:cubicBezTo>
                    <a:pt x="5832" y="23614"/>
                    <a:pt x="5754" y="23405"/>
                    <a:pt x="5715" y="23183"/>
                  </a:cubicBezTo>
                  <a:cubicBezTo>
                    <a:pt x="5715" y="23183"/>
                    <a:pt x="5715" y="23209"/>
                    <a:pt x="5715" y="23183"/>
                  </a:cubicBezTo>
                  <a:close/>
                  <a:moveTo>
                    <a:pt x="5728" y="23092"/>
                  </a:moveTo>
                  <a:cubicBezTo>
                    <a:pt x="5728" y="23092"/>
                    <a:pt x="5728" y="23105"/>
                    <a:pt x="5728" y="23118"/>
                  </a:cubicBezTo>
                  <a:lnTo>
                    <a:pt x="5754" y="23079"/>
                  </a:lnTo>
                  <a:cubicBezTo>
                    <a:pt x="5741" y="23079"/>
                    <a:pt x="5741" y="23079"/>
                    <a:pt x="5728" y="23079"/>
                  </a:cubicBezTo>
                  <a:cubicBezTo>
                    <a:pt x="5728" y="23079"/>
                    <a:pt x="5741" y="23092"/>
                    <a:pt x="5741" y="23092"/>
                  </a:cubicBezTo>
                  <a:close/>
                  <a:moveTo>
                    <a:pt x="5989" y="22675"/>
                  </a:moveTo>
                  <a:close/>
                  <a:moveTo>
                    <a:pt x="6067" y="22818"/>
                  </a:moveTo>
                  <a:cubicBezTo>
                    <a:pt x="6054" y="22766"/>
                    <a:pt x="6028" y="22714"/>
                    <a:pt x="5989" y="22688"/>
                  </a:cubicBezTo>
                  <a:lnTo>
                    <a:pt x="5989" y="22688"/>
                  </a:lnTo>
                  <a:cubicBezTo>
                    <a:pt x="5937" y="22661"/>
                    <a:pt x="5872" y="22661"/>
                    <a:pt x="5819" y="22688"/>
                  </a:cubicBezTo>
                  <a:cubicBezTo>
                    <a:pt x="5819" y="22818"/>
                    <a:pt x="5793" y="22935"/>
                    <a:pt x="5754" y="23053"/>
                  </a:cubicBezTo>
                  <a:cubicBezTo>
                    <a:pt x="5858" y="23053"/>
                    <a:pt x="5963" y="23092"/>
                    <a:pt x="6041" y="23183"/>
                  </a:cubicBezTo>
                  <a:cubicBezTo>
                    <a:pt x="6080" y="23066"/>
                    <a:pt x="6080" y="22948"/>
                    <a:pt x="6067" y="22818"/>
                  </a:cubicBezTo>
                  <a:cubicBezTo>
                    <a:pt x="6067" y="22766"/>
                    <a:pt x="6093" y="22870"/>
                    <a:pt x="6080" y="22818"/>
                  </a:cubicBezTo>
                  <a:close/>
                  <a:moveTo>
                    <a:pt x="6028" y="26014"/>
                  </a:moveTo>
                  <a:cubicBezTo>
                    <a:pt x="6106" y="26197"/>
                    <a:pt x="6159" y="26380"/>
                    <a:pt x="6211" y="26575"/>
                  </a:cubicBezTo>
                  <a:cubicBezTo>
                    <a:pt x="6315" y="26327"/>
                    <a:pt x="6393" y="26080"/>
                    <a:pt x="6433" y="25832"/>
                  </a:cubicBezTo>
                  <a:cubicBezTo>
                    <a:pt x="6289" y="25845"/>
                    <a:pt x="6145" y="25910"/>
                    <a:pt x="6028" y="26014"/>
                  </a:cubicBezTo>
                  <a:close/>
                </a:path>
              </a:pathLst>
            </a:custGeom>
            <a:solidFill>
              <a:srgbClr val="000000">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82" name="Google Shape;1782;p26"/>
            <p:cNvPicPr preferRelativeResize="0"/>
            <p:nvPr/>
          </p:nvPicPr>
          <p:blipFill>
            <a:blip r:embed="rId4">
              <a:alphaModFix/>
            </a:blip>
            <a:stretch>
              <a:fillRect/>
            </a:stretch>
          </p:blipFill>
          <p:spPr>
            <a:xfrm>
              <a:off x="651905" y="2244065"/>
              <a:ext cx="670747" cy="2364436"/>
            </a:xfrm>
            <a:prstGeom prst="rect">
              <a:avLst/>
            </a:prstGeom>
            <a:noFill/>
            <a:ln>
              <a:noFill/>
            </a:ln>
          </p:spPr>
        </p:pic>
      </p:grpSp>
      <p:grpSp>
        <p:nvGrpSpPr>
          <p:cNvPr id="1783" name="Google Shape;1783;p26"/>
          <p:cNvGrpSpPr/>
          <p:nvPr/>
        </p:nvGrpSpPr>
        <p:grpSpPr>
          <a:xfrm>
            <a:off x="2948809" y="2215788"/>
            <a:ext cx="1192853" cy="4366259"/>
            <a:chOff x="2948809" y="2215788"/>
            <a:chExt cx="1192853" cy="4366259"/>
          </a:xfrm>
        </p:grpSpPr>
        <p:sp>
          <p:nvSpPr>
            <p:cNvPr id="1784" name="Google Shape;1784;p26"/>
            <p:cNvSpPr/>
            <p:nvPr/>
          </p:nvSpPr>
          <p:spPr>
            <a:xfrm flipH="1">
              <a:off x="2948809" y="4392920"/>
              <a:ext cx="1184703" cy="2189127"/>
            </a:xfrm>
            <a:custGeom>
              <a:avLst/>
              <a:gdLst/>
              <a:ahLst/>
              <a:cxnLst/>
              <a:rect l="l" t="t" r="r" b="b"/>
              <a:pathLst>
                <a:path w="40375" h="74606" extrusionOk="0">
                  <a:moveTo>
                    <a:pt x="40226" y="21069"/>
                  </a:moveTo>
                  <a:cubicBezTo>
                    <a:pt x="40178" y="21307"/>
                    <a:pt x="40097" y="21537"/>
                    <a:pt x="39945" y="21736"/>
                  </a:cubicBezTo>
                  <a:cubicBezTo>
                    <a:pt x="40049" y="21742"/>
                    <a:pt x="40153" y="21742"/>
                    <a:pt x="40256" y="21742"/>
                  </a:cubicBezTo>
                  <a:lnTo>
                    <a:pt x="39597" y="23130"/>
                  </a:lnTo>
                  <a:cubicBezTo>
                    <a:pt x="39415" y="23125"/>
                    <a:pt x="39244" y="23119"/>
                    <a:pt x="39061" y="23100"/>
                  </a:cubicBezTo>
                  <a:cubicBezTo>
                    <a:pt x="38397" y="24917"/>
                    <a:pt x="37729" y="26735"/>
                    <a:pt x="37056" y="28550"/>
                  </a:cubicBezTo>
                  <a:lnTo>
                    <a:pt x="37056" y="28550"/>
                  </a:lnTo>
                  <a:cubicBezTo>
                    <a:pt x="36688" y="29552"/>
                    <a:pt x="36262" y="30539"/>
                    <a:pt x="35928" y="31552"/>
                  </a:cubicBezTo>
                  <a:cubicBezTo>
                    <a:pt x="35953" y="31560"/>
                    <a:pt x="35981" y="31566"/>
                    <a:pt x="36006" y="31569"/>
                  </a:cubicBezTo>
                  <a:cubicBezTo>
                    <a:pt x="35731" y="31760"/>
                    <a:pt x="35616" y="32228"/>
                    <a:pt x="35482" y="32520"/>
                  </a:cubicBezTo>
                  <a:cubicBezTo>
                    <a:pt x="35207" y="33154"/>
                    <a:pt x="34952" y="33793"/>
                    <a:pt x="34724" y="34447"/>
                  </a:cubicBezTo>
                  <a:cubicBezTo>
                    <a:pt x="34219" y="35872"/>
                    <a:pt x="33888" y="37367"/>
                    <a:pt x="33580" y="38849"/>
                  </a:cubicBezTo>
                  <a:lnTo>
                    <a:pt x="33580" y="38849"/>
                  </a:lnTo>
                  <a:cubicBezTo>
                    <a:pt x="33226" y="40574"/>
                    <a:pt x="32957" y="42319"/>
                    <a:pt x="32822" y="44075"/>
                  </a:cubicBezTo>
                  <a:cubicBezTo>
                    <a:pt x="32707" y="45660"/>
                    <a:pt x="32901" y="47203"/>
                    <a:pt x="32901" y="48774"/>
                  </a:cubicBezTo>
                  <a:lnTo>
                    <a:pt x="32901" y="48774"/>
                  </a:lnTo>
                  <a:cubicBezTo>
                    <a:pt x="33170" y="50794"/>
                    <a:pt x="34281" y="52690"/>
                    <a:pt x="34281" y="54743"/>
                  </a:cubicBezTo>
                  <a:cubicBezTo>
                    <a:pt x="34318" y="55633"/>
                    <a:pt x="34116" y="56780"/>
                    <a:pt x="33190" y="57176"/>
                  </a:cubicBezTo>
                  <a:cubicBezTo>
                    <a:pt x="33737" y="57451"/>
                    <a:pt x="34060" y="57658"/>
                    <a:pt x="34346" y="57077"/>
                  </a:cubicBezTo>
                  <a:cubicBezTo>
                    <a:pt x="34699" y="57288"/>
                    <a:pt x="35033" y="57526"/>
                    <a:pt x="35347" y="57793"/>
                  </a:cubicBezTo>
                  <a:cubicBezTo>
                    <a:pt x="35577" y="57159"/>
                    <a:pt x="35768" y="56500"/>
                    <a:pt x="35827" y="55823"/>
                  </a:cubicBezTo>
                  <a:cubicBezTo>
                    <a:pt x="35816" y="56371"/>
                    <a:pt x="35723" y="56915"/>
                    <a:pt x="35597" y="57445"/>
                  </a:cubicBezTo>
                  <a:cubicBezTo>
                    <a:pt x="35431" y="58023"/>
                    <a:pt x="35785" y="58205"/>
                    <a:pt x="36180" y="58609"/>
                  </a:cubicBezTo>
                  <a:cubicBezTo>
                    <a:pt x="36890" y="57902"/>
                    <a:pt x="37176" y="56469"/>
                    <a:pt x="37053" y="55512"/>
                  </a:cubicBezTo>
                  <a:cubicBezTo>
                    <a:pt x="37255" y="56463"/>
                    <a:pt x="37058" y="57451"/>
                    <a:pt x="36663" y="58317"/>
                  </a:cubicBezTo>
                  <a:cubicBezTo>
                    <a:pt x="36340" y="59013"/>
                    <a:pt x="36408" y="58665"/>
                    <a:pt x="36725" y="59310"/>
                  </a:cubicBezTo>
                  <a:cubicBezTo>
                    <a:pt x="36859" y="59512"/>
                    <a:pt x="37950" y="59123"/>
                    <a:pt x="38150" y="59092"/>
                  </a:cubicBezTo>
                  <a:cubicBezTo>
                    <a:pt x="37723" y="59195"/>
                    <a:pt x="37266" y="59341"/>
                    <a:pt x="36870" y="59538"/>
                  </a:cubicBezTo>
                  <a:cubicBezTo>
                    <a:pt x="36921" y="59619"/>
                    <a:pt x="36969" y="59703"/>
                    <a:pt x="37011" y="59793"/>
                  </a:cubicBezTo>
                  <a:cubicBezTo>
                    <a:pt x="36612" y="59989"/>
                    <a:pt x="36267" y="60298"/>
                    <a:pt x="35950" y="60598"/>
                  </a:cubicBezTo>
                  <a:lnTo>
                    <a:pt x="35950" y="60593"/>
                  </a:lnTo>
                  <a:cubicBezTo>
                    <a:pt x="35877" y="60665"/>
                    <a:pt x="35796" y="60738"/>
                    <a:pt x="35723" y="60811"/>
                  </a:cubicBezTo>
                  <a:cubicBezTo>
                    <a:pt x="36486" y="61165"/>
                    <a:pt x="36741" y="61701"/>
                    <a:pt x="36741" y="61701"/>
                  </a:cubicBezTo>
                  <a:cubicBezTo>
                    <a:pt x="36438" y="61861"/>
                    <a:pt x="36158" y="62057"/>
                    <a:pt x="35905" y="62287"/>
                  </a:cubicBezTo>
                  <a:cubicBezTo>
                    <a:pt x="36666" y="62304"/>
                    <a:pt x="37423" y="62427"/>
                    <a:pt x="38150" y="62657"/>
                  </a:cubicBezTo>
                  <a:cubicBezTo>
                    <a:pt x="37510" y="62537"/>
                    <a:pt x="35931" y="62214"/>
                    <a:pt x="35417" y="62764"/>
                  </a:cubicBezTo>
                  <a:cubicBezTo>
                    <a:pt x="34772" y="63451"/>
                    <a:pt x="34236" y="64225"/>
                    <a:pt x="33987" y="65148"/>
                  </a:cubicBezTo>
                  <a:cubicBezTo>
                    <a:pt x="34368" y="64764"/>
                    <a:pt x="35381" y="64582"/>
                    <a:pt x="35900" y="64447"/>
                  </a:cubicBezTo>
                  <a:cubicBezTo>
                    <a:pt x="35367" y="64646"/>
                    <a:pt x="34848" y="64887"/>
                    <a:pt x="34351" y="65168"/>
                  </a:cubicBezTo>
                  <a:cubicBezTo>
                    <a:pt x="33748" y="65507"/>
                    <a:pt x="33723" y="65942"/>
                    <a:pt x="33462" y="66573"/>
                  </a:cubicBezTo>
                  <a:cubicBezTo>
                    <a:pt x="32859" y="67976"/>
                    <a:pt x="32107" y="69592"/>
                    <a:pt x="31016" y="70683"/>
                  </a:cubicBezTo>
                  <a:cubicBezTo>
                    <a:pt x="32542" y="69982"/>
                    <a:pt x="33510" y="68130"/>
                    <a:pt x="34284" y="66728"/>
                  </a:cubicBezTo>
                  <a:cubicBezTo>
                    <a:pt x="33633" y="68245"/>
                    <a:pt x="32216" y="72153"/>
                    <a:pt x="29919" y="71317"/>
                  </a:cubicBezTo>
                  <a:cubicBezTo>
                    <a:pt x="30152" y="71640"/>
                    <a:pt x="30948" y="72622"/>
                    <a:pt x="31437" y="72386"/>
                  </a:cubicBezTo>
                  <a:cubicBezTo>
                    <a:pt x="32132" y="72066"/>
                    <a:pt x="32693" y="71519"/>
                    <a:pt x="33145" y="70916"/>
                  </a:cubicBezTo>
                  <a:cubicBezTo>
                    <a:pt x="32724" y="71572"/>
                    <a:pt x="32180" y="72195"/>
                    <a:pt x="31484" y="72563"/>
                  </a:cubicBezTo>
                  <a:cubicBezTo>
                    <a:pt x="32127" y="72885"/>
                    <a:pt x="32907" y="73006"/>
                    <a:pt x="33608" y="73057"/>
                  </a:cubicBezTo>
                  <a:cubicBezTo>
                    <a:pt x="33089" y="73071"/>
                    <a:pt x="32570" y="73028"/>
                    <a:pt x="32059" y="72933"/>
                  </a:cubicBezTo>
                  <a:cubicBezTo>
                    <a:pt x="31633" y="72849"/>
                    <a:pt x="31316" y="72689"/>
                    <a:pt x="30881" y="72818"/>
                  </a:cubicBezTo>
                  <a:cubicBezTo>
                    <a:pt x="30345" y="72986"/>
                    <a:pt x="29776" y="73034"/>
                    <a:pt x="29218" y="72953"/>
                  </a:cubicBezTo>
                  <a:cubicBezTo>
                    <a:pt x="28516" y="72855"/>
                    <a:pt x="28662" y="72835"/>
                    <a:pt x="28157" y="73261"/>
                  </a:cubicBezTo>
                  <a:cubicBezTo>
                    <a:pt x="28469" y="73494"/>
                    <a:pt x="28802" y="73699"/>
                    <a:pt x="29150" y="73873"/>
                  </a:cubicBezTo>
                  <a:cubicBezTo>
                    <a:pt x="28889" y="73786"/>
                    <a:pt x="28267" y="73385"/>
                    <a:pt x="28011" y="73385"/>
                  </a:cubicBezTo>
                  <a:cubicBezTo>
                    <a:pt x="27745" y="73601"/>
                    <a:pt x="27456" y="73783"/>
                    <a:pt x="27144" y="73926"/>
                  </a:cubicBezTo>
                  <a:cubicBezTo>
                    <a:pt x="26230" y="74347"/>
                    <a:pt x="25279" y="74288"/>
                    <a:pt x="24347" y="73946"/>
                  </a:cubicBezTo>
                  <a:cubicBezTo>
                    <a:pt x="24614" y="74249"/>
                    <a:pt x="24959" y="74476"/>
                    <a:pt x="25346" y="74605"/>
                  </a:cubicBezTo>
                  <a:cubicBezTo>
                    <a:pt x="24583" y="74440"/>
                    <a:pt x="24073" y="73878"/>
                    <a:pt x="23402" y="73517"/>
                  </a:cubicBezTo>
                  <a:cubicBezTo>
                    <a:pt x="22653" y="73113"/>
                    <a:pt x="21957" y="72616"/>
                    <a:pt x="21335" y="72035"/>
                  </a:cubicBezTo>
                  <a:cubicBezTo>
                    <a:pt x="20897" y="71634"/>
                    <a:pt x="20504" y="71188"/>
                    <a:pt x="20165" y="70700"/>
                  </a:cubicBezTo>
                  <a:cubicBezTo>
                    <a:pt x="20005" y="70473"/>
                    <a:pt x="19862" y="70232"/>
                    <a:pt x="19736" y="69982"/>
                  </a:cubicBezTo>
                  <a:cubicBezTo>
                    <a:pt x="19480" y="69847"/>
                    <a:pt x="19236" y="69707"/>
                    <a:pt x="18992" y="69555"/>
                  </a:cubicBezTo>
                  <a:cubicBezTo>
                    <a:pt x="18097" y="68989"/>
                    <a:pt x="17286" y="68279"/>
                    <a:pt x="16549" y="67519"/>
                  </a:cubicBezTo>
                  <a:cubicBezTo>
                    <a:pt x="17452" y="68310"/>
                    <a:pt x="18451" y="69017"/>
                    <a:pt x="19542" y="69530"/>
                  </a:cubicBezTo>
                  <a:cubicBezTo>
                    <a:pt x="19376" y="69093"/>
                    <a:pt x="19242" y="68641"/>
                    <a:pt x="19048" y="68212"/>
                  </a:cubicBezTo>
                  <a:cubicBezTo>
                    <a:pt x="18846" y="67780"/>
                    <a:pt x="18353" y="67555"/>
                    <a:pt x="17979" y="67275"/>
                  </a:cubicBezTo>
                  <a:cubicBezTo>
                    <a:pt x="16986" y="66604"/>
                    <a:pt x="16066" y="65763"/>
                    <a:pt x="15183" y="64946"/>
                  </a:cubicBezTo>
                  <a:cubicBezTo>
                    <a:pt x="16285" y="65852"/>
                    <a:pt x="17452" y="66750"/>
                    <a:pt x="18675" y="67488"/>
                  </a:cubicBezTo>
                  <a:cubicBezTo>
                    <a:pt x="17730" y="65768"/>
                    <a:pt x="16481" y="64225"/>
                    <a:pt x="15213" y="62739"/>
                  </a:cubicBezTo>
                  <a:cubicBezTo>
                    <a:pt x="15323" y="62797"/>
                    <a:pt x="16305" y="63342"/>
                    <a:pt x="17438" y="64122"/>
                  </a:cubicBezTo>
                  <a:cubicBezTo>
                    <a:pt x="15926" y="62733"/>
                    <a:pt x="14414" y="61361"/>
                    <a:pt x="12848" y="60037"/>
                  </a:cubicBezTo>
                  <a:cubicBezTo>
                    <a:pt x="13342" y="60405"/>
                    <a:pt x="17761" y="63965"/>
                    <a:pt x="17873" y="63830"/>
                  </a:cubicBezTo>
                  <a:cubicBezTo>
                    <a:pt x="16933" y="62764"/>
                    <a:pt x="15937" y="61701"/>
                    <a:pt x="14823" y="60817"/>
                  </a:cubicBezTo>
                  <a:cubicBezTo>
                    <a:pt x="14913" y="60842"/>
                    <a:pt x="16383" y="61288"/>
                    <a:pt x="18263" y="62116"/>
                  </a:cubicBezTo>
                  <a:cubicBezTo>
                    <a:pt x="18476" y="61395"/>
                    <a:pt x="17884" y="60517"/>
                    <a:pt x="17348" y="60079"/>
                  </a:cubicBezTo>
                  <a:cubicBezTo>
                    <a:pt x="17348" y="60079"/>
                    <a:pt x="17817" y="59793"/>
                    <a:pt x="18263" y="59793"/>
                  </a:cubicBezTo>
                  <a:cubicBezTo>
                    <a:pt x="17620" y="58432"/>
                    <a:pt x="16263" y="58000"/>
                    <a:pt x="14823" y="58323"/>
                  </a:cubicBezTo>
                  <a:cubicBezTo>
                    <a:pt x="15598" y="57975"/>
                    <a:pt x="16310" y="58048"/>
                    <a:pt x="17121" y="58048"/>
                  </a:cubicBezTo>
                  <a:cubicBezTo>
                    <a:pt x="16434" y="57352"/>
                    <a:pt x="15023" y="57627"/>
                    <a:pt x="14102" y="57560"/>
                  </a:cubicBezTo>
                  <a:lnTo>
                    <a:pt x="14102" y="57560"/>
                  </a:lnTo>
                  <a:cubicBezTo>
                    <a:pt x="13342" y="57456"/>
                    <a:pt x="12708" y="57487"/>
                    <a:pt x="12055" y="57086"/>
                  </a:cubicBezTo>
                  <a:cubicBezTo>
                    <a:pt x="11359" y="56659"/>
                    <a:pt x="10677" y="56225"/>
                    <a:pt x="10007" y="55762"/>
                  </a:cubicBezTo>
                  <a:cubicBezTo>
                    <a:pt x="8949" y="55032"/>
                    <a:pt x="7942" y="54236"/>
                    <a:pt x="6988" y="53377"/>
                  </a:cubicBezTo>
                  <a:cubicBezTo>
                    <a:pt x="6062" y="52541"/>
                    <a:pt x="5288" y="51481"/>
                    <a:pt x="4329" y="50695"/>
                  </a:cubicBezTo>
                  <a:lnTo>
                    <a:pt x="4329" y="50695"/>
                  </a:lnTo>
                  <a:cubicBezTo>
                    <a:pt x="4214" y="50603"/>
                    <a:pt x="4093" y="50513"/>
                    <a:pt x="3970" y="50432"/>
                  </a:cubicBezTo>
                  <a:lnTo>
                    <a:pt x="3970" y="50432"/>
                  </a:lnTo>
                  <a:cubicBezTo>
                    <a:pt x="3540" y="50294"/>
                    <a:pt x="3103" y="50188"/>
                    <a:pt x="2660" y="50118"/>
                  </a:cubicBezTo>
                  <a:cubicBezTo>
                    <a:pt x="2219" y="50050"/>
                    <a:pt x="1860" y="50179"/>
                    <a:pt x="1428" y="50185"/>
                  </a:cubicBezTo>
                  <a:cubicBezTo>
                    <a:pt x="856" y="50216"/>
                    <a:pt x="769" y="49391"/>
                    <a:pt x="873" y="48995"/>
                  </a:cubicBezTo>
                  <a:cubicBezTo>
                    <a:pt x="317" y="48720"/>
                    <a:pt x="0" y="48283"/>
                    <a:pt x="185" y="47666"/>
                  </a:cubicBezTo>
                  <a:cubicBezTo>
                    <a:pt x="227" y="47520"/>
                    <a:pt x="354" y="46159"/>
                    <a:pt x="452" y="46069"/>
                  </a:cubicBezTo>
                  <a:lnTo>
                    <a:pt x="452" y="46069"/>
                  </a:lnTo>
                  <a:cubicBezTo>
                    <a:pt x="530" y="45820"/>
                    <a:pt x="940" y="46855"/>
                    <a:pt x="951" y="46891"/>
                  </a:cubicBezTo>
                  <a:cubicBezTo>
                    <a:pt x="1063" y="47525"/>
                    <a:pt x="1268" y="48569"/>
                    <a:pt x="2155" y="48401"/>
                  </a:cubicBezTo>
                  <a:cubicBezTo>
                    <a:pt x="2508" y="48302"/>
                    <a:pt x="2031" y="46619"/>
                    <a:pt x="2042" y="46260"/>
                  </a:cubicBezTo>
                  <a:cubicBezTo>
                    <a:pt x="2056" y="45994"/>
                    <a:pt x="2087" y="44333"/>
                    <a:pt x="2477" y="44224"/>
                  </a:cubicBezTo>
                  <a:cubicBezTo>
                    <a:pt x="2856" y="44078"/>
                    <a:pt x="3061" y="50095"/>
                    <a:pt x="4225" y="46659"/>
                  </a:cubicBezTo>
                  <a:cubicBezTo>
                    <a:pt x="4256" y="46572"/>
                    <a:pt x="4836" y="44919"/>
                    <a:pt x="4994" y="45780"/>
                  </a:cubicBezTo>
                  <a:cubicBezTo>
                    <a:pt x="5139" y="46549"/>
                    <a:pt x="4500" y="48274"/>
                    <a:pt x="5170" y="48830"/>
                  </a:cubicBezTo>
                  <a:cubicBezTo>
                    <a:pt x="5524" y="48816"/>
                    <a:pt x="5925" y="48816"/>
                    <a:pt x="6200" y="48561"/>
                  </a:cubicBezTo>
                  <a:cubicBezTo>
                    <a:pt x="6413" y="48364"/>
                    <a:pt x="6486" y="48056"/>
                    <a:pt x="6699" y="47865"/>
                  </a:cubicBezTo>
                  <a:cubicBezTo>
                    <a:pt x="7120" y="47506"/>
                    <a:pt x="7243" y="48260"/>
                    <a:pt x="7232" y="48535"/>
                  </a:cubicBezTo>
                  <a:lnTo>
                    <a:pt x="7224" y="48535"/>
                  </a:lnTo>
                  <a:cubicBezTo>
                    <a:pt x="7224" y="48945"/>
                    <a:pt x="7103" y="49304"/>
                    <a:pt x="6694" y="49444"/>
                  </a:cubicBezTo>
                  <a:cubicBezTo>
                    <a:pt x="6189" y="49621"/>
                    <a:pt x="6152" y="49840"/>
                    <a:pt x="6475" y="50252"/>
                  </a:cubicBezTo>
                  <a:cubicBezTo>
                    <a:pt x="7395" y="51335"/>
                    <a:pt x="8573" y="52250"/>
                    <a:pt x="9664" y="53153"/>
                  </a:cubicBezTo>
                  <a:lnTo>
                    <a:pt x="9664" y="53147"/>
                  </a:lnTo>
                  <a:cubicBezTo>
                    <a:pt x="10579" y="53896"/>
                    <a:pt x="11718" y="55105"/>
                    <a:pt x="12851" y="55512"/>
                  </a:cubicBezTo>
                  <a:cubicBezTo>
                    <a:pt x="13182" y="55641"/>
                    <a:pt x="13707" y="55554"/>
                    <a:pt x="14052" y="55568"/>
                  </a:cubicBezTo>
                  <a:cubicBezTo>
                    <a:pt x="14779" y="55568"/>
                    <a:pt x="15511" y="55602"/>
                    <a:pt x="16235" y="55610"/>
                  </a:cubicBezTo>
                  <a:cubicBezTo>
                    <a:pt x="17589" y="55627"/>
                    <a:pt x="18956" y="55636"/>
                    <a:pt x="20308" y="55579"/>
                  </a:cubicBezTo>
                  <a:cubicBezTo>
                    <a:pt x="20880" y="55532"/>
                    <a:pt x="20942" y="51646"/>
                    <a:pt x="20395" y="51343"/>
                  </a:cubicBezTo>
                  <a:lnTo>
                    <a:pt x="20395" y="51343"/>
                  </a:lnTo>
                  <a:cubicBezTo>
                    <a:pt x="19606" y="50850"/>
                    <a:pt x="19124" y="50342"/>
                    <a:pt x="18465" y="49685"/>
                  </a:cubicBezTo>
                  <a:lnTo>
                    <a:pt x="18465" y="49691"/>
                  </a:lnTo>
                  <a:cubicBezTo>
                    <a:pt x="18294" y="49478"/>
                    <a:pt x="18125" y="49256"/>
                    <a:pt x="17954" y="49037"/>
                  </a:cubicBezTo>
                  <a:lnTo>
                    <a:pt x="17954" y="49037"/>
                  </a:lnTo>
                  <a:cubicBezTo>
                    <a:pt x="17660" y="48667"/>
                    <a:pt x="17368" y="48277"/>
                    <a:pt x="17093" y="47884"/>
                  </a:cubicBezTo>
                  <a:lnTo>
                    <a:pt x="17093" y="47884"/>
                  </a:lnTo>
                  <a:cubicBezTo>
                    <a:pt x="16509" y="47074"/>
                    <a:pt x="15937" y="46263"/>
                    <a:pt x="15337" y="45466"/>
                  </a:cubicBezTo>
                  <a:cubicBezTo>
                    <a:pt x="14801" y="44748"/>
                    <a:pt x="14282" y="43862"/>
                    <a:pt x="13278" y="43850"/>
                  </a:cubicBezTo>
                  <a:cubicBezTo>
                    <a:pt x="12453" y="43845"/>
                    <a:pt x="11679" y="44535"/>
                    <a:pt x="10874" y="44703"/>
                  </a:cubicBezTo>
                  <a:cubicBezTo>
                    <a:pt x="10419" y="44801"/>
                    <a:pt x="9162" y="44546"/>
                    <a:pt x="9162" y="43839"/>
                  </a:cubicBezTo>
                  <a:cubicBezTo>
                    <a:pt x="8997" y="43284"/>
                    <a:pt x="10338" y="43850"/>
                    <a:pt x="10467" y="43912"/>
                  </a:cubicBezTo>
                  <a:cubicBezTo>
                    <a:pt x="10753" y="44058"/>
                    <a:pt x="11174" y="43747"/>
                    <a:pt x="11356" y="43564"/>
                  </a:cubicBezTo>
                  <a:cubicBezTo>
                    <a:pt x="10601" y="43564"/>
                    <a:pt x="9667" y="43643"/>
                    <a:pt x="8991" y="43247"/>
                  </a:cubicBezTo>
                  <a:cubicBezTo>
                    <a:pt x="8430" y="42913"/>
                    <a:pt x="8242" y="42052"/>
                    <a:pt x="8065" y="41469"/>
                  </a:cubicBezTo>
                  <a:cubicBezTo>
                    <a:pt x="7734" y="40456"/>
                    <a:pt x="8868" y="41603"/>
                    <a:pt x="9039" y="41864"/>
                  </a:cubicBezTo>
                  <a:cubicBezTo>
                    <a:pt x="9527" y="42602"/>
                    <a:pt x="10478" y="43107"/>
                    <a:pt x="11210" y="42237"/>
                  </a:cubicBezTo>
                  <a:cubicBezTo>
                    <a:pt x="10411" y="41772"/>
                    <a:pt x="9729" y="41340"/>
                    <a:pt x="9583" y="40394"/>
                  </a:cubicBezTo>
                  <a:cubicBezTo>
                    <a:pt x="9533" y="40072"/>
                    <a:pt x="9204" y="38248"/>
                    <a:pt x="9765" y="38310"/>
                  </a:cubicBezTo>
                  <a:cubicBezTo>
                    <a:pt x="10587" y="38139"/>
                    <a:pt x="10638" y="39651"/>
                    <a:pt x="10660" y="40077"/>
                  </a:cubicBezTo>
                  <a:cubicBezTo>
                    <a:pt x="10711" y="40997"/>
                    <a:pt x="11143" y="41730"/>
                    <a:pt x="12167" y="41707"/>
                  </a:cubicBezTo>
                  <a:cubicBezTo>
                    <a:pt x="12301" y="41671"/>
                    <a:pt x="11752" y="39828"/>
                    <a:pt x="11819" y="39449"/>
                  </a:cubicBezTo>
                  <a:cubicBezTo>
                    <a:pt x="11822" y="39460"/>
                    <a:pt x="11825" y="39471"/>
                    <a:pt x="11825" y="39480"/>
                  </a:cubicBezTo>
                  <a:cubicBezTo>
                    <a:pt x="11844" y="39340"/>
                    <a:pt x="12119" y="38097"/>
                    <a:pt x="12229" y="38164"/>
                  </a:cubicBezTo>
                  <a:cubicBezTo>
                    <a:pt x="12649" y="38512"/>
                    <a:pt x="12593" y="39536"/>
                    <a:pt x="12784" y="40010"/>
                  </a:cubicBezTo>
                  <a:cubicBezTo>
                    <a:pt x="13059" y="40694"/>
                    <a:pt x="13704" y="41084"/>
                    <a:pt x="14436" y="41042"/>
                  </a:cubicBezTo>
                  <a:cubicBezTo>
                    <a:pt x="15222" y="40955"/>
                    <a:pt x="14599" y="39870"/>
                    <a:pt x="14391" y="39463"/>
                  </a:cubicBezTo>
                  <a:cubicBezTo>
                    <a:pt x="14276" y="39233"/>
                    <a:pt x="13746" y="38548"/>
                    <a:pt x="14344" y="38610"/>
                  </a:cubicBezTo>
                  <a:cubicBezTo>
                    <a:pt x="14922" y="38669"/>
                    <a:pt x="15326" y="39219"/>
                    <a:pt x="15539" y="39718"/>
                  </a:cubicBezTo>
                  <a:cubicBezTo>
                    <a:pt x="15923" y="40622"/>
                    <a:pt x="15873" y="41676"/>
                    <a:pt x="15990" y="42633"/>
                  </a:cubicBezTo>
                  <a:cubicBezTo>
                    <a:pt x="16069" y="43480"/>
                    <a:pt x="16417" y="43786"/>
                    <a:pt x="16972" y="44414"/>
                  </a:cubicBezTo>
                  <a:lnTo>
                    <a:pt x="16972" y="44414"/>
                  </a:lnTo>
                  <a:cubicBezTo>
                    <a:pt x="18246" y="45688"/>
                    <a:pt x="19362" y="47211"/>
                    <a:pt x="20442" y="48656"/>
                  </a:cubicBezTo>
                  <a:cubicBezTo>
                    <a:pt x="20499" y="48454"/>
                    <a:pt x="20611" y="48272"/>
                    <a:pt x="20765" y="48126"/>
                  </a:cubicBezTo>
                  <a:cubicBezTo>
                    <a:pt x="20288" y="47761"/>
                    <a:pt x="19929" y="47194"/>
                    <a:pt x="20058" y="46572"/>
                  </a:cubicBezTo>
                  <a:cubicBezTo>
                    <a:pt x="20106" y="46328"/>
                    <a:pt x="20485" y="45968"/>
                    <a:pt x="20392" y="45766"/>
                  </a:cubicBezTo>
                  <a:cubicBezTo>
                    <a:pt x="20044" y="44970"/>
                    <a:pt x="20325" y="44195"/>
                    <a:pt x="21082" y="43811"/>
                  </a:cubicBezTo>
                  <a:cubicBezTo>
                    <a:pt x="21082" y="42804"/>
                    <a:pt x="21525" y="42274"/>
                    <a:pt x="22485" y="41901"/>
                  </a:cubicBezTo>
                  <a:cubicBezTo>
                    <a:pt x="23265" y="41609"/>
                    <a:pt x="24143" y="41702"/>
                    <a:pt x="24802" y="41166"/>
                  </a:cubicBezTo>
                  <a:cubicBezTo>
                    <a:pt x="24376" y="40978"/>
                    <a:pt x="24325" y="40585"/>
                    <a:pt x="24502" y="40195"/>
                  </a:cubicBezTo>
                  <a:lnTo>
                    <a:pt x="24502" y="40195"/>
                  </a:lnTo>
                  <a:cubicBezTo>
                    <a:pt x="24662" y="39884"/>
                    <a:pt x="25167" y="39415"/>
                    <a:pt x="25183" y="39062"/>
                  </a:cubicBezTo>
                  <a:cubicBezTo>
                    <a:pt x="24923" y="39202"/>
                    <a:pt x="24580" y="39258"/>
                    <a:pt x="24289" y="39275"/>
                  </a:cubicBezTo>
                  <a:lnTo>
                    <a:pt x="24289" y="39281"/>
                  </a:lnTo>
                  <a:cubicBezTo>
                    <a:pt x="23991" y="39306"/>
                    <a:pt x="23666" y="39264"/>
                    <a:pt x="23422" y="39067"/>
                  </a:cubicBezTo>
                  <a:cubicBezTo>
                    <a:pt x="23150" y="38837"/>
                    <a:pt x="23217" y="38276"/>
                    <a:pt x="22875" y="38167"/>
                  </a:cubicBezTo>
                  <a:cubicBezTo>
                    <a:pt x="22546" y="38063"/>
                    <a:pt x="22227" y="38209"/>
                    <a:pt x="22058" y="37836"/>
                  </a:cubicBezTo>
                  <a:cubicBezTo>
                    <a:pt x="21898" y="37502"/>
                    <a:pt x="21935" y="37081"/>
                    <a:pt x="22075" y="36750"/>
                  </a:cubicBezTo>
                  <a:cubicBezTo>
                    <a:pt x="22044" y="36775"/>
                    <a:pt x="22008" y="36795"/>
                    <a:pt x="21980" y="36818"/>
                  </a:cubicBezTo>
                  <a:cubicBezTo>
                    <a:pt x="21935" y="36141"/>
                    <a:pt x="21898" y="35524"/>
                    <a:pt x="21868" y="35008"/>
                  </a:cubicBezTo>
                  <a:lnTo>
                    <a:pt x="21868" y="35008"/>
                  </a:lnTo>
                  <a:cubicBezTo>
                    <a:pt x="21868" y="34610"/>
                    <a:pt x="21820" y="34209"/>
                    <a:pt x="21789" y="33813"/>
                  </a:cubicBezTo>
                  <a:cubicBezTo>
                    <a:pt x="21764" y="33398"/>
                    <a:pt x="21654" y="33373"/>
                    <a:pt x="21295" y="33154"/>
                  </a:cubicBezTo>
                  <a:cubicBezTo>
                    <a:pt x="20333" y="32562"/>
                    <a:pt x="19374" y="31964"/>
                    <a:pt x="18411" y="31361"/>
                  </a:cubicBezTo>
                  <a:cubicBezTo>
                    <a:pt x="17267" y="30643"/>
                    <a:pt x="16125" y="29914"/>
                    <a:pt x="14986" y="29179"/>
                  </a:cubicBezTo>
                  <a:cubicBezTo>
                    <a:pt x="14405" y="28800"/>
                    <a:pt x="13819" y="28416"/>
                    <a:pt x="13266" y="27989"/>
                  </a:cubicBezTo>
                  <a:cubicBezTo>
                    <a:pt x="13017" y="27801"/>
                    <a:pt x="12913" y="27770"/>
                    <a:pt x="12675" y="28026"/>
                  </a:cubicBezTo>
                  <a:cubicBezTo>
                    <a:pt x="12304" y="27678"/>
                    <a:pt x="11926" y="27324"/>
                    <a:pt x="11552" y="26971"/>
                  </a:cubicBezTo>
                  <a:cubicBezTo>
                    <a:pt x="11634" y="26918"/>
                    <a:pt x="11718" y="26861"/>
                    <a:pt x="11791" y="26803"/>
                  </a:cubicBezTo>
                  <a:cubicBezTo>
                    <a:pt x="11140" y="26180"/>
                    <a:pt x="10388" y="25636"/>
                    <a:pt x="9760" y="24990"/>
                  </a:cubicBezTo>
                  <a:cubicBezTo>
                    <a:pt x="9103" y="24309"/>
                    <a:pt x="9639" y="24009"/>
                    <a:pt x="9639" y="23296"/>
                  </a:cubicBezTo>
                  <a:cubicBezTo>
                    <a:pt x="10200" y="21790"/>
                    <a:pt x="10994" y="20538"/>
                    <a:pt x="11853" y="19175"/>
                  </a:cubicBezTo>
                  <a:cubicBezTo>
                    <a:pt x="13163" y="17088"/>
                    <a:pt x="14487" y="15015"/>
                    <a:pt x="15791" y="12933"/>
                  </a:cubicBezTo>
                  <a:cubicBezTo>
                    <a:pt x="16436" y="11884"/>
                    <a:pt x="17085" y="10835"/>
                    <a:pt x="17719" y="9780"/>
                  </a:cubicBezTo>
                  <a:cubicBezTo>
                    <a:pt x="18064" y="9208"/>
                    <a:pt x="18406" y="8627"/>
                    <a:pt x="18748" y="8049"/>
                  </a:cubicBezTo>
                  <a:cubicBezTo>
                    <a:pt x="18998" y="7614"/>
                    <a:pt x="19236" y="6938"/>
                    <a:pt x="19590" y="6590"/>
                  </a:cubicBezTo>
                  <a:lnTo>
                    <a:pt x="19584" y="6590"/>
                  </a:lnTo>
                  <a:cubicBezTo>
                    <a:pt x="20058" y="5757"/>
                    <a:pt x="20521" y="4907"/>
                    <a:pt x="20956" y="4054"/>
                  </a:cubicBezTo>
                  <a:cubicBezTo>
                    <a:pt x="21278" y="3415"/>
                    <a:pt x="22005" y="2433"/>
                    <a:pt x="21175" y="1970"/>
                  </a:cubicBezTo>
                  <a:cubicBezTo>
                    <a:pt x="20417" y="1555"/>
                    <a:pt x="19601" y="1336"/>
                    <a:pt x="18815" y="999"/>
                  </a:cubicBezTo>
                  <a:cubicBezTo>
                    <a:pt x="18650" y="926"/>
                    <a:pt x="17963" y="623"/>
                    <a:pt x="18338" y="385"/>
                  </a:cubicBezTo>
                  <a:cubicBezTo>
                    <a:pt x="18930" y="1"/>
                    <a:pt x="19808" y="234"/>
                    <a:pt x="20454" y="262"/>
                  </a:cubicBezTo>
                  <a:cubicBezTo>
                    <a:pt x="21351" y="306"/>
                    <a:pt x="22255" y="219"/>
                    <a:pt x="23150" y="306"/>
                  </a:cubicBezTo>
                  <a:cubicBezTo>
                    <a:pt x="24681" y="427"/>
                    <a:pt x="22692" y="3751"/>
                    <a:pt x="22692" y="4548"/>
                  </a:cubicBezTo>
                  <a:lnTo>
                    <a:pt x="22692" y="4548"/>
                  </a:lnTo>
                  <a:cubicBezTo>
                    <a:pt x="22235" y="5732"/>
                    <a:pt x="21710" y="6882"/>
                    <a:pt x="21175" y="8029"/>
                  </a:cubicBezTo>
                  <a:lnTo>
                    <a:pt x="21169" y="8029"/>
                  </a:lnTo>
                  <a:cubicBezTo>
                    <a:pt x="20869" y="8669"/>
                    <a:pt x="20558" y="9309"/>
                    <a:pt x="20246" y="9951"/>
                  </a:cubicBezTo>
                  <a:lnTo>
                    <a:pt x="20246" y="9951"/>
                  </a:lnTo>
                  <a:cubicBezTo>
                    <a:pt x="19918" y="10622"/>
                    <a:pt x="19584" y="11286"/>
                    <a:pt x="19253" y="11948"/>
                  </a:cubicBezTo>
                  <a:lnTo>
                    <a:pt x="19253" y="11948"/>
                  </a:lnTo>
                  <a:cubicBezTo>
                    <a:pt x="17547" y="15332"/>
                    <a:pt x="15746" y="18662"/>
                    <a:pt x="13973" y="22008"/>
                  </a:cubicBezTo>
                  <a:lnTo>
                    <a:pt x="13973" y="22008"/>
                  </a:lnTo>
                  <a:cubicBezTo>
                    <a:pt x="13802" y="22320"/>
                    <a:pt x="13101" y="23217"/>
                    <a:pt x="13438" y="23551"/>
                  </a:cubicBezTo>
                  <a:cubicBezTo>
                    <a:pt x="13662" y="23795"/>
                    <a:pt x="13979" y="23992"/>
                    <a:pt x="14274" y="24149"/>
                  </a:cubicBezTo>
                  <a:cubicBezTo>
                    <a:pt x="14504" y="23807"/>
                    <a:pt x="14621" y="23588"/>
                    <a:pt x="14621" y="23588"/>
                  </a:cubicBezTo>
                  <a:lnTo>
                    <a:pt x="15965" y="24404"/>
                  </a:lnTo>
                  <a:cubicBezTo>
                    <a:pt x="15704" y="24884"/>
                    <a:pt x="16167" y="24988"/>
                    <a:pt x="16552" y="25277"/>
                  </a:cubicBezTo>
                  <a:cubicBezTo>
                    <a:pt x="17020" y="25641"/>
                    <a:pt x="17508" y="25983"/>
                    <a:pt x="17991" y="26337"/>
                  </a:cubicBezTo>
                  <a:cubicBezTo>
                    <a:pt x="18964" y="27044"/>
                    <a:pt x="19966" y="27709"/>
                    <a:pt x="21006" y="28317"/>
                  </a:cubicBezTo>
                  <a:cubicBezTo>
                    <a:pt x="22664" y="29280"/>
                    <a:pt x="24451" y="30023"/>
                    <a:pt x="26325" y="30444"/>
                  </a:cubicBezTo>
                  <a:cubicBezTo>
                    <a:pt x="28098" y="30837"/>
                    <a:pt x="29812" y="30988"/>
                    <a:pt x="31246" y="29743"/>
                  </a:cubicBezTo>
                  <a:cubicBezTo>
                    <a:pt x="32688" y="28494"/>
                    <a:pt x="33653" y="26688"/>
                    <a:pt x="34427" y="24965"/>
                  </a:cubicBezTo>
                  <a:cubicBezTo>
                    <a:pt x="34514" y="25310"/>
                    <a:pt x="34556" y="25666"/>
                    <a:pt x="34553" y="26026"/>
                  </a:cubicBezTo>
                  <a:cubicBezTo>
                    <a:pt x="35274" y="25664"/>
                    <a:pt x="36085" y="23574"/>
                    <a:pt x="36085" y="23574"/>
                  </a:cubicBezTo>
                  <a:cubicBezTo>
                    <a:pt x="35956" y="24087"/>
                    <a:pt x="35866" y="24623"/>
                    <a:pt x="35858" y="25159"/>
                  </a:cubicBezTo>
                  <a:cubicBezTo>
                    <a:pt x="36256" y="24281"/>
                    <a:pt x="36567" y="23372"/>
                    <a:pt x="36834" y="22446"/>
                  </a:cubicBezTo>
                  <a:cubicBezTo>
                    <a:pt x="36231" y="22244"/>
                    <a:pt x="35507" y="21703"/>
                    <a:pt x="35078" y="21226"/>
                  </a:cubicBezTo>
                  <a:lnTo>
                    <a:pt x="35670" y="20140"/>
                  </a:lnTo>
                  <a:cubicBezTo>
                    <a:pt x="35945" y="20334"/>
                    <a:pt x="36228" y="20510"/>
                    <a:pt x="36520" y="20673"/>
                  </a:cubicBezTo>
                  <a:cubicBezTo>
                    <a:pt x="34873" y="17868"/>
                    <a:pt x="33874" y="14703"/>
                    <a:pt x="32763" y="11660"/>
                  </a:cubicBezTo>
                  <a:cubicBezTo>
                    <a:pt x="31692" y="8734"/>
                    <a:pt x="30704" y="5777"/>
                    <a:pt x="29636" y="2851"/>
                  </a:cubicBezTo>
                  <a:lnTo>
                    <a:pt x="29636" y="2851"/>
                  </a:lnTo>
                  <a:cubicBezTo>
                    <a:pt x="29333" y="2088"/>
                    <a:pt x="28808" y="1252"/>
                    <a:pt x="28923" y="399"/>
                  </a:cubicBezTo>
                  <a:cubicBezTo>
                    <a:pt x="29515" y="315"/>
                    <a:pt x="31863" y="399"/>
                    <a:pt x="31863" y="399"/>
                  </a:cubicBezTo>
                  <a:cubicBezTo>
                    <a:pt x="31941" y="649"/>
                    <a:pt x="31832" y="960"/>
                    <a:pt x="31723" y="1179"/>
                  </a:cubicBezTo>
                  <a:lnTo>
                    <a:pt x="31723" y="1179"/>
                  </a:lnTo>
                  <a:cubicBezTo>
                    <a:pt x="31546" y="1563"/>
                    <a:pt x="31288" y="1917"/>
                    <a:pt x="31021" y="2242"/>
                  </a:cubicBezTo>
                  <a:cubicBezTo>
                    <a:pt x="30704" y="2626"/>
                    <a:pt x="31703" y="3990"/>
                    <a:pt x="31911" y="4394"/>
                  </a:cubicBezTo>
                  <a:cubicBezTo>
                    <a:pt x="32960" y="6419"/>
                    <a:pt x="34001" y="8447"/>
                    <a:pt x="35069" y="10464"/>
                  </a:cubicBezTo>
                  <a:cubicBezTo>
                    <a:pt x="36124" y="12484"/>
                    <a:pt x="37179" y="14507"/>
                    <a:pt x="38256" y="16521"/>
                  </a:cubicBezTo>
                  <a:cubicBezTo>
                    <a:pt x="38691" y="17323"/>
                    <a:pt x="39092" y="18179"/>
                    <a:pt x="39600" y="18948"/>
                  </a:cubicBezTo>
                  <a:cubicBezTo>
                    <a:pt x="39984" y="19537"/>
                    <a:pt x="40374" y="20336"/>
                    <a:pt x="40226" y="21069"/>
                  </a:cubicBezTo>
                  <a:close/>
                  <a:moveTo>
                    <a:pt x="22336" y="46249"/>
                  </a:moveTo>
                  <a:cubicBezTo>
                    <a:pt x="22356" y="45553"/>
                    <a:pt x="22636" y="45890"/>
                    <a:pt x="23099" y="45713"/>
                  </a:cubicBezTo>
                  <a:cubicBezTo>
                    <a:pt x="22521" y="45480"/>
                    <a:pt x="22123" y="45626"/>
                    <a:pt x="21587" y="45912"/>
                  </a:cubicBezTo>
                  <a:cubicBezTo>
                    <a:pt x="21826" y="46072"/>
                    <a:pt x="22086" y="46126"/>
                    <a:pt x="22336" y="46249"/>
                  </a:cubicBezTo>
                  <a:close/>
                  <a:moveTo>
                    <a:pt x="20880" y="46894"/>
                  </a:moveTo>
                  <a:cubicBezTo>
                    <a:pt x="21088" y="47469"/>
                    <a:pt x="21727" y="47610"/>
                    <a:pt x="22154" y="47183"/>
                  </a:cubicBezTo>
                  <a:cubicBezTo>
                    <a:pt x="21710" y="47006"/>
                    <a:pt x="21284" y="46779"/>
                    <a:pt x="20922" y="46462"/>
                  </a:cubicBezTo>
                  <a:cubicBezTo>
                    <a:pt x="20844" y="46591"/>
                    <a:pt x="20830" y="46751"/>
                    <a:pt x="20880" y="46894"/>
                  </a:cubicBezTo>
                  <a:cubicBezTo>
                    <a:pt x="20880" y="46900"/>
                    <a:pt x="20832" y="46762"/>
                    <a:pt x="20880" y="46894"/>
                  </a:cubicBezTo>
                  <a:close/>
                  <a:moveTo>
                    <a:pt x="21337" y="44414"/>
                  </a:moveTo>
                  <a:cubicBezTo>
                    <a:pt x="21393" y="44541"/>
                    <a:pt x="21228" y="44383"/>
                    <a:pt x="21295" y="44336"/>
                  </a:cubicBezTo>
                  <a:lnTo>
                    <a:pt x="21295" y="44336"/>
                  </a:lnTo>
                  <a:cubicBezTo>
                    <a:pt x="20973" y="44658"/>
                    <a:pt x="20818" y="45006"/>
                    <a:pt x="21071" y="45438"/>
                  </a:cubicBezTo>
                  <a:cubicBezTo>
                    <a:pt x="21368" y="45438"/>
                    <a:pt x="21685" y="45102"/>
                    <a:pt x="22008" y="45102"/>
                  </a:cubicBezTo>
                  <a:cubicBezTo>
                    <a:pt x="21747" y="44908"/>
                    <a:pt x="21514" y="44695"/>
                    <a:pt x="21337" y="44414"/>
                  </a:cubicBezTo>
                  <a:cubicBezTo>
                    <a:pt x="21391" y="44541"/>
                    <a:pt x="21489" y="44644"/>
                    <a:pt x="21337" y="44414"/>
                  </a:cubicBezTo>
                  <a:close/>
                  <a:moveTo>
                    <a:pt x="23357" y="42066"/>
                  </a:moveTo>
                  <a:cubicBezTo>
                    <a:pt x="22760" y="42254"/>
                    <a:pt x="21520" y="42726"/>
                    <a:pt x="21733" y="43567"/>
                  </a:cubicBezTo>
                  <a:cubicBezTo>
                    <a:pt x="22232" y="43432"/>
                    <a:pt x="22746" y="43354"/>
                    <a:pt x="23265" y="43334"/>
                  </a:cubicBezTo>
                  <a:cubicBezTo>
                    <a:pt x="22959" y="43028"/>
                    <a:pt x="23209" y="42347"/>
                    <a:pt x="23363" y="42061"/>
                  </a:cubicBezTo>
                  <a:lnTo>
                    <a:pt x="23357" y="42066"/>
                  </a:lnTo>
                  <a:cubicBezTo>
                    <a:pt x="22928" y="42201"/>
                    <a:pt x="23354" y="42061"/>
                    <a:pt x="23354" y="42066"/>
                  </a:cubicBezTo>
                  <a:close/>
                  <a:moveTo>
                    <a:pt x="23624" y="43640"/>
                  </a:moveTo>
                  <a:cubicBezTo>
                    <a:pt x="23057" y="43713"/>
                    <a:pt x="22521" y="43859"/>
                    <a:pt x="21971" y="44010"/>
                  </a:cubicBezTo>
                  <a:cubicBezTo>
                    <a:pt x="22033" y="43988"/>
                    <a:pt x="22100" y="43977"/>
                    <a:pt x="22162" y="43957"/>
                  </a:cubicBezTo>
                  <a:cubicBezTo>
                    <a:pt x="22288" y="43937"/>
                    <a:pt x="22064" y="44120"/>
                    <a:pt x="21971" y="44010"/>
                  </a:cubicBezTo>
                  <a:cubicBezTo>
                    <a:pt x="22283" y="44383"/>
                    <a:pt x="22807" y="44426"/>
                    <a:pt x="23113" y="44731"/>
                  </a:cubicBezTo>
                  <a:cubicBezTo>
                    <a:pt x="22942" y="44311"/>
                    <a:pt x="23363" y="43901"/>
                    <a:pt x="23624" y="43640"/>
                  </a:cubicBezTo>
                  <a:close/>
                  <a:moveTo>
                    <a:pt x="29812" y="71808"/>
                  </a:moveTo>
                  <a:cubicBezTo>
                    <a:pt x="29706" y="71702"/>
                    <a:pt x="29607" y="71589"/>
                    <a:pt x="29515" y="71472"/>
                  </a:cubicBezTo>
                  <a:cubicBezTo>
                    <a:pt x="29689" y="71696"/>
                    <a:pt x="29484" y="71539"/>
                    <a:pt x="29515" y="71472"/>
                  </a:cubicBezTo>
                  <a:cubicBezTo>
                    <a:pt x="29349" y="71800"/>
                    <a:pt x="29142" y="72221"/>
                    <a:pt x="28887" y="72479"/>
                  </a:cubicBezTo>
                  <a:cubicBezTo>
                    <a:pt x="29537" y="72692"/>
                    <a:pt x="30264" y="72751"/>
                    <a:pt x="30934" y="72568"/>
                  </a:cubicBezTo>
                  <a:cubicBezTo>
                    <a:pt x="30519" y="72383"/>
                    <a:pt x="30140" y="72125"/>
                    <a:pt x="29812" y="71808"/>
                  </a:cubicBezTo>
                  <a:close/>
                  <a:moveTo>
                    <a:pt x="30295" y="70728"/>
                  </a:moveTo>
                  <a:cubicBezTo>
                    <a:pt x="30171" y="70650"/>
                    <a:pt x="30051" y="70582"/>
                    <a:pt x="29927" y="70495"/>
                  </a:cubicBezTo>
                  <a:cubicBezTo>
                    <a:pt x="30014" y="70644"/>
                    <a:pt x="30208" y="70748"/>
                    <a:pt x="30373" y="70770"/>
                  </a:cubicBezTo>
                  <a:cubicBezTo>
                    <a:pt x="30348" y="70759"/>
                    <a:pt x="30317" y="70739"/>
                    <a:pt x="30295" y="70728"/>
                  </a:cubicBezTo>
                  <a:cubicBezTo>
                    <a:pt x="30281" y="70722"/>
                    <a:pt x="30317" y="70739"/>
                    <a:pt x="30295" y="70728"/>
                  </a:cubicBezTo>
                  <a:close/>
                  <a:moveTo>
                    <a:pt x="38764" y="23049"/>
                  </a:moveTo>
                  <a:cubicBezTo>
                    <a:pt x="38534" y="23018"/>
                    <a:pt x="38307" y="22973"/>
                    <a:pt x="38082" y="22917"/>
                  </a:cubicBezTo>
                  <a:cubicBezTo>
                    <a:pt x="38167" y="22945"/>
                    <a:pt x="38178" y="22990"/>
                    <a:pt x="38124" y="23049"/>
                  </a:cubicBezTo>
                  <a:cubicBezTo>
                    <a:pt x="38040" y="23074"/>
                    <a:pt x="38026" y="23027"/>
                    <a:pt x="38074" y="22917"/>
                  </a:cubicBezTo>
                  <a:cubicBezTo>
                    <a:pt x="37984" y="23229"/>
                    <a:pt x="37886" y="23537"/>
                    <a:pt x="37788" y="23849"/>
                  </a:cubicBezTo>
                  <a:lnTo>
                    <a:pt x="37782" y="23849"/>
                  </a:lnTo>
                  <a:cubicBezTo>
                    <a:pt x="37692" y="24140"/>
                    <a:pt x="37600" y="24429"/>
                    <a:pt x="37507" y="24721"/>
                  </a:cubicBezTo>
                  <a:cubicBezTo>
                    <a:pt x="38001" y="24225"/>
                    <a:pt x="38425" y="23661"/>
                    <a:pt x="38764" y="23049"/>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85" name="Google Shape;1785;p26"/>
            <p:cNvPicPr preferRelativeResize="0"/>
            <p:nvPr/>
          </p:nvPicPr>
          <p:blipFill>
            <a:blip r:embed="rId5">
              <a:alphaModFix/>
            </a:blip>
            <a:stretch>
              <a:fillRect/>
            </a:stretch>
          </p:blipFill>
          <p:spPr>
            <a:xfrm flipH="1">
              <a:off x="2956961" y="2215788"/>
              <a:ext cx="1184701" cy="2195676"/>
            </a:xfrm>
            <a:prstGeom prst="rect">
              <a:avLst/>
            </a:prstGeom>
            <a:noFill/>
            <a:ln>
              <a:noFill/>
            </a:ln>
          </p:spPr>
        </p:pic>
      </p:grpSp>
      <p:grpSp>
        <p:nvGrpSpPr>
          <p:cNvPr id="2" name="Google Shape;1783;p26">
            <a:extLst>
              <a:ext uri="{FF2B5EF4-FFF2-40B4-BE49-F238E27FC236}">
                <a16:creationId xmlns:a16="http://schemas.microsoft.com/office/drawing/2014/main" id="{1C80767A-08D6-81AD-5AF6-E3EA9B739DB0}"/>
              </a:ext>
            </a:extLst>
          </p:cNvPr>
          <p:cNvGrpSpPr/>
          <p:nvPr/>
        </p:nvGrpSpPr>
        <p:grpSpPr>
          <a:xfrm>
            <a:off x="2788603" y="2244065"/>
            <a:ext cx="1192853" cy="4366259"/>
            <a:chOff x="2948809" y="2215788"/>
            <a:chExt cx="1192853" cy="4366259"/>
          </a:xfrm>
        </p:grpSpPr>
        <p:sp>
          <p:nvSpPr>
            <p:cNvPr id="3" name="Google Shape;1784;p26">
              <a:extLst>
                <a:ext uri="{FF2B5EF4-FFF2-40B4-BE49-F238E27FC236}">
                  <a16:creationId xmlns:a16="http://schemas.microsoft.com/office/drawing/2014/main" id="{8F2AA9B0-C362-00F2-820D-7CC6C316A09D}"/>
                </a:ext>
              </a:extLst>
            </p:cNvPr>
            <p:cNvSpPr/>
            <p:nvPr/>
          </p:nvSpPr>
          <p:spPr>
            <a:xfrm flipH="1">
              <a:off x="2948809" y="4392920"/>
              <a:ext cx="1184703" cy="2189127"/>
            </a:xfrm>
            <a:custGeom>
              <a:avLst/>
              <a:gdLst/>
              <a:ahLst/>
              <a:cxnLst/>
              <a:rect l="l" t="t" r="r" b="b"/>
              <a:pathLst>
                <a:path w="40375" h="74606" extrusionOk="0">
                  <a:moveTo>
                    <a:pt x="40226" y="21069"/>
                  </a:moveTo>
                  <a:cubicBezTo>
                    <a:pt x="40178" y="21307"/>
                    <a:pt x="40097" y="21537"/>
                    <a:pt x="39945" y="21736"/>
                  </a:cubicBezTo>
                  <a:cubicBezTo>
                    <a:pt x="40049" y="21742"/>
                    <a:pt x="40153" y="21742"/>
                    <a:pt x="40256" y="21742"/>
                  </a:cubicBezTo>
                  <a:lnTo>
                    <a:pt x="39597" y="23130"/>
                  </a:lnTo>
                  <a:cubicBezTo>
                    <a:pt x="39415" y="23125"/>
                    <a:pt x="39244" y="23119"/>
                    <a:pt x="39061" y="23100"/>
                  </a:cubicBezTo>
                  <a:cubicBezTo>
                    <a:pt x="38397" y="24917"/>
                    <a:pt x="37729" y="26735"/>
                    <a:pt x="37056" y="28550"/>
                  </a:cubicBezTo>
                  <a:lnTo>
                    <a:pt x="37056" y="28550"/>
                  </a:lnTo>
                  <a:cubicBezTo>
                    <a:pt x="36688" y="29552"/>
                    <a:pt x="36262" y="30539"/>
                    <a:pt x="35928" y="31552"/>
                  </a:cubicBezTo>
                  <a:cubicBezTo>
                    <a:pt x="35953" y="31560"/>
                    <a:pt x="35981" y="31566"/>
                    <a:pt x="36006" y="31569"/>
                  </a:cubicBezTo>
                  <a:cubicBezTo>
                    <a:pt x="35731" y="31760"/>
                    <a:pt x="35616" y="32228"/>
                    <a:pt x="35482" y="32520"/>
                  </a:cubicBezTo>
                  <a:cubicBezTo>
                    <a:pt x="35207" y="33154"/>
                    <a:pt x="34952" y="33793"/>
                    <a:pt x="34724" y="34447"/>
                  </a:cubicBezTo>
                  <a:cubicBezTo>
                    <a:pt x="34219" y="35872"/>
                    <a:pt x="33888" y="37367"/>
                    <a:pt x="33580" y="38849"/>
                  </a:cubicBezTo>
                  <a:lnTo>
                    <a:pt x="33580" y="38849"/>
                  </a:lnTo>
                  <a:cubicBezTo>
                    <a:pt x="33226" y="40574"/>
                    <a:pt x="32957" y="42319"/>
                    <a:pt x="32822" y="44075"/>
                  </a:cubicBezTo>
                  <a:cubicBezTo>
                    <a:pt x="32707" y="45660"/>
                    <a:pt x="32901" y="47203"/>
                    <a:pt x="32901" y="48774"/>
                  </a:cubicBezTo>
                  <a:lnTo>
                    <a:pt x="32901" y="48774"/>
                  </a:lnTo>
                  <a:cubicBezTo>
                    <a:pt x="33170" y="50794"/>
                    <a:pt x="34281" y="52690"/>
                    <a:pt x="34281" y="54743"/>
                  </a:cubicBezTo>
                  <a:cubicBezTo>
                    <a:pt x="34318" y="55633"/>
                    <a:pt x="34116" y="56780"/>
                    <a:pt x="33190" y="57176"/>
                  </a:cubicBezTo>
                  <a:cubicBezTo>
                    <a:pt x="33737" y="57451"/>
                    <a:pt x="34060" y="57658"/>
                    <a:pt x="34346" y="57077"/>
                  </a:cubicBezTo>
                  <a:cubicBezTo>
                    <a:pt x="34699" y="57288"/>
                    <a:pt x="35033" y="57526"/>
                    <a:pt x="35347" y="57793"/>
                  </a:cubicBezTo>
                  <a:cubicBezTo>
                    <a:pt x="35577" y="57159"/>
                    <a:pt x="35768" y="56500"/>
                    <a:pt x="35827" y="55823"/>
                  </a:cubicBezTo>
                  <a:cubicBezTo>
                    <a:pt x="35816" y="56371"/>
                    <a:pt x="35723" y="56915"/>
                    <a:pt x="35597" y="57445"/>
                  </a:cubicBezTo>
                  <a:cubicBezTo>
                    <a:pt x="35431" y="58023"/>
                    <a:pt x="35785" y="58205"/>
                    <a:pt x="36180" y="58609"/>
                  </a:cubicBezTo>
                  <a:cubicBezTo>
                    <a:pt x="36890" y="57902"/>
                    <a:pt x="37176" y="56469"/>
                    <a:pt x="37053" y="55512"/>
                  </a:cubicBezTo>
                  <a:cubicBezTo>
                    <a:pt x="37255" y="56463"/>
                    <a:pt x="37058" y="57451"/>
                    <a:pt x="36663" y="58317"/>
                  </a:cubicBezTo>
                  <a:cubicBezTo>
                    <a:pt x="36340" y="59013"/>
                    <a:pt x="36408" y="58665"/>
                    <a:pt x="36725" y="59310"/>
                  </a:cubicBezTo>
                  <a:cubicBezTo>
                    <a:pt x="36859" y="59512"/>
                    <a:pt x="37950" y="59123"/>
                    <a:pt x="38150" y="59092"/>
                  </a:cubicBezTo>
                  <a:cubicBezTo>
                    <a:pt x="37723" y="59195"/>
                    <a:pt x="37266" y="59341"/>
                    <a:pt x="36870" y="59538"/>
                  </a:cubicBezTo>
                  <a:cubicBezTo>
                    <a:pt x="36921" y="59619"/>
                    <a:pt x="36969" y="59703"/>
                    <a:pt x="37011" y="59793"/>
                  </a:cubicBezTo>
                  <a:cubicBezTo>
                    <a:pt x="36612" y="59989"/>
                    <a:pt x="36267" y="60298"/>
                    <a:pt x="35950" y="60598"/>
                  </a:cubicBezTo>
                  <a:lnTo>
                    <a:pt x="35950" y="60593"/>
                  </a:lnTo>
                  <a:cubicBezTo>
                    <a:pt x="35877" y="60665"/>
                    <a:pt x="35796" y="60738"/>
                    <a:pt x="35723" y="60811"/>
                  </a:cubicBezTo>
                  <a:cubicBezTo>
                    <a:pt x="36486" y="61165"/>
                    <a:pt x="36741" y="61701"/>
                    <a:pt x="36741" y="61701"/>
                  </a:cubicBezTo>
                  <a:cubicBezTo>
                    <a:pt x="36438" y="61861"/>
                    <a:pt x="36158" y="62057"/>
                    <a:pt x="35905" y="62287"/>
                  </a:cubicBezTo>
                  <a:cubicBezTo>
                    <a:pt x="36666" y="62304"/>
                    <a:pt x="37423" y="62427"/>
                    <a:pt x="38150" y="62657"/>
                  </a:cubicBezTo>
                  <a:cubicBezTo>
                    <a:pt x="37510" y="62537"/>
                    <a:pt x="35931" y="62214"/>
                    <a:pt x="35417" y="62764"/>
                  </a:cubicBezTo>
                  <a:cubicBezTo>
                    <a:pt x="34772" y="63451"/>
                    <a:pt x="34236" y="64225"/>
                    <a:pt x="33987" y="65148"/>
                  </a:cubicBezTo>
                  <a:cubicBezTo>
                    <a:pt x="34368" y="64764"/>
                    <a:pt x="35381" y="64582"/>
                    <a:pt x="35900" y="64447"/>
                  </a:cubicBezTo>
                  <a:cubicBezTo>
                    <a:pt x="35367" y="64646"/>
                    <a:pt x="34848" y="64887"/>
                    <a:pt x="34351" y="65168"/>
                  </a:cubicBezTo>
                  <a:cubicBezTo>
                    <a:pt x="33748" y="65507"/>
                    <a:pt x="33723" y="65942"/>
                    <a:pt x="33462" y="66573"/>
                  </a:cubicBezTo>
                  <a:cubicBezTo>
                    <a:pt x="32859" y="67976"/>
                    <a:pt x="32107" y="69592"/>
                    <a:pt x="31016" y="70683"/>
                  </a:cubicBezTo>
                  <a:cubicBezTo>
                    <a:pt x="32542" y="69982"/>
                    <a:pt x="33510" y="68130"/>
                    <a:pt x="34284" y="66728"/>
                  </a:cubicBezTo>
                  <a:cubicBezTo>
                    <a:pt x="33633" y="68245"/>
                    <a:pt x="32216" y="72153"/>
                    <a:pt x="29919" y="71317"/>
                  </a:cubicBezTo>
                  <a:cubicBezTo>
                    <a:pt x="30152" y="71640"/>
                    <a:pt x="30948" y="72622"/>
                    <a:pt x="31437" y="72386"/>
                  </a:cubicBezTo>
                  <a:cubicBezTo>
                    <a:pt x="32132" y="72066"/>
                    <a:pt x="32693" y="71519"/>
                    <a:pt x="33145" y="70916"/>
                  </a:cubicBezTo>
                  <a:cubicBezTo>
                    <a:pt x="32724" y="71572"/>
                    <a:pt x="32180" y="72195"/>
                    <a:pt x="31484" y="72563"/>
                  </a:cubicBezTo>
                  <a:cubicBezTo>
                    <a:pt x="32127" y="72885"/>
                    <a:pt x="32907" y="73006"/>
                    <a:pt x="33608" y="73057"/>
                  </a:cubicBezTo>
                  <a:cubicBezTo>
                    <a:pt x="33089" y="73071"/>
                    <a:pt x="32570" y="73028"/>
                    <a:pt x="32059" y="72933"/>
                  </a:cubicBezTo>
                  <a:cubicBezTo>
                    <a:pt x="31633" y="72849"/>
                    <a:pt x="31316" y="72689"/>
                    <a:pt x="30881" y="72818"/>
                  </a:cubicBezTo>
                  <a:cubicBezTo>
                    <a:pt x="30345" y="72986"/>
                    <a:pt x="29776" y="73034"/>
                    <a:pt x="29218" y="72953"/>
                  </a:cubicBezTo>
                  <a:cubicBezTo>
                    <a:pt x="28516" y="72855"/>
                    <a:pt x="28662" y="72835"/>
                    <a:pt x="28157" y="73261"/>
                  </a:cubicBezTo>
                  <a:cubicBezTo>
                    <a:pt x="28469" y="73494"/>
                    <a:pt x="28802" y="73699"/>
                    <a:pt x="29150" y="73873"/>
                  </a:cubicBezTo>
                  <a:cubicBezTo>
                    <a:pt x="28889" y="73786"/>
                    <a:pt x="28267" y="73385"/>
                    <a:pt x="28011" y="73385"/>
                  </a:cubicBezTo>
                  <a:cubicBezTo>
                    <a:pt x="27745" y="73601"/>
                    <a:pt x="27456" y="73783"/>
                    <a:pt x="27144" y="73926"/>
                  </a:cubicBezTo>
                  <a:cubicBezTo>
                    <a:pt x="26230" y="74347"/>
                    <a:pt x="25279" y="74288"/>
                    <a:pt x="24347" y="73946"/>
                  </a:cubicBezTo>
                  <a:cubicBezTo>
                    <a:pt x="24614" y="74249"/>
                    <a:pt x="24959" y="74476"/>
                    <a:pt x="25346" y="74605"/>
                  </a:cubicBezTo>
                  <a:cubicBezTo>
                    <a:pt x="24583" y="74440"/>
                    <a:pt x="24073" y="73878"/>
                    <a:pt x="23402" y="73517"/>
                  </a:cubicBezTo>
                  <a:cubicBezTo>
                    <a:pt x="22653" y="73113"/>
                    <a:pt x="21957" y="72616"/>
                    <a:pt x="21335" y="72035"/>
                  </a:cubicBezTo>
                  <a:cubicBezTo>
                    <a:pt x="20897" y="71634"/>
                    <a:pt x="20504" y="71188"/>
                    <a:pt x="20165" y="70700"/>
                  </a:cubicBezTo>
                  <a:cubicBezTo>
                    <a:pt x="20005" y="70473"/>
                    <a:pt x="19862" y="70232"/>
                    <a:pt x="19736" y="69982"/>
                  </a:cubicBezTo>
                  <a:cubicBezTo>
                    <a:pt x="19480" y="69847"/>
                    <a:pt x="19236" y="69707"/>
                    <a:pt x="18992" y="69555"/>
                  </a:cubicBezTo>
                  <a:cubicBezTo>
                    <a:pt x="18097" y="68989"/>
                    <a:pt x="17286" y="68279"/>
                    <a:pt x="16549" y="67519"/>
                  </a:cubicBezTo>
                  <a:cubicBezTo>
                    <a:pt x="17452" y="68310"/>
                    <a:pt x="18451" y="69017"/>
                    <a:pt x="19542" y="69530"/>
                  </a:cubicBezTo>
                  <a:cubicBezTo>
                    <a:pt x="19376" y="69093"/>
                    <a:pt x="19242" y="68641"/>
                    <a:pt x="19048" y="68212"/>
                  </a:cubicBezTo>
                  <a:cubicBezTo>
                    <a:pt x="18846" y="67780"/>
                    <a:pt x="18353" y="67555"/>
                    <a:pt x="17979" y="67275"/>
                  </a:cubicBezTo>
                  <a:cubicBezTo>
                    <a:pt x="16986" y="66604"/>
                    <a:pt x="16066" y="65763"/>
                    <a:pt x="15183" y="64946"/>
                  </a:cubicBezTo>
                  <a:cubicBezTo>
                    <a:pt x="16285" y="65852"/>
                    <a:pt x="17452" y="66750"/>
                    <a:pt x="18675" y="67488"/>
                  </a:cubicBezTo>
                  <a:cubicBezTo>
                    <a:pt x="17730" y="65768"/>
                    <a:pt x="16481" y="64225"/>
                    <a:pt x="15213" y="62739"/>
                  </a:cubicBezTo>
                  <a:cubicBezTo>
                    <a:pt x="15323" y="62797"/>
                    <a:pt x="16305" y="63342"/>
                    <a:pt x="17438" y="64122"/>
                  </a:cubicBezTo>
                  <a:cubicBezTo>
                    <a:pt x="15926" y="62733"/>
                    <a:pt x="14414" y="61361"/>
                    <a:pt x="12848" y="60037"/>
                  </a:cubicBezTo>
                  <a:cubicBezTo>
                    <a:pt x="13342" y="60405"/>
                    <a:pt x="17761" y="63965"/>
                    <a:pt x="17873" y="63830"/>
                  </a:cubicBezTo>
                  <a:cubicBezTo>
                    <a:pt x="16933" y="62764"/>
                    <a:pt x="15937" y="61701"/>
                    <a:pt x="14823" y="60817"/>
                  </a:cubicBezTo>
                  <a:cubicBezTo>
                    <a:pt x="14913" y="60842"/>
                    <a:pt x="16383" y="61288"/>
                    <a:pt x="18263" y="62116"/>
                  </a:cubicBezTo>
                  <a:cubicBezTo>
                    <a:pt x="18476" y="61395"/>
                    <a:pt x="17884" y="60517"/>
                    <a:pt x="17348" y="60079"/>
                  </a:cubicBezTo>
                  <a:cubicBezTo>
                    <a:pt x="17348" y="60079"/>
                    <a:pt x="17817" y="59793"/>
                    <a:pt x="18263" y="59793"/>
                  </a:cubicBezTo>
                  <a:cubicBezTo>
                    <a:pt x="17620" y="58432"/>
                    <a:pt x="16263" y="58000"/>
                    <a:pt x="14823" y="58323"/>
                  </a:cubicBezTo>
                  <a:cubicBezTo>
                    <a:pt x="15598" y="57975"/>
                    <a:pt x="16310" y="58048"/>
                    <a:pt x="17121" y="58048"/>
                  </a:cubicBezTo>
                  <a:cubicBezTo>
                    <a:pt x="16434" y="57352"/>
                    <a:pt x="15023" y="57627"/>
                    <a:pt x="14102" y="57560"/>
                  </a:cubicBezTo>
                  <a:lnTo>
                    <a:pt x="14102" y="57560"/>
                  </a:lnTo>
                  <a:cubicBezTo>
                    <a:pt x="13342" y="57456"/>
                    <a:pt x="12708" y="57487"/>
                    <a:pt x="12055" y="57086"/>
                  </a:cubicBezTo>
                  <a:cubicBezTo>
                    <a:pt x="11359" y="56659"/>
                    <a:pt x="10677" y="56225"/>
                    <a:pt x="10007" y="55762"/>
                  </a:cubicBezTo>
                  <a:cubicBezTo>
                    <a:pt x="8949" y="55032"/>
                    <a:pt x="7942" y="54236"/>
                    <a:pt x="6988" y="53377"/>
                  </a:cubicBezTo>
                  <a:cubicBezTo>
                    <a:pt x="6062" y="52541"/>
                    <a:pt x="5288" y="51481"/>
                    <a:pt x="4329" y="50695"/>
                  </a:cubicBezTo>
                  <a:lnTo>
                    <a:pt x="4329" y="50695"/>
                  </a:lnTo>
                  <a:cubicBezTo>
                    <a:pt x="4214" y="50603"/>
                    <a:pt x="4093" y="50513"/>
                    <a:pt x="3970" y="50432"/>
                  </a:cubicBezTo>
                  <a:lnTo>
                    <a:pt x="3970" y="50432"/>
                  </a:lnTo>
                  <a:cubicBezTo>
                    <a:pt x="3540" y="50294"/>
                    <a:pt x="3103" y="50188"/>
                    <a:pt x="2660" y="50118"/>
                  </a:cubicBezTo>
                  <a:cubicBezTo>
                    <a:pt x="2219" y="50050"/>
                    <a:pt x="1860" y="50179"/>
                    <a:pt x="1428" y="50185"/>
                  </a:cubicBezTo>
                  <a:cubicBezTo>
                    <a:pt x="856" y="50216"/>
                    <a:pt x="769" y="49391"/>
                    <a:pt x="873" y="48995"/>
                  </a:cubicBezTo>
                  <a:cubicBezTo>
                    <a:pt x="317" y="48720"/>
                    <a:pt x="0" y="48283"/>
                    <a:pt x="185" y="47666"/>
                  </a:cubicBezTo>
                  <a:cubicBezTo>
                    <a:pt x="227" y="47520"/>
                    <a:pt x="354" y="46159"/>
                    <a:pt x="452" y="46069"/>
                  </a:cubicBezTo>
                  <a:lnTo>
                    <a:pt x="452" y="46069"/>
                  </a:lnTo>
                  <a:cubicBezTo>
                    <a:pt x="530" y="45820"/>
                    <a:pt x="940" y="46855"/>
                    <a:pt x="951" y="46891"/>
                  </a:cubicBezTo>
                  <a:cubicBezTo>
                    <a:pt x="1063" y="47525"/>
                    <a:pt x="1268" y="48569"/>
                    <a:pt x="2155" y="48401"/>
                  </a:cubicBezTo>
                  <a:cubicBezTo>
                    <a:pt x="2508" y="48302"/>
                    <a:pt x="2031" y="46619"/>
                    <a:pt x="2042" y="46260"/>
                  </a:cubicBezTo>
                  <a:cubicBezTo>
                    <a:pt x="2056" y="45994"/>
                    <a:pt x="2087" y="44333"/>
                    <a:pt x="2477" y="44224"/>
                  </a:cubicBezTo>
                  <a:cubicBezTo>
                    <a:pt x="2856" y="44078"/>
                    <a:pt x="3061" y="50095"/>
                    <a:pt x="4225" y="46659"/>
                  </a:cubicBezTo>
                  <a:cubicBezTo>
                    <a:pt x="4256" y="46572"/>
                    <a:pt x="4836" y="44919"/>
                    <a:pt x="4994" y="45780"/>
                  </a:cubicBezTo>
                  <a:cubicBezTo>
                    <a:pt x="5139" y="46549"/>
                    <a:pt x="4500" y="48274"/>
                    <a:pt x="5170" y="48830"/>
                  </a:cubicBezTo>
                  <a:cubicBezTo>
                    <a:pt x="5524" y="48816"/>
                    <a:pt x="5925" y="48816"/>
                    <a:pt x="6200" y="48561"/>
                  </a:cubicBezTo>
                  <a:cubicBezTo>
                    <a:pt x="6413" y="48364"/>
                    <a:pt x="6486" y="48056"/>
                    <a:pt x="6699" y="47865"/>
                  </a:cubicBezTo>
                  <a:cubicBezTo>
                    <a:pt x="7120" y="47506"/>
                    <a:pt x="7243" y="48260"/>
                    <a:pt x="7232" y="48535"/>
                  </a:cubicBezTo>
                  <a:lnTo>
                    <a:pt x="7224" y="48535"/>
                  </a:lnTo>
                  <a:cubicBezTo>
                    <a:pt x="7224" y="48945"/>
                    <a:pt x="7103" y="49304"/>
                    <a:pt x="6694" y="49444"/>
                  </a:cubicBezTo>
                  <a:cubicBezTo>
                    <a:pt x="6189" y="49621"/>
                    <a:pt x="6152" y="49840"/>
                    <a:pt x="6475" y="50252"/>
                  </a:cubicBezTo>
                  <a:cubicBezTo>
                    <a:pt x="7395" y="51335"/>
                    <a:pt x="8573" y="52250"/>
                    <a:pt x="9664" y="53153"/>
                  </a:cubicBezTo>
                  <a:lnTo>
                    <a:pt x="9664" y="53147"/>
                  </a:lnTo>
                  <a:cubicBezTo>
                    <a:pt x="10579" y="53896"/>
                    <a:pt x="11718" y="55105"/>
                    <a:pt x="12851" y="55512"/>
                  </a:cubicBezTo>
                  <a:cubicBezTo>
                    <a:pt x="13182" y="55641"/>
                    <a:pt x="13707" y="55554"/>
                    <a:pt x="14052" y="55568"/>
                  </a:cubicBezTo>
                  <a:cubicBezTo>
                    <a:pt x="14779" y="55568"/>
                    <a:pt x="15511" y="55602"/>
                    <a:pt x="16235" y="55610"/>
                  </a:cubicBezTo>
                  <a:cubicBezTo>
                    <a:pt x="17589" y="55627"/>
                    <a:pt x="18956" y="55636"/>
                    <a:pt x="20308" y="55579"/>
                  </a:cubicBezTo>
                  <a:cubicBezTo>
                    <a:pt x="20880" y="55532"/>
                    <a:pt x="20942" y="51646"/>
                    <a:pt x="20395" y="51343"/>
                  </a:cubicBezTo>
                  <a:lnTo>
                    <a:pt x="20395" y="51343"/>
                  </a:lnTo>
                  <a:cubicBezTo>
                    <a:pt x="19606" y="50850"/>
                    <a:pt x="19124" y="50342"/>
                    <a:pt x="18465" y="49685"/>
                  </a:cubicBezTo>
                  <a:lnTo>
                    <a:pt x="18465" y="49691"/>
                  </a:lnTo>
                  <a:cubicBezTo>
                    <a:pt x="18294" y="49478"/>
                    <a:pt x="18125" y="49256"/>
                    <a:pt x="17954" y="49037"/>
                  </a:cubicBezTo>
                  <a:lnTo>
                    <a:pt x="17954" y="49037"/>
                  </a:lnTo>
                  <a:cubicBezTo>
                    <a:pt x="17660" y="48667"/>
                    <a:pt x="17368" y="48277"/>
                    <a:pt x="17093" y="47884"/>
                  </a:cubicBezTo>
                  <a:lnTo>
                    <a:pt x="17093" y="47884"/>
                  </a:lnTo>
                  <a:cubicBezTo>
                    <a:pt x="16509" y="47074"/>
                    <a:pt x="15937" y="46263"/>
                    <a:pt x="15337" y="45466"/>
                  </a:cubicBezTo>
                  <a:cubicBezTo>
                    <a:pt x="14801" y="44748"/>
                    <a:pt x="14282" y="43862"/>
                    <a:pt x="13278" y="43850"/>
                  </a:cubicBezTo>
                  <a:cubicBezTo>
                    <a:pt x="12453" y="43845"/>
                    <a:pt x="11679" y="44535"/>
                    <a:pt x="10874" y="44703"/>
                  </a:cubicBezTo>
                  <a:cubicBezTo>
                    <a:pt x="10419" y="44801"/>
                    <a:pt x="9162" y="44546"/>
                    <a:pt x="9162" y="43839"/>
                  </a:cubicBezTo>
                  <a:cubicBezTo>
                    <a:pt x="8997" y="43284"/>
                    <a:pt x="10338" y="43850"/>
                    <a:pt x="10467" y="43912"/>
                  </a:cubicBezTo>
                  <a:cubicBezTo>
                    <a:pt x="10753" y="44058"/>
                    <a:pt x="11174" y="43747"/>
                    <a:pt x="11356" y="43564"/>
                  </a:cubicBezTo>
                  <a:cubicBezTo>
                    <a:pt x="10601" y="43564"/>
                    <a:pt x="9667" y="43643"/>
                    <a:pt x="8991" y="43247"/>
                  </a:cubicBezTo>
                  <a:cubicBezTo>
                    <a:pt x="8430" y="42913"/>
                    <a:pt x="8242" y="42052"/>
                    <a:pt x="8065" y="41469"/>
                  </a:cubicBezTo>
                  <a:cubicBezTo>
                    <a:pt x="7734" y="40456"/>
                    <a:pt x="8868" y="41603"/>
                    <a:pt x="9039" y="41864"/>
                  </a:cubicBezTo>
                  <a:cubicBezTo>
                    <a:pt x="9527" y="42602"/>
                    <a:pt x="10478" y="43107"/>
                    <a:pt x="11210" y="42237"/>
                  </a:cubicBezTo>
                  <a:cubicBezTo>
                    <a:pt x="10411" y="41772"/>
                    <a:pt x="9729" y="41340"/>
                    <a:pt x="9583" y="40394"/>
                  </a:cubicBezTo>
                  <a:cubicBezTo>
                    <a:pt x="9533" y="40072"/>
                    <a:pt x="9204" y="38248"/>
                    <a:pt x="9765" y="38310"/>
                  </a:cubicBezTo>
                  <a:cubicBezTo>
                    <a:pt x="10587" y="38139"/>
                    <a:pt x="10638" y="39651"/>
                    <a:pt x="10660" y="40077"/>
                  </a:cubicBezTo>
                  <a:cubicBezTo>
                    <a:pt x="10711" y="40997"/>
                    <a:pt x="11143" y="41730"/>
                    <a:pt x="12167" y="41707"/>
                  </a:cubicBezTo>
                  <a:cubicBezTo>
                    <a:pt x="12301" y="41671"/>
                    <a:pt x="11752" y="39828"/>
                    <a:pt x="11819" y="39449"/>
                  </a:cubicBezTo>
                  <a:cubicBezTo>
                    <a:pt x="11822" y="39460"/>
                    <a:pt x="11825" y="39471"/>
                    <a:pt x="11825" y="39480"/>
                  </a:cubicBezTo>
                  <a:cubicBezTo>
                    <a:pt x="11844" y="39340"/>
                    <a:pt x="12119" y="38097"/>
                    <a:pt x="12229" y="38164"/>
                  </a:cubicBezTo>
                  <a:cubicBezTo>
                    <a:pt x="12649" y="38512"/>
                    <a:pt x="12593" y="39536"/>
                    <a:pt x="12784" y="40010"/>
                  </a:cubicBezTo>
                  <a:cubicBezTo>
                    <a:pt x="13059" y="40694"/>
                    <a:pt x="13704" y="41084"/>
                    <a:pt x="14436" y="41042"/>
                  </a:cubicBezTo>
                  <a:cubicBezTo>
                    <a:pt x="15222" y="40955"/>
                    <a:pt x="14599" y="39870"/>
                    <a:pt x="14391" y="39463"/>
                  </a:cubicBezTo>
                  <a:cubicBezTo>
                    <a:pt x="14276" y="39233"/>
                    <a:pt x="13746" y="38548"/>
                    <a:pt x="14344" y="38610"/>
                  </a:cubicBezTo>
                  <a:cubicBezTo>
                    <a:pt x="14922" y="38669"/>
                    <a:pt x="15326" y="39219"/>
                    <a:pt x="15539" y="39718"/>
                  </a:cubicBezTo>
                  <a:cubicBezTo>
                    <a:pt x="15923" y="40622"/>
                    <a:pt x="15873" y="41676"/>
                    <a:pt x="15990" y="42633"/>
                  </a:cubicBezTo>
                  <a:cubicBezTo>
                    <a:pt x="16069" y="43480"/>
                    <a:pt x="16417" y="43786"/>
                    <a:pt x="16972" y="44414"/>
                  </a:cubicBezTo>
                  <a:lnTo>
                    <a:pt x="16972" y="44414"/>
                  </a:lnTo>
                  <a:cubicBezTo>
                    <a:pt x="18246" y="45688"/>
                    <a:pt x="19362" y="47211"/>
                    <a:pt x="20442" y="48656"/>
                  </a:cubicBezTo>
                  <a:cubicBezTo>
                    <a:pt x="20499" y="48454"/>
                    <a:pt x="20611" y="48272"/>
                    <a:pt x="20765" y="48126"/>
                  </a:cubicBezTo>
                  <a:cubicBezTo>
                    <a:pt x="20288" y="47761"/>
                    <a:pt x="19929" y="47194"/>
                    <a:pt x="20058" y="46572"/>
                  </a:cubicBezTo>
                  <a:cubicBezTo>
                    <a:pt x="20106" y="46328"/>
                    <a:pt x="20485" y="45968"/>
                    <a:pt x="20392" y="45766"/>
                  </a:cubicBezTo>
                  <a:cubicBezTo>
                    <a:pt x="20044" y="44970"/>
                    <a:pt x="20325" y="44195"/>
                    <a:pt x="21082" y="43811"/>
                  </a:cubicBezTo>
                  <a:cubicBezTo>
                    <a:pt x="21082" y="42804"/>
                    <a:pt x="21525" y="42274"/>
                    <a:pt x="22485" y="41901"/>
                  </a:cubicBezTo>
                  <a:cubicBezTo>
                    <a:pt x="23265" y="41609"/>
                    <a:pt x="24143" y="41702"/>
                    <a:pt x="24802" y="41166"/>
                  </a:cubicBezTo>
                  <a:cubicBezTo>
                    <a:pt x="24376" y="40978"/>
                    <a:pt x="24325" y="40585"/>
                    <a:pt x="24502" y="40195"/>
                  </a:cubicBezTo>
                  <a:lnTo>
                    <a:pt x="24502" y="40195"/>
                  </a:lnTo>
                  <a:cubicBezTo>
                    <a:pt x="24662" y="39884"/>
                    <a:pt x="25167" y="39415"/>
                    <a:pt x="25183" y="39062"/>
                  </a:cubicBezTo>
                  <a:cubicBezTo>
                    <a:pt x="24923" y="39202"/>
                    <a:pt x="24580" y="39258"/>
                    <a:pt x="24289" y="39275"/>
                  </a:cubicBezTo>
                  <a:lnTo>
                    <a:pt x="24289" y="39281"/>
                  </a:lnTo>
                  <a:cubicBezTo>
                    <a:pt x="23991" y="39306"/>
                    <a:pt x="23666" y="39264"/>
                    <a:pt x="23422" y="39067"/>
                  </a:cubicBezTo>
                  <a:cubicBezTo>
                    <a:pt x="23150" y="38837"/>
                    <a:pt x="23217" y="38276"/>
                    <a:pt x="22875" y="38167"/>
                  </a:cubicBezTo>
                  <a:cubicBezTo>
                    <a:pt x="22546" y="38063"/>
                    <a:pt x="22227" y="38209"/>
                    <a:pt x="22058" y="37836"/>
                  </a:cubicBezTo>
                  <a:cubicBezTo>
                    <a:pt x="21898" y="37502"/>
                    <a:pt x="21935" y="37081"/>
                    <a:pt x="22075" y="36750"/>
                  </a:cubicBezTo>
                  <a:cubicBezTo>
                    <a:pt x="22044" y="36775"/>
                    <a:pt x="22008" y="36795"/>
                    <a:pt x="21980" y="36818"/>
                  </a:cubicBezTo>
                  <a:cubicBezTo>
                    <a:pt x="21935" y="36141"/>
                    <a:pt x="21898" y="35524"/>
                    <a:pt x="21868" y="35008"/>
                  </a:cubicBezTo>
                  <a:lnTo>
                    <a:pt x="21868" y="35008"/>
                  </a:lnTo>
                  <a:cubicBezTo>
                    <a:pt x="21868" y="34610"/>
                    <a:pt x="21820" y="34209"/>
                    <a:pt x="21789" y="33813"/>
                  </a:cubicBezTo>
                  <a:cubicBezTo>
                    <a:pt x="21764" y="33398"/>
                    <a:pt x="21654" y="33373"/>
                    <a:pt x="21295" y="33154"/>
                  </a:cubicBezTo>
                  <a:cubicBezTo>
                    <a:pt x="20333" y="32562"/>
                    <a:pt x="19374" y="31964"/>
                    <a:pt x="18411" y="31361"/>
                  </a:cubicBezTo>
                  <a:cubicBezTo>
                    <a:pt x="17267" y="30643"/>
                    <a:pt x="16125" y="29914"/>
                    <a:pt x="14986" y="29179"/>
                  </a:cubicBezTo>
                  <a:cubicBezTo>
                    <a:pt x="14405" y="28800"/>
                    <a:pt x="13819" y="28416"/>
                    <a:pt x="13266" y="27989"/>
                  </a:cubicBezTo>
                  <a:cubicBezTo>
                    <a:pt x="13017" y="27801"/>
                    <a:pt x="12913" y="27770"/>
                    <a:pt x="12675" y="28026"/>
                  </a:cubicBezTo>
                  <a:cubicBezTo>
                    <a:pt x="12304" y="27678"/>
                    <a:pt x="11926" y="27324"/>
                    <a:pt x="11552" y="26971"/>
                  </a:cubicBezTo>
                  <a:cubicBezTo>
                    <a:pt x="11634" y="26918"/>
                    <a:pt x="11718" y="26861"/>
                    <a:pt x="11791" y="26803"/>
                  </a:cubicBezTo>
                  <a:cubicBezTo>
                    <a:pt x="11140" y="26180"/>
                    <a:pt x="10388" y="25636"/>
                    <a:pt x="9760" y="24990"/>
                  </a:cubicBezTo>
                  <a:cubicBezTo>
                    <a:pt x="9103" y="24309"/>
                    <a:pt x="9639" y="24009"/>
                    <a:pt x="9639" y="23296"/>
                  </a:cubicBezTo>
                  <a:cubicBezTo>
                    <a:pt x="10200" y="21790"/>
                    <a:pt x="10994" y="20538"/>
                    <a:pt x="11853" y="19175"/>
                  </a:cubicBezTo>
                  <a:cubicBezTo>
                    <a:pt x="13163" y="17088"/>
                    <a:pt x="14487" y="15015"/>
                    <a:pt x="15791" y="12933"/>
                  </a:cubicBezTo>
                  <a:cubicBezTo>
                    <a:pt x="16436" y="11884"/>
                    <a:pt x="17085" y="10835"/>
                    <a:pt x="17719" y="9780"/>
                  </a:cubicBezTo>
                  <a:cubicBezTo>
                    <a:pt x="18064" y="9208"/>
                    <a:pt x="18406" y="8627"/>
                    <a:pt x="18748" y="8049"/>
                  </a:cubicBezTo>
                  <a:cubicBezTo>
                    <a:pt x="18998" y="7614"/>
                    <a:pt x="19236" y="6938"/>
                    <a:pt x="19590" y="6590"/>
                  </a:cubicBezTo>
                  <a:lnTo>
                    <a:pt x="19584" y="6590"/>
                  </a:lnTo>
                  <a:cubicBezTo>
                    <a:pt x="20058" y="5757"/>
                    <a:pt x="20521" y="4907"/>
                    <a:pt x="20956" y="4054"/>
                  </a:cubicBezTo>
                  <a:cubicBezTo>
                    <a:pt x="21278" y="3415"/>
                    <a:pt x="22005" y="2433"/>
                    <a:pt x="21175" y="1970"/>
                  </a:cubicBezTo>
                  <a:cubicBezTo>
                    <a:pt x="20417" y="1555"/>
                    <a:pt x="19601" y="1336"/>
                    <a:pt x="18815" y="999"/>
                  </a:cubicBezTo>
                  <a:cubicBezTo>
                    <a:pt x="18650" y="926"/>
                    <a:pt x="17963" y="623"/>
                    <a:pt x="18338" y="385"/>
                  </a:cubicBezTo>
                  <a:cubicBezTo>
                    <a:pt x="18930" y="1"/>
                    <a:pt x="19808" y="234"/>
                    <a:pt x="20454" y="262"/>
                  </a:cubicBezTo>
                  <a:cubicBezTo>
                    <a:pt x="21351" y="306"/>
                    <a:pt x="22255" y="219"/>
                    <a:pt x="23150" y="306"/>
                  </a:cubicBezTo>
                  <a:cubicBezTo>
                    <a:pt x="24681" y="427"/>
                    <a:pt x="22692" y="3751"/>
                    <a:pt x="22692" y="4548"/>
                  </a:cubicBezTo>
                  <a:lnTo>
                    <a:pt x="22692" y="4548"/>
                  </a:lnTo>
                  <a:cubicBezTo>
                    <a:pt x="22235" y="5732"/>
                    <a:pt x="21710" y="6882"/>
                    <a:pt x="21175" y="8029"/>
                  </a:cubicBezTo>
                  <a:lnTo>
                    <a:pt x="21169" y="8029"/>
                  </a:lnTo>
                  <a:cubicBezTo>
                    <a:pt x="20869" y="8669"/>
                    <a:pt x="20558" y="9309"/>
                    <a:pt x="20246" y="9951"/>
                  </a:cubicBezTo>
                  <a:lnTo>
                    <a:pt x="20246" y="9951"/>
                  </a:lnTo>
                  <a:cubicBezTo>
                    <a:pt x="19918" y="10622"/>
                    <a:pt x="19584" y="11286"/>
                    <a:pt x="19253" y="11948"/>
                  </a:cubicBezTo>
                  <a:lnTo>
                    <a:pt x="19253" y="11948"/>
                  </a:lnTo>
                  <a:cubicBezTo>
                    <a:pt x="17547" y="15332"/>
                    <a:pt x="15746" y="18662"/>
                    <a:pt x="13973" y="22008"/>
                  </a:cubicBezTo>
                  <a:lnTo>
                    <a:pt x="13973" y="22008"/>
                  </a:lnTo>
                  <a:cubicBezTo>
                    <a:pt x="13802" y="22320"/>
                    <a:pt x="13101" y="23217"/>
                    <a:pt x="13438" y="23551"/>
                  </a:cubicBezTo>
                  <a:cubicBezTo>
                    <a:pt x="13662" y="23795"/>
                    <a:pt x="13979" y="23992"/>
                    <a:pt x="14274" y="24149"/>
                  </a:cubicBezTo>
                  <a:cubicBezTo>
                    <a:pt x="14504" y="23807"/>
                    <a:pt x="14621" y="23588"/>
                    <a:pt x="14621" y="23588"/>
                  </a:cubicBezTo>
                  <a:lnTo>
                    <a:pt x="15965" y="24404"/>
                  </a:lnTo>
                  <a:cubicBezTo>
                    <a:pt x="15704" y="24884"/>
                    <a:pt x="16167" y="24988"/>
                    <a:pt x="16552" y="25277"/>
                  </a:cubicBezTo>
                  <a:cubicBezTo>
                    <a:pt x="17020" y="25641"/>
                    <a:pt x="17508" y="25983"/>
                    <a:pt x="17991" y="26337"/>
                  </a:cubicBezTo>
                  <a:cubicBezTo>
                    <a:pt x="18964" y="27044"/>
                    <a:pt x="19966" y="27709"/>
                    <a:pt x="21006" y="28317"/>
                  </a:cubicBezTo>
                  <a:cubicBezTo>
                    <a:pt x="22664" y="29280"/>
                    <a:pt x="24451" y="30023"/>
                    <a:pt x="26325" y="30444"/>
                  </a:cubicBezTo>
                  <a:cubicBezTo>
                    <a:pt x="28098" y="30837"/>
                    <a:pt x="29812" y="30988"/>
                    <a:pt x="31246" y="29743"/>
                  </a:cubicBezTo>
                  <a:cubicBezTo>
                    <a:pt x="32688" y="28494"/>
                    <a:pt x="33653" y="26688"/>
                    <a:pt x="34427" y="24965"/>
                  </a:cubicBezTo>
                  <a:cubicBezTo>
                    <a:pt x="34514" y="25310"/>
                    <a:pt x="34556" y="25666"/>
                    <a:pt x="34553" y="26026"/>
                  </a:cubicBezTo>
                  <a:cubicBezTo>
                    <a:pt x="35274" y="25664"/>
                    <a:pt x="36085" y="23574"/>
                    <a:pt x="36085" y="23574"/>
                  </a:cubicBezTo>
                  <a:cubicBezTo>
                    <a:pt x="35956" y="24087"/>
                    <a:pt x="35866" y="24623"/>
                    <a:pt x="35858" y="25159"/>
                  </a:cubicBezTo>
                  <a:cubicBezTo>
                    <a:pt x="36256" y="24281"/>
                    <a:pt x="36567" y="23372"/>
                    <a:pt x="36834" y="22446"/>
                  </a:cubicBezTo>
                  <a:cubicBezTo>
                    <a:pt x="36231" y="22244"/>
                    <a:pt x="35507" y="21703"/>
                    <a:pt x="35078" y="21226"/>
                  </a:cubicBezTo>
                  <a:lnTo>
                    <a:pt x="35670" y="20140"/>
                  </a:lnTo>
                  <a:cubicBezTo>
                    <a:pt x="35945" y="20334"/>
                    <a:pt x="36228" y="20510"/>
                    <a:pt x="36520" y="20673"/>
                  </a:cubicBezTo>
                  <a:cubicBezTo>
                    <a:pt x="34873" y="17868"/>
                    <a:pt x="33874" y="14703"/>
                    <a:pt x="32763" y="11660"/>
                  </a:cubicBezTo>
                  <a:cubicBezTo>
                    <a:pt x="31692" y="8734"/>
                    <a:pt x="30704" y="5777"/>
                    <a:pt x="29636" y="2851"/>
                  </a:cubicBezTo>
                  <a:lnTo>
                    <a:pt x="29636" y="2851"/>
                  </a:lnTo>
                  <a:cubicBezTo>
                    <a:pt x="29333" y="2088"/>
                    <a:pt x="28808" y="1252"/>
                    <a:pt x="28923" y="399"/>
                  </a:cubicBezTo>
                  <a:cubicBezTo>
                    <a:pt x="29515" y="315"/>
                    <a:pt x="31863" y="399"/>
                    <a:pt x="31863" y="399"/>
                  </a:cubicBezTo>
                  <a:cubicBezTo>
                    <a:pt x="31941" y="649"/>
                    <a:pt x="31832" y="960"/>
                    <a:pt x="31723" y="1179"/>
                  </a:cubicBezTo>
                  <a:lnTo>
                    <a:pt x="31723" y="1179"/>
                  </a:lnTo>
                  <a:cubicBezTo>
                    <a:pt x="31546" y="1563"/>
                    <a:pt x="31288" y="1917"/>
                    <a:pt x="31021" y="2242"/>
                  </a:cubicBezTo>
                  <a:cubicBezTo>
                    <a:pt x="30704" y="2626"/>
                    <a:pt x="31703" y="3990"/>
                    <a:pt x="31911" y="4394"/>
                  </a:cubicBezTo>
                  <a:cubicBezTo>
                    <a:pt x="32960" y="6419"/>
                    <a:pt x="34001" y="8447"/>
                    <a:pt x="35069" y="10464"/>
                  </a:cubicBezTo>
                  <a:cubicBezTo>
                    <a:pt x="36124" y="12484"/>
                    <a:pt x="37179" y="14507"/>
                    <a:pt x="38256" y="16521"/>
                  </a:cubicBezTo>
                  <a:cubicBezTo>
                    <a:pt x="38691" y="17323"/>
                    <a:pt x="39092" y="18179"/>
                    <a:pt x="39600" y="18948"/>
                  </a:cubicBezTo>
                  <a:cubicBezTo>
                    <a:pt x="39984" y="19537"/>
                    <a:pt x="40374" y="20336"/>
                    <a:pt x="40226" y="21069"/>
                  </a:cubicBezTo>
                  <a:close/>
                  <a:moveTo>
                    <a:pt x="22336" y="46249"/>
                  </a:moveTo>
                  <a:cubicBezTo>
                    <a:pt x="22356" y="45553"/>
                    <a:pt x="22636" y="45890"/>
                    <a:pt x="23099" y="45713"/>
                  </a:cubicBezTo>
                  <a:cubicBezTo>
                    <a:pt x="22521" y="45480"/>
                    <a:pt x="22123" y="45626"/>
                    <a:pt x="21587" y="45912"/>
                  </a:cubicBezTo>
                  <a:cubicBezTo>
                    <a:pt x="21826" y="46072"/>
                    <a:pt x="22086" y="46126"/>
                    <a:pt x="22336" y="46249"/>
                  </a:cubicBezTo>
                  <a:close/>
                  <a:moveTo>
                    <a:pt x="20880" y="46894"/>
                  </a:moveTo>
                  <a:cubicBezTo>
                    <a:pt x="21088" y="47469"/>
                    <a:pt x="21727" y="47610"/>
                    <a:pt x="22154" y="47183"/>
                  </a:cubicBezTo>
                  <a:cubicBezTo>
                    <a:pt x="21710" y="47006"/>
                    <a:pt x="21284" y="46779"/>
                    <a:pt x="20922" y="46462"/>
                  </a:cubicBezTo>
                  <a:cubicBezTo>
                    <a:pt x="20844" y="46591"/>
                    <a:pt x="20830" y="46751"/>
                    <a:pt x="20880" y="46894"/>
                  </a:cubicBezTo>
                  <a:cubicBezTo>
                    <a:pt x="20880" y="46900"/>
                    <a:pt x="20832" y="46762"/>
                    <a:pt x="20880" y="46894"/>
                  </a:cubicBezTo>
                  <a:close/>
                  <a:moveTo>
                    <a:pt x="21337" y="44414"/>
                  </a:moveTo>
                  <a:cubicBezTo>
                    <a:pt x="21393" y="44541"/>
                    <a:pt x="21228" y="44383"/>
                    <a:pt x="21295" y="44336"/>
                  </a:cubicBezTo>
                  <a:lnTo>
                    <a:pt x="21295" y="44336"/>
                  </a:lnTo>
                  <a:cubicBezTo>
                    <a:pt x="20973" y="44658"/>
                    <a:pt x="20818" y="45006"/>
                    <a:pt x="21071" y="45438"/>
                  </a:cubicBezTo>
                  <a:cubicBezTo>
                    <a:pt x="21368" y="45438"/>
                    <a:pt x="21685" y="45102"/>
                    <a:pt x="22008" y="45102"/>
                  </a:cubicBezTo>
                  <a:cubicBezTo>
                    <a:pt x="21747" y="44908"/>
                    <a:pt x="21514" y="44695"/>
                    <a:pt x="21337" y="44414"/>
                  </a:cubicBezTo>
                  <a:cubicBezTo>
                    <a:pt x="21391" y="44541"/>
                    <a:pt x="21489" y="44644"/>
                    <a:pt x="21337" y="44414"/>
                  </a:cubicBezTo>
                  <a:close/>
                  <a:moveTo>
                    <a:pt x="23357" y="42066"/>
                  </a:moveTo>
                  <a:cubicBezTo>
                    <a:pt x="22760" y="42254"/>
                    <a:pt x="21520" y="42726"/>
                    <a:pt x="21733" y="43567"/>
                  </a:cubicBezTo>
                  <a:cubicBezTo>
                    <a:pt x="22232" y="43432"/>
                    <a:pt x="22746" y="43354"/>
                    <a:pt x="23265" y="43334"/>
                  </a:cubicBezTo>
                  <a:cubicBezTo>
                    <a:pt x="22959" y="43028"/>
                    <a:pt x="23209" y="42347"/>
                    <a:pt x="23363" y="42061"/>
                  </a:cubicBezTo>
                  <a:lnTo>
                    <a:pt x="23357" y="42066"/>
                  </a:lnTo>
                  <a:cubicBezTo>
                    <a:pt x="22928" y="42201"/>
                    <a:pt x="23354" y="42061"/>
                    <a:pt x="23354" y="42066"/>
                  </a:cubicBezTo>
                  <a:close/>
                  <a:moveTo>
                    <a:pt x="23624" y="43640"/>
                  </a:moveTo>
                  <a:cubicBezTo>
                    <a:pt x="23057" y="43713"/>
                    <a:pt x="22521" y="43859"/>
                    <a:pt x="21971" y="44010"/>
                  </a:cubicBezTo>
                  <a:cubicBezTo>
                    <a:pt x="22033" y="43988"/>
                    <a:pt x="22100" y="43977"/>
                    <a:pt x="22162" y="43957"/>
                  </a:cubicBezTo>
                  <a:cubicBezTo>
                    <a:pt x="22288" y="43937"/>
                    <a:pt x="22064" y="44120"/>
                    <a:pt x="21971" y="44010"/>
                  </a:cubicBezTo>
                  <a:cubicBezTo>
                    <a:pt x="22283" y="44383"/>
                    <a:pt x="22807" y="44426"/>
                    <a:pt x="23113" y="44731"/>
                  </a:cubicBezTo>
                  <a:cubicBezTo>
                    <a:pt x="22942" y="44311"/>
                    <a:pt x="23363" y="43901"/>
                    <a:pt x="23624" y="43640"/>
                  </a:cubicBezTo>
                  <a:close/>
                  <a:moveTo>
                    <a:pt x="29812" y="71808"/>
                  </a:moveTo>
                  <a:cubicBezTo>
                    <a:pt x="29706" y="71702"/>
                    <a:pt x="29607" y="71589"/>
                    <a:pt x="29515" y="71472"/>
                  </a:cubicBezTo>
                  <a:cubicBezTo>
                    <a:pt x="29689" y="71696"/>
                    <a:pt x="29484" y="71539"/>
                    <a:pt x="29515" y="71472"/>
                  </a:cubicBezTo>
                  <a:cubicBezTo>
                    <a:pt x="29349" y="71800"/>
                    <a:pt x="29142" y="72221"/>
                    <a:pt x="28887" y="72479"/>
                  </a:cubicBezTo>
                  <a:cubicBezTo>
                    <a:pt x="29537" y="72692"/>
                    <a:pt x="30264" y="72751"/>
                    <a:pt x="30934" y="72568"/>
                  </a:cubicBezTo>
                  <a:cubicBezTo>
                    <a:pt x="30519" y="72383"/>
                    <a:pt x="30140" y="72125"/>
                    <a:pt x="29812" y="71808"/>
                  </a:cubicBezTo>
                  <a:close/>
                  <a:moveTo>
                    <a:pt x="30295" y="70728"/>
                  </a:moveTo>
                  <a:cubicBezTo>
                    <a:pt x="30171" y="70650"/>
                    <a:pt x="30051" y="70582"/>
                    <a:pt x="29927" y="70495"/>
                  </a:cubicBezTo>
                  <a:cubicBezTo>
                    <a:pt x="30014" y="70644"/>
                    <a:pt x="30208" y="70748"/>
                    <a:pt x="30373" y="70770"/>
                  </a:cubicBezTo>
                  <a:cubicBezTo>
                    <a:pt x="30348" y="70759"/>
                    <a:pt x="30317" y="70739"/>
                    <a:pt x="30295" y="70728"/>
                  </a:cubicBezTo>
                  <a:cubicBezTo>
                    <a:pt x="30281" y="70722"/>
                    <a:pt x="30317" y="70739"/>
                    <a:pt x="30295" y="70728"/>
                  </a:cubicBezTo>
                  <a:close/>
                  <a:moveTo>
                    <a:pt x="38764" y="23049"/>
                  </a:moveTo>
                  <a:cubicBezTo>
                    <a:pt x="38534" y="23018"/>
                    <a:pt x="38307" y="22973"/>
                    <a:pt x="38082" y="22917"/>
                  </a:cubicBezTo>
                  <a:cubicBezTo>
                    <a:pt x="38167" y="22945"/>
                    <a:pt x="38178" y="22990"/>
                    <a:pt x="38124" y="23049"/>
                  </a:cubicBezTo>
                  <a:cubicBezTo>
                    <a:pt x="38040" y="23074"/>
                    <a:pt x="38026" y="23027"/>
                    <a:pt x="38074" y="22917"/>
                  </a:cubicBezTo>
                  <a:cubicBezTo>
                    <a:pt x="37984" y="23229"/>
                    <a:pt x="37886" y="23537"/>
                    <a:pt x="37788" y="23849"/>
                  </a:cubicBezTo>
                  <a:lnTo>
                    <a:pt x="37782" y="23849"/>
                  </a:lnTo>
                  <a:cubicBezTo>
                    <a:pt x="37692" y="24140"/>
                    <a:pt x="37600" y="24429"/>
                    <a:pt x="37507" y="24721"/>
                  </a:cubicBezTo>
                  <a:cubicBezTo>
                    <a:pt x="38001" y="24225"/>
                    <a:pt x="38425" y="23661"/>
                    <a:pt x="38764" y="23049"/>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Google Shape;1785;p26">
              <a:extLst>
                <a:ext uri="{FF2B5EF4-FFF2-40B4-BE49-F238E27FC236}">
                  <a16:creationId xmlns:a16="http://schemas.microsoft.com/office/drawing/2014/main" id="{B1AA28B3-3BBF-1334-F46A-F80A06426868}"/>
                </a:ext>
              </a:extLst>
            </p:cNvPr>
            <p:cNvPicPr preferRelativeResize="0"/>
            <p:nvPr/>
          </p:nvPicPr>
          <p:blipFill>
            <a:blip r:embed="rId5">
              <a:alphaModFix/>
            </a:blip>
            <a:stretch>
              <a:fillRect/>
            </a:stretch>
          </p:blipFill>
          <p:spPr>
            <a:xfrm flipH="1">
              <a:off x="2956961" y="2215788"/>
              <a:ext cx="1184701" cy="2195676"/>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6"/>
        <p:cNvGrpSpPr/>
        <p:nvPr/>
      </p:nvGrpSpPr>
      <p:grpSpPr>
        <a:xfrm>
          <a:off x="0" y="0"/>
          <a:ext cx="0" cy="0"/>
          <a:chOff x="0" y="0"/>
          <a:chExt cx="0" cy="0"/>
        </a:xfrm>
      </p:grpSpPr>
      <p:sp>
        <p:nvSpPr>
          <p:cNvPr id="2187" name="Google Shape;2187;p36"/>
          <p:cNvSpPr txBox="1">
            <a:spLocks noGrp="1"/>
          </p:cNvSpPr>
          <p:nvPr>
            <p:ph type="title"/>
          </p:nvPr>
        </p:nvSpPr>
        <p:spPr>
          <a:xfrm>
            <a:off x="1311125" y="290025"/>
            <a:ext cx="76746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  MVC architecture</a:t>
            </a:r>
            <a:endParaRPr/>
          </a:p>
        </p:txBody>
      </p:sp>
      <p:grpSp>
        <p:nvGrpSpPr>
          <p:cNvPr id="2188" name="Google Shape;2188;p36"/>
          <p:cNvGrpSpPr/>
          <p:nvPr/>
        </p:nvGrpSpPr>
        <p:grpSpPr>
          <a:xfrm>
            <a:off x="3790285" y="1089574"/>
            <a:ext cx="1273374" cy="719051"/>
            <a:chOff x="7226713" y="33545"/>
            <a:chExt cx="1066656" cy="646978"/>
          </a:xfrm>
        </p:grpSpPr>
        <p:sp>
          <p:nvSpPr>
            <p:cNvPr id="2189" name="Google Shape;2189;p36"/>
            <p:cNvSpPr/>
            <p:nvPr/>
          </p:nvSpPr>
          <p:spPr>
            <a:xfrm>
              <a:off x="7226713" y="33545"/>
              <a:ext cx="1066656" cy="646978"/>
            </a:xfrm>
            <a:custGeom>
              <a:avLst/>
              <a:gdLst/>
              <a:ahLst/>
              <a:cxnLst/>
              <a:rect l="l" t="t" r="r" b="b"/>
              <a:pathLst>
                <a:path w="55346" h="33570" fill="none" extrusionOk="0">
                  <a:moveTo>
                    <a:pt x="4659" y="4141"/>
                  </a:moveTo>
                  <a:cubicBezTo>
                    <a:pt x="1" y="5213"/>
                    <a:pt x="38" y="17562"/>
                    <a:pt x="2811" y="25547"/>
                  </a:cubicBezTo>
                  <a:cubicBezTo>
                    <a:pt x="5583" y="33570"/>
                    <a:pt x="33792" y="30316"/>
                    <a:pt x="44587" y="29392"/>
                  </a:cubicBezTo>
                  <a:cubicBezTo>
                    <a:pt x="55346" y="28468"/>
                    <a:pt x="51871" y="10907"/>
                    <a:pt x="51057" y="6285"/>
                  </a:cubicBezTo>
                  <a:cubicBezTo>
                    <a:pt x="50207" y="1664"/>
                    <a:pt x="10944" y="0"/>
                    <a:pt x="3809" y="6138"/>
                  </a:cubicBezTo>
                </a:path>
              </a:pathLst>
            </a:custGeom>
            <a:noFill/>
            <a:ln w="23100" cap="rnd"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6"/>
            <p:cNvSpPr/>
            <p:nvPr/>
          </p:nvSpPr>
          <p:spPr>
            <a:xfrm>
              <a:off x="7744737" y="126549"/>
              <a:ext cx="292865" cy="22106"/>
            </a:xfrm>
            <a:custGeom>
              <a:avLst/>
              <a:gdLst/>
              <a:ahLst/>
              <a:cxnLst/>
              <a:rect l="l" t="t" r="r" b="b"/>
              <a:pathLst>
                <a:path w="15196" h="1147" fill="none" extrusionOk="0">
                  <a:moveTo>
                    <a:pt x="0" y="481"/>
                  </a:moveTo>
                  <a:cubicBezTo>
                    <a:pt x="4732" y="0"/>
                    <a:pt x="12126" y="74"/>
                    <a:pt x="15195" y="1146"/>
                  </a:cubicBezTo>
                </a:path>
              </a:pathLst>
            </a:custGeom>
            <a:noFill/>
            <a:ln w="23100" cap="rnd"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6"/>
            <p:cNvSpPr/>
            <p:nvPr/>
          </p:nvSpPr>
          <p:spPr>
            <a:xfrm>
              <a:off x="8076041" y="151487"/>
              <a:ext cx="65565" cy="6418"/>
            </a:xfrm>
            <a:custGeom>
              <a:avLst/>
              <a:gdLst/>
              <a:ahLst/>
              <a:cxnLst/>
              <a:rect l="l" t="t" r="r" b="b"/>
              <a:pathLst>
                <a:path w="3402" h="333" fill="none" extrusionOk="0">
                  <a:moveTo>
                    <a:pt x="0" y="333"/>
                  </a:moveTo>
                  <a:cubicBezTo>
                    <a:pt x="1110" y="185"/>
                    <a:pt x="2330" y="0"/>
                    <a:pt x="3402" y="333"/>
                  </a:cubicBezTo>
                </a:path>
              </a:pathLst>
            </a:custGeom>
            <a:noFill/>
            <a:ln w="23100" cap="rnd"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6"/>
            <p:cNvSpPr/>
            <p:nvPr/>
          </p:nvSpPr>
          <p:spPr>
            <a:xfrm>
              <a:off x="7378512" y="546909"/>
              <a:ext cx="252238" cy="59167"/>
            </a:xfrm>
            <a:custGeom>
              <a:avLst/>
              <a:gdLst/>
              <a:ahLst/>
              <a:cxnLst/>
              <a:rect l="l" t="t" r="r" b="b"/>
              <a:pathLst>
                <a:path w="13088" h="3070" fill="none" extrusionOk="0">
                  <a:moveTo>
                    <a:pt x="0" y="1"/>
                  </a:moveTo>
                  <a:cubicBezTo>
                    <a:pt x="1997" y="3070"/>
                    <a:pt x="9871" y="2589"/>
                    <a:pt x="13088" y="2441"/>
                  </a:cubicBezTo>
                </a:path>
              </a:pathLst>
            </a:custGeom>
            <a:noFill/>
            <a:ln w="23100" cap="rnd"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6"/>
            <p:cNvSpPr/>
            <p:nvPr/>
          </p:nvSpPr>
          <p:spPr>
            <a:xfrm>
              <a:off x="7672776" y="605342"/>
              <a:ext cx="53443" cy="3585"/>
            </a:xfrm>
            <a:custGeom>
              <a:avLst/>
              <a:gdLst/>
              <a:ahLst/>
              <a:cxnLst/>
              <a:rect l="l" t="t" r="r" b="b"/>
              <a:pathLst>
                <a:path w="2773" h="186" fill="none" extrusionOk="0">
                  <a:moveTo>
                    <a:pt x="0" y="38"/>
                  </a:moveTo>
                  <a:cubicBezTo>
                    <a:pt x="924" y="1"/>
                    <a:pt x="1849" y="38"/>
                    <a:pt x="2773" y="185"/>
                  </a:cubicBezTo>
                </a:path>
              </a:pathLst>
            </a:custGeom>
            <a:noFill/>
            <a:ln w="23100" cap="rnd"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6"/>
            <p:cNvSpPr txBox="1"/>
            <p:nvPr/>
          </p:nvSpPr>
          <p:spPr>
            <a:xfrm>
              <a:off x="7310350" y="207625"/>
              <a:ext cx="899400" cy="29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2"/>
                  </a:solidFill>
                  <a:latin typeface="Fira Sans Extra Condensed Medium"/>
                  <a:ea typeface="Fira Sans Extra Condensed Medium"/>
                  <a:cs typeface="Fira Sans Extra Condensed Medium"/>
                  <a:sym typeface="Fira Sans Extra Condensed Medium"/>
                </a:rPr>
                <a:t>Controller</a:t>
              </a:r>
              <a:endParaRPr sz="1800">
                <a:solidFill>
                  <a:schemeClr val="lt2"/>
                </a:solidFill>
                <a:latin typeface="Fira Sans Extra Condensed Medium"/>
                <a:ea typeface="Fira Sans Extra Condensed Medium"/>
                <a:cs typeface="Fira Sans Extra Condensed Medium"/>
                <a:sym typeface="Fira Sans Extra Condensed Medium"/>
              </a:endParaRPr>
            </a:p>
          </p:txBody>
        </p:sp>
      </p:grpSp>
      <p:grpSp>
        <p:nvGrpSpPr>
          <p:cNvPr id="2195" name="Google Shape;2195;p36"/>
          <p:cNvGrpSpPr/>
          <p:nvPr/>
        </p:nvGrpSpPr>
        <p:grpSpPr>
          <a:xfrm>
            <a:off x="837750" y="3203800"/>
            <a:ext cx="1166450" cy="970500"/>
            <a:chOff x="1605100" y="2000300"/>
            <a:chExt cx="1166450" cy="970500"/>
          </a:xfrm>
        </p:grpSpPr>
        <p:sp>
          <p:nvSpPr>
            <p:cNvPr id="2196" name="Google Shape;2196;p36"/>
            <p:cNvSpPr/>
            <p:nvPr/>
          </p:nvSpPr>
          <p:spPr>
            <a:xfrm>
              <a:off x="1605100" y="2000300"/>
              <a:ext cx="1166450" cy="970500"/>
            </a:xfrm>
            <a:custGeom>
              <a:avLst/>
              <a:gdLst/>
              <a:ahLst/>
              <a:cxnLst/>
              <a:rect l="l" t="t" r="r" b="b"/>
              <a:pathLst>
                <a:path w="46658" h="38820" fill="none" extrusionOk="0">
                  <a:moveTo>
                    <a:pt x="10611" y="3253"/>
                  </a:moveTo>
                  <a:cubicBezTo>
                    <a:pt x="2145" y="8318"/>
                    <a:pt x="0" y="28061"/>
                    <a:pt x="10463" y="33422"/>
                  </a:cubicBezTo>
                  <a:cubicBezTo>
                    <a:pt x="20926" y="38819"/>
                    <a:pt x="42960" y="37119"/>
                    <a:pt x="44217" y="26656"/>
                  </a:cubicBezTo>
                  <a:cubicBezTo>
                    <a:pt x="45437" y="16193"/>
                    <a:pt x="46657" y="3401"/>
                    <a:pt x="37747" y="1701"/>
                  </a:cubicBezTo>
                  <a:cubicBezTo>
                    <a:pt x="28800" y="0"/>
                    <a:pt x="13384" y="629"/>
                    <a:pt x="9095" y="6470"/>
                  </a:cubicBezTo>
                </a:path>
              </a:pathLst>
            </a:custGeom>
            <a:noFill/>
            <a:ln w="23100" cap="rnd" cmpd="sng">
              <a:solidFill>
                <a:schemeClr val="accen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6"/>
            <p:cNvSpPr/>
            <p:nvPr/>
          </p:nvSpPr>
          <p:spPr>
            <a:xfrm>
              <a:off x="2228975" y="2063150"/>
              <a:ext cx="418725" cy="110000"/>
            </a:xfrm>
            <a:custGeom>
              <a:avLst/>
              <a:gdLst/>
              <a:ahLst/>
              <a:cxnLst/>
              <a:rect l="l" t="t" r="r" b="b"/>
              <a:pathLst>
                <a:path w="16749" h="4400" fill="none" extrusionOk="0">
                  <a:moveTo>
                    <a:pt x="0" y="0"/>
                  </a:moveTo>
                  <a:cubicBezTo>
                    <a:pt x="5990" y="0"/>
                    <a:pt x="15011" y="333"/>
                    <a:pt x="16748" y="4400"/>
                  </a:cubicBezTo>
                </a:path>
              </a:pathLst>
            </a:custGeom>
            <a:noFill/>
            <a:ln w="23100" cap="rnd" cmpd="sng">
              <a:solidFill>
                <a:schemeClr val="accen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6"/>
            <p:cNvSpPr/>
            <p:nvPr/>
          </p:nvSpPr>
          <p:spPr>
            <a:xfrm>
              <a:off x="2662450" y="2227650"/>
              <a:ext cx="13900" cy="100775"/>
            </a:xfrm>
            <a:custGeom>
              <a:avLst/>
              <a:gdLst/>
              <a:ahLst/>
              <a:cxnLst/>
              <a:rect l="l" t="t" r="r" b="b"/>
              <a:pathLst>
                <a:path w="556" h="4031" fill="none" extrusionOk="0">
                  <a:moveTo>
                    <a:pt x="1" y="1"/>
                  </a:moveTo>
                  <a:cubicBezTo>
                    <a:pt x="259" y="1332"/>
                    <a:pt x="444" y="2700"/>
                    <a:pt x="555" y="4031"/>
                  </a:cubicBezTo>
                </a:path>
              </a:pathLst>
            </a:custGeom>
            <a:noFill/>
            <a:ln w="23100" cap="rnd" cmpd="sng">
              <a:solidFill>
                <a:schemeClr val="accen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6"/>
            <p:cNvSpPr/>
            <p:nvPr/>
          </p:nvSpPr>
          <p:spPr>
            <a:xfrm>
              <a:off x="1735425" y="2450400"/>
              <a:ext cx="111850" cy="305975"/>
            </a:xfrm>
            <a:custGeom>
              <a:avLst/>
              <a:gdLst/>
              <a:ahLst/>
              <a:cxnLst/>
              <a:rect l="l" t="t" r="r" b="b"/>
              <a:pathLst>
                <a:path w="4474" h="12239" fill="none" extrusionOk="0">
                  <a:moveTo>
                    <a:pt x="333" y="1"/>
                  </a:moveTo>
                  <a:cubicBezTo>
                    <a:pt x="0" y="2884"/>
                    <a:pt x="1590" y="10279"/>
                    <a:pt x="4474" y="12238"/>
                  </a:cubicBezTo>
                </a:path>
              </a:pathLst>
            </a:custGeom>
            <a:noFill/>
            <a:ln w="23100" cap="rnd" cmpd="sng">
              <a:solidFill>
                <a:schemeClr val="accen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6"/>
            <p:cNvSpPr txBox="1"/>
            <p:nvPr/>
          </p:nvSpPr>
          <p:spPr>
            <a:xfrm>
              <a:off x="1775052" y="2336150"/>
              <a:ext cx="899400" cy="29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accent2"/>
                  </a:solidFill>
                  <a:latin typeface="Fira Sans Extra Condensed Medium"/>
                  <a:ea typeface="Fira Sans Extra Condensed Medium"/>
                  <a:cs typeface="Fira Sans Extra Condensed Medium"/>
                  <a:sym typeface="Fira Sans Extra Condensed Medium"/>
                </a:rPr>
                <a:t>View</a:t>
              </a:r>
              <a:endParaRPr sz="1900">
                <a:solidFill>
                  <a:schemeClr val="accent2"/>
                </a:solidFill>
                <a:latin typeface="Fira Sans Extra Condensed Medium"/>
                <a:ea typeface="Fira Sans Extra Condensed Medium"/>
                <a:cs typeface="Fira Sans Extra Condensed Medium"/>
                <a:sym typeface="Fira Sans Extra Condensed Medium"/>
              </a:endParaRPr>
            </a:p>
          </p:txBody>
        </p:sp>
      </p:grpSp>
      <p:grpSp>
        <p:nvGrpSpPr>
          <p:cNvPr id="2201" name="Google Shape;2201;p36"/>
          <p:cNvGrpSpPr/>
          <p:nvPr/>
        </p:nvGrpSpPr>
        <p:grpSpPr>
          <a:xfrm>
            <a:off x="6815020" y="3203948"/>
            <a:ext cx="1273363" cy="754977"/>
            <a:chOff x="3829276" y="3187838"/>
            <a:chExt cx="1485491" cy="573342"/>
          </a:xfrm>
        </p:grpSpPr>
        <p:sp>
          <p:nvSpPr>
            <p:cNvPr id="2202" name="Google Shape;2202;p36"/>
            <p:cNvSpPr/>
            <p:nvPr/>
          </p:nvSpPr>
          <p:spPr>
            <a:xfrm>
              <a:off x="3829276" y="3187838"/>
              <a:ext cx="1485491" cy="573342"/>
            </a:xfrm>
            <a:custGeom>
              <a:avLst/>
              <a:gdLst/>
              <a:ahLst/>
              <a:cxnLst/>
              <a:rect l="l" t="t" r="r" b="b"/>
              <a:pathLst>
                <a:path w="45217" h="17452" fill="none" extrusionOk="0">
                  <a:moveTo>
                    <a:pt x="3254" y="3587"/>
                  </a:moveTo>
                  <a:cubicBezTo>
                    <a:pt x="1" y="8319"/>
                    <a:pt x="1886" y="16749"/>
                    <a:pt x="7654" y="16527"/>
                  </a:cubicBezTo>
                  <a:cubicBezTo>
                    <a:pt x="13458" y="16305"/>
                    <a:pt x="38044" y="17451"/>
                    <a:pt x="40928" y="15935"/>
                  </a:cubicBezTo>
                  <a:cubicBezTo>
                    <a:pt x="43811" y="14457"/>
                    <a:pt x="45216" y="7173"/>
                    <a:pt x="41741" y="3587"/>
                  </a:cubicBezTo>
                  <a:cubicBezTo>
                    <a:pt x="38266" y="1"/>
                    <a:pt x="6730" y="371"/>
                    <a:pt x="4770" y="5103"/>
                  </a:cubicBezTo>
                </a:path>
              </a:pathLst>
            </a:custGeom>
            <a:noFill/>
            <a:ln w="23100" cap="rnd"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6"/>
            <p:cNvSpPr/>
            <p:nvPr/>
          </p:nvSpPr>
          <p:spPr>
            <a:xfrm>
              <a:off x="3911865" y="3430775"/>
              <a:ext cx="128782" cy="239298"/>
            </a:xfrm>
            <a:custGeom>
              <a:avLst/>
              <a:gdLst/>
              <a:ahLst/>
              <a:cxnLst/>
              <a:rect l="l" t="t" r="r" b="b"/>
              <a:pathLst>
                <a:path w="3920" h="7284" fill="none" extrusionOk="0">
                  <a:moveTo>
                    <a:pt x="1480" y="0"/>
                  </a:moveTo>
                  <a:cubicBezTo>
                    <a:pt x="1" y="1849"/>
                    <a:pt x="1369" y="7062"/>
                    <a:pt x="3920" y="7283"/>
                  </a:cubicBezTo>
                </a:path>
              </a:pathLst>
            </a:custGeom>
            <a:noFill/>
            <a:ln w="23100" cap="rnd"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6"/>
            <p:cNvSpPr/>
            <p:nvPr/>
          </p:nvSpPr>
          <p:spPr>
            <a:xfrm>
              <a:off x="4120768" y="3677325"/>
              <a:ext cx="60777" cy="3679"/>
            </a:xfrm>
            <a:custGeom>
              <a:avLst/>
              <a:gdLst/>
              <a:ahLst/>
              <a:cxnLst/>
              <a:rect l="l" t="t" r="r" b="b"/>
              <a:pathLst>
                <a:path w="1850" h="112" fill="none" extrusionOk="0">
                  <a:moveTo>
                    <a:pt x="1" y="0"/>
                  </a:moveTo>
                  <a:cubicBezTo>
                    <a:pt x="592" y="111"/>
                    <a:pt x="1221" y="111"/>
                    <a:pt x="1849" y="0"/>
                  </a:cubicBezTo>
                </a:path>
              </a:pathLst>
            </a:custGeom>
            <a:noFill/>
            <a:ln w="23100" cap="rnd"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6"/>
            <p:cNvSpPr/>
            <p:nvPr/>
          </p:nvSpPr>
          <p:spPr>
            <a:xfrm>
              <a:off x="5008613" y="3305676"/>
              <a:ext cx="193140" cy="140904"/>
            </a:xfrm>
            <a:custGeom>
              <a:avLst/>
              <a:gdLst/>
              <a:ahLst/>
              <a:cxnLst/>
              <a:rect l="l" t="t" r="r" b="b"/>
              <a:pathLst>
                <a:path w="5879" h="4289" fill="none" extrusionOk="0">
                  <a:moveTo>
                    <a:pt x="1" y="0"/>
                  </a:moveTo>
                  <a:cubicBezTo>
                    <a:pt x="3476" y="592"/>
                    <a:pt x="5213" y="813"/>
                    <a:pt x="5879" y="4289"/>
                  </a:cubicBezTo>
                </a:path>
              </a:pathLst>
            </a:custGeom>
            <a:noFill/>
            <a:ln w="23100" cap="rnd"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6"/>
            <p:cNvSpPr/>
            <p:nvPr/>
          </p:nvSpPr>
          <p:spPr>
            <a:xfrm>
              <a:off x="5193239" y="3537641"/>
              <a:ext cx="12155" cy="102073"/>
            </a:xfrm>
            <a:custGeom>
              <a:avLst/>
              <a:gdLst/>
              <a:ahLst/>
              <a:cxnLst/>
              <a:rect l="l" t="t" r="r" b="b"/>
              <a:pathLst>
                <a:path w="370" h="3107" fill="none" extrusionOk="0">
                  <a:moveTo>
                    <a:pt x="259" y="1"/>
                  </a:moveTo>
                  <a:cubicBezTo>
                    <a:pt x="370" y="1368"/>
                    <a:pt x="0" y="2404"/>
                    <a:pt x="111" y="3106"/>
                  </a:cubicBezTo>
                </a:path>
              </a:pathLst>
            </a:custGeom>
            <a:noFill/>
            <a:ln w="23100" cap="rnd"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6"/>
            <p:cNvSpPr txBox="1"/>
            <p:nvPr/>
          </p:nvSpPr>
          <p:spPr>
            <a:xfrm>
              <a:off x="4122386" y="3325130"/>
              <a:ext cx="899400" cy="29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accent3"/>
                  </a:solidFill>
                  <a:latin typeface="Fira Sans Extra Condensed Medium"/>
                  <a:ea typeface="Fira Sans Extra Condensed Medium"/>
                  <a:cs typeface="Fira Sans Extra Condensed Medium"/>
                  <a:sym typeface="Fira Sans Extra Condensed Medium"/>
                </a:rPr>
                <a:t>Model</a:t>
              </a:r>
              <a:endParaRPr sz="1900">
                <a:solidFill>
                  <a:schemeClr val="accent3"/>
                </a:solidFill>
                <a:latin typeface="Fira Sans Extra Condensed Medium"/>
                <a:ea typeface="Fira Sans Extra Condensed Medium"/>
                <a:cs typeface="Fira Sans Extra Condensed Medium"/>
                <a:sym typeface="Fira Sans Extra Condensed Medium"/>
              </a:endParaRPr>
            </a:p>
          </p:txBody>
        </p:sp>
      </p:grpSp>
      <p:sp>
        <p:nvSpPr>
          <p:cNvPr id="2208" name="Google Shape;2208;p36"/>
          <p:cNvSpPr/>
          <p:nvPr/>
        </p:nvSpPr>
        <p:spPr>
          <a:xfrm>
            <a:off x="556650" y="862725"/>
            <a:ext cx="556458" cy="573348"/>
          </a:xfrm>
          <a:custGeom>
            <a:avLst/>
            <a:gdLst/>
            <a:ahLst/>
            <a:cxnLst/>
            <a:rect l="l" t="t" r="r" b="b"/>
            <a:pathLst>
              <a:path w="42665" h="43960" fill="none" extrusionOk="0">
                <a:moveTo>
                  <a:pt x="7838" y="7580"/>
                </a:moveTo>
                <a:cubicBezTo>
                  <a:pt x="0" y="19521"/>
                  <a:pt x="7320" y="36676"/>
                  <a:pt x="19373" y="40410"/>
                </a:cubicBezTo>
                <a:cubicBezTo>
                  <a:pt x="30760" y="43959"/>
                  <a:pt x="42664" y="33053"/>
                  <a:pt x="41962" y="20926"/>
                </a:cubicBezTo>
                <a:cubicBezTo>
                  <a:pt x="41296" y="8800"/>
                  <a:pt x="31240" y="1"/>
                  <a:pt x="19632" y="2293"/>
                </a:cubicBezTo>
                <a:cubicBezTo>
                  <a:pt x="8023" y="4585"/>
                  <a:pt x="6285" y="15307"/>
                  <a:pt x="6285" y="15307"/>
                </a:cubicBezTo>
              </a:path>
            </a:pathLst>
          </a:custGeom>
          <a:noFill/>
          <a:ln w="23100" cap="rnd" cmpd="sng">
            <a:solidFill>
              <a:srgbClr val="6FA8D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6"/>
          <p:cNvSpPr/>
          <p:nvPr/>
        </p:nvSpPr>
        <p:spPr>
          <a:xfrm>
            <a:off x="705944" y="1020113"/>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9FC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6"/>
          <p:cNvSpPr/>
          <p:nvPr/>
        </p:nvSpPr>
        <p:spPr>
          <a:xfrm rot="2632545">
            <a:off x="1783410" y="4062671"/>
            <a:ext cx="225502" cy="232300"/>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211" name="Google Shape;2211;p36"/>
          <p:cNvSpPr/>
          <p:nvPr/>
        </p:nvSpPr>
        <p:spPr>
          <a:xfrm rot="3646955" flipH="1">
            <a:off x="5135686" y="1320085"/>
            <a:ext cx="177894" cy="172199"/>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212" name="Google Shape;2212;p36"/>
          <p:cNvSpPr/>
          <p:nvPr/>
        </p:nvSpPr>
        <p:spPr>
          <a:xfrm rot="-1620627" flipH="1">
            <a:off x="7599925" y="2996907"/>
            <a:ext cx="268600" cy="172233"/>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213" name="Google Shape;2213;p36"/>
          <p:cNvSpPr/>
          <p:nvPr/>
        </p:nvSpPr>
        <p:spPr>
          <a:xfrm rot="-93938" flipH="1">
            <a:off x="1332036" y="2939198"/>
            <a:ext cx="177888" cy="172208"/>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214" name="Google Shape;2214;p36"/>
          <p:cNvSpPr/>
          <p:nvPr/>
        </p:nvSpPr>
        <p:spPr>
          <a:xfrm rot="-7363247" flipH="1">
            <a:off x="3524179" y="1386913"/>
            <a:ext cx="177882" cy="234782"/>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215" name="Google Shape;2215;p36"/>
          <p:cNvSpPr/>
          <p:nvPr/>
        </p:nvSpPr>
        <p:spPr>
          <a:xfrm>
            <a:off x="1451125" y="1512350"/>
            <a:ext cx="2036125" cy="1428325"/>
          </a:xfrm>
          <a:custGeom>
            <a:avLst/>
            <a:gdLst/>
            <a:ahLst/>
            <a:cxnLst/>
            <a:rect l="l" t="t" r="r" b="b"/>
            <a:pathLst>
              <a:path w="81445" h="57133" extrusionOk="0">
                <a:moveTo>
                  <a:pt x="81445" y="0"/>
                </a:moveTo>
                <a:cubicBezTo>
                  <a:pt x="65234" y="0"/>
                  <a:pt x="47370" y="656"/>
                  <a:pt x="33733" y="9421"/>
                </a:cubicBezTo>
                <a:cubicBezTo>
                  <a:pt x="17348" y="19953"/>
                  <a:pt x="6159" y="38655"/>
                  <a:pt x="0" y="57133"/>
                </a:cubicBezTo>
              </a:path>
            </a:pathLst>
          </a:custGeom>
          <a:noFill/>
          <a:ln w="28575" cap="flat" cmpd="sng">
            <a:solidFill>
              <a:schemeClr val="accent1"/>
            </a:solidFill>
            <a:prstDash val="solid"/>
            <a:round/>
            <a:headEnd type="none" w="med" len="med"/>
            <a:tailEnd type="none" w="med" len="med"/>
          </a:ln>
        </p:spPr>
        <p:txBody>
          <a:bodyPr/>
          <a:lstStyle/>
          <a:p>
            <a:endParaRPr lang="en-CN"/>
          </a:p>
        </p:txBody>
      </p:sp>
      <p:sp>
        <p:nvSpPr>
          <p:cNvPr id="2216" name="Google Shape;2216;p36"/>
          <p:cNvSpPr/>
          <p:nvPr/>
        </p:nvSpPr>
        <p:spPr>
          <a:xfrm>
            <a:off x="987650" y="523790"/>
            <a:ext cx="2666725" cy="445275"/>
          </a:xfrm>
          <a:custGeom>
            <a:avLst/>
            <a:gdLst/>
            <a:ahLst/>
            <a:cxnLst/>
            <a:rect l="l" t="t" r="r" b="b"/>
            <a:pathLst>
              <a:path w="106669" h="17811" extrusionOk="0">
                <a:moveTo>
                  <a:pt x="0" y="9910"/>
                </a:moveTo>
                <a:cubicBezTo>
                  <a:pt x="31886" y="-6042"/>
                  <a:pt x="76988" y="-1944"/>
                  <a:pt x="106669" y="17811"/>
                </a:cubicBezTo>
              </a:path>
            </a:pathLst>
          </a:custGeom>
          <a:noFill/>
          <a:ln w="28575" cap="flat" cmpd="sng">
            <a:solidFill>
              <a:srgbClr val="00C3B1"/>
            </a:solidFill>
            <a:prstDash val="solid"/>
            <a:round/>
            <a:headEnd type="none" w="med" len="med"/>
            <a:tailEnd type="none" w="med" len="med"/>
          </a:ln>
        </p:spPr>
        <p:txBody>
          <a:bodyPr/>
          <a:lstStyle/>
          <a:p>
            <a:endParaRPr lang="en-CN"/>
          </a:p>
        </p:txBody>
      </p:sp>
      <p:grpSp>
        <p:nvGrpSpPr>
          <p:cNvPr id="2217" name="Google Shape;2217;p36"/>
          <p:cNvGrpSpPr/>
          <p:nvPr/>
        </p:nvGrpSpPr>
        <p:grpSpPr>
          <a:xfrm>
            <a:off x="3010200" y="3556400"/>
            <a:ext cx="2666612" cy="529246"/>
            <a:chOff x="4819746" y="2892809"/>
            <a:chExt cx="1561248" cy="585903"/>
          </a:xfrm>
        </p:grpSpPr>
        <p:sp>
          <p:nvSpPr>
            <p:cNvPr id="2218" name="Google Shape;2218;p36"/>
            <p:cNvSpPr/>
            <p:nvPr/>
          </p:nvSpPr>
          <p:spPr>
            <a:xfrm>
              <a:off x="4819746" y="2892809"/>
              <a:ext cx="1561248" cy="585903"/>
            </a:xfrm>
            <a:custGeom>
              <a:avLst/>
              <a:gdLst/>
              <a:ahLst/>
              <a:cxnLst/>
              <a:rect l="l" t="t" r="r" b="b"/>
              <a:pathLst>
                <a:path w="63640" h="25361" extrusionOk="0">
                  <a:moveTo>
                    <a:pt x="29760" y="1"/>
                  </a:moveTo>
                  <a:cubicBezTo>
                    <a:pt x="23080" y="1"/>
                    <a:pt x="15267" y="77"/>
                    <a:pt x="6496" y="292"/>
                  </a:cubicBezTo>
                  <a:cubicBezTo>
                    <a:pt x="3408" y="363"/>
                    <a:pt x="72" y="576"/>
                    <a:pt x="143" y="7426"/>
                  </a:cubicBezTo>
                  <a:cubicBezTo>
                    <a:pt x="178" y="10904"/>
                    <a:pt x="1" y="16831"/>
                    <a:pt x="214" y="19529"/>
                  </a:cubicBezTo>
                  <a:cubicBezTo>
                    <a:pt x="683" y="25121"/>
                    <a:pt x="4090" y="25279"/>
                    <a:pt x="5725" y="25279"/>
                  </a:cubicBezTo>
                  <a:cubicBezTo>
                    <a:pt x="5823" y="25279"/>
                    <a:pt x="5915" y="25279"/>
                    <a:pt x="5999" y="25279"/>
                  </a:cubicBezTo>
                  <a:cubicBezTo>
                    <a:pt x="21564" y="25336"/>
                    <a:pt x="30274" y="25360"/>
                    <a:pt x="35635" y="25360"/>
                  </a:cubicBezTo>
                  <a:cubicBezTo>
                    <a:pt x="46789" y="25360"/>
                    <a:pt x="43444" y="25257"/>
                    <a:pt x="57180" y="25137"/>
                  </a:cubicBezTo>
                  <a:cubicBezTo>
                    <a:pt x="62539" y="25101"/>
                    <a:pt x="63178" y="23291"/>
                    <a:pt x="63427" y="17754"/>
                  </a:cubicBezTo>
                  <a:cubicBezTo>
                    <a:pt x="63640" y="14027"/>
                    <a:pt x="63640" y="10301"/>
                    <a:pt x="63356" y="6609"/>
                  </a:cubicBezTo>
                  <a:cubicBezTo>
                    <a:pt x="63214" y="3486"/>
                    <a:pt x="62859" y="505"/>
                    <a:pt x="55902" y="469"/>
                  </a:cubicBezTo>
                  <a:cubicBezTo>
                    <a:pt x="55902" y="469"/>
                    <a:pt x="46303" y="1"/>
                    <a:pt x="297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434343"/>
                  </a:solidFill>
                  <a:latin typeface="Fira Sans Extra Condensed Medium"/>
                  <a:ea typeface="Fira Sans Extra Condensed Medium"/>
                  <a:cs typeface="Fira Sans Extra Condensed Medium"/>
                  <a:sym typeface="Fira Sans Extra Condensed Medium"/>
                </a:rPr>
                <a:t>Render game content:</a:t>
              </a:r>
              <a:endParaRPr>
                <a:solidFill>
                  <a:srgbClr val="434343"/>
                </a:solidFill>
                <a:latin typeface="Fira Sans Extra Condensed Medium"/>
                <a:ea typeface="Fira Sans Extra Condensed Medium"/>
                <a:cs typeface="Fira Sans Extra Condensed Medium"/>
                <a:sym typeface="Fira Sans Extra Condensed Medium"/>
              </a:endParaRPr>
            </a:p>
            <a:p>
              <a:pPr marL="0" lvl="0" indent="0" algn="ctr" rtl="0">
                <a:spcBef>
                  <a:spcPts val="0"/>
                </a:spcBef>
                <a:spcAft>
                  <a:spcPts val="0"/>
                </a:spcAft>
                <a:buNone/>
              </a:pPr>
              <a:r>
                <a:rPr lang="en">
                  <a:solidFill>
                    <a:srgbClr val="434343"/>
                  </a:solidFill>
                  <a:latin typeface="Fira Sans Extra Condensed Medium"/>
                  <a:ea typeface="Fira Sans Extra Condensed Medium"/>
                  <a:cs typeface="Fira Sans Extra Condensed Medium"/>
                  <a:sym typeface="Fira Sans Extra Condensed Medium"/>
                </a:rPr>
                <a:t>Sunlight credit,  Zombie, Shooter</a:t>
              </a:r>
              <a:endParaRPr>
                <a:solidFill>
                  <a:srgbClr val="434343"/>
                </a:solidFill>
                <a:latin typeface="Fira Sans Extra Condensed Medium"/>
                <a:ea typeface="Fira Sans Extra Condensed Medium"/>
                <a:cs typeface="Fira Sans Extra Condensed Medium"/>
                <a:sym typeface="Fira Sans Extra Condensed Medium"/>
              </a:endParaRPr>
            </a:p>
          </p:txBody>
        </p:sp>
        <p:sp>
          <p:nvSpPr>
            <p:cNvPr id="2219" name="Google Shape;2219;p36"/>
            <p:cNvSpPr/>
            <p:nvPr/>
          </p:nvSpPr>
          <p:spPr>
            <a:xfrm>
              <a:off x="4864125" y="2925925"/>
              <a:ext cx="710775" cy="366425"/>
            </a:xfrm>
            <a:custGeom>
              <a:avLst/>
              <a:gdLst/>
              <a:ahLst/>
              <a:cxnLst/>
              <a:rect l="l" t="t" r="r" b="b"/>
              <a:pathLst>
                <a:path w="28431" h="14657" extrusionOk="0">
                  <a:moveTo>
                    <a:pt x="16580" y="0"/>
                  </a:moveTo>
                  <a:cubicBezTo>
                    <a:pt x="14120" y="0"/>
                    <a:pt x="11396" y="60"/>
                    <a:pt x="8519" y="244"/>
                  </a:cubicBezTo>
                  <a:cubicBezTo>
                    <a:pt x="7170" y="351"/>
                    <a:pt x="5821" y="493"/>
                    <a:pt x="4508" y="706"/>
                  </a:cubicBezTo>
                  <a:cubicBezTo>
                    <a:pt x="3869" y="812"/>
                    <a:pt x="3230" y="990"/>
                    <a:pt x="2591" y="1203"/>
                  </a:cubicBezTo>
                  <a:cubicBezTo>
                    <a:pt x="2272" y="1309"/>
                    <a:pt x="1953" y="1451"/>
                    <a:pt x="1669" y="1629"/>
                  </a:cubicBezTo>
                  <a:cubicBezTo>
                    <a:pt x="1349" y="1842"/>
                    <a:pt x="1101" y="2090"/>
                    <a:pt x="923" y="2445"/>
                  </a:cubicBezTo>
                  <a:cubicBezTo>
                    <a:pt x="639" y="2977"/>
                    <a:pt x="426" y="3581"/>
                    <a:pt x="320" y="4220"/>
                  </a:cubicBezTo>
                  <a:cubicBezTo>
                    <a:pt x="213" y="4752"/>
                    <a:pt x="142" y="5320"/>
                    <a:pt x="107" y="5888"/>
                  </a:cubicBezTo>
                  <a:cubicBezTo>
                    <a:pt x="1" y="6953"/>
                    <a:pt x="1" y="7946"/>
                    <a:pt x="1" y="8834"/>
                  </a:cubicBezTo>
                  <a:cubicBezTo>
                    <a:pt x="36" y="10644"/>
                    <a:pt x="71" y="12099"/>
                    <a:pt x="107" y="13093"/>
                  </a:cubicBezTo>
                  <a:cubicBezTo>
                    <a:pt x="142" y="14122"/>
                    <a:pt x="178" y="14655"/>
                    <a:pt x="213" y="14655"/>
                  </a:cubicBezTo>
                  <a:cubicBezTo>
                    <a:pt x="216" y="14656"/>
                    <a:pt x="218" y="14656"/>
                    <a:pt x="220" y="14656"/>
                  </a:cubicBezTo>
                  <a:cubicBezTo>
                    <a:pt x="291" y="14656"/>
                    <a:pt x="394" y="14093"/>
                    <a:pt x="497" y="13128"/>
                  </a:cubicBezTo>
                  <a:cubicBezTo>
                    <a:pt x="568" y="12099"/>
                    <a:pt x="604" y="10608"/>
                    <a:pt x="639" y="8834"/>
                  </a:cubicBezTo>
                  <a:cubicBezTo>
                    <a:pt x="675" y="7946"/>
                    <a:pt x="746" y="6988"/>
                    <a:pt x="852" y="5959"/>
                  </a:cubicBezTo>
                  <a:cubicBezTo>
                    <a:pt x="923" y="5426"/>
                    <a:pt x="994" y="4894"/>
                    <a:pt x="1101" y="4362"/>
                  </a:cubicBezTo>
                  <a:cubicBezTo>
                    <a:pt x="1207" y="3829"/>
                    <a:pt x="1385" y="3332"/>
                    <a:pt x="1633" y="2871"/>
                  </a:cubicBezTo>
                  <a:cubicBezTo>
                    <a:pt x="1775" y="2658"/>
                    <a:pt x="1917" y="2480"/>
                    <a:pt x="2130" y="2374"/>
                  </a:cubicBezTo>
                  <a:cubicBezTo>
                    <a:pt x="2343" y="2232"/>
                    <a:pt x="2627" y="2126"/>
                    <a:pt x="2875" y="2019"/>
                  </a:cubicBezTo>
                  <a:cubicBezTo>
                    <a:pt x="3443" y="1842"/>
                    <a:pt x="4047" y="1700"/>
                    <a:pt x="4650" y="1629"/>
                  </a:cubicBezTo>
                  <a:cubicBezTo>
                    <a:pt x="5892" y="1416"/>
                    <a:pt x="7241" y="1274"/>
                    <a:pt x="8590" y="1167"/>
                  </a:cubicBezTo>
                  <a:cubicBezTo>
                    <a:pt x="14020" y="812"/>
                    <a:pt x="18989" y="812"/>
                    <a:pt x="22609" y="777"/>
                  </a:cubicBezTo>
                  <a:cubicBezTo>
                    <a:pt x="26230" y="741"/>
                    <a:pt x="28430" y="670"/>
                    <a:pt x="28430" y="564"/>
                  </a:cubicBezTo>
                  <a:cubicBezTo>
                    <a:pt x="28430" y="493"/>
                    <a:pt x="27898" y="422"/>
                    <a:pt x="26904" y="315"/>
                  </a:cubicBezTo>
                  <a:cubicBezTo>
                    <a:pt x="25875" y="244"/>
                    <a:pt x="24420" y="173"/>
                    <a:pt x="22645" y="102"/>
                  </a:cubicBezTo>
                  <a:cubicBezTo>
                    <a:pt x="20906" y="51"/>
                    <a:pt x="18855" y="0"/>
                    <a:pt x="16580" y="0"/>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6"/>
            <p:cNvSpPr/>
            <p:nvPr/>
          </p:nvSpPr>
          <p:spPr>
            <a:xfrm>
              <a:off x="4934225" y="2973600"/>
              <a:ext cx="424175" cy="86225"/>
            </a:xfrm>
            <a:custGeom>
              <a:avLst/>
              <a:gdLst/>
              <a:ahLst/>
              <a:cxnLst/>
              <a:rect l="l" t="t" r="r" b="b"/>
              <a:pathLst>
                <a:path w="16967" h="3449" extrusionOk="0">
                  <a:moveTo>
                    <a:pt x="11375" y="1"/>
                  </a:moveTo>
                  <a:cubicBezTo>
                    <a:pt x="10233" y="1"/>
                    <a:pt x="9092" y="36"/>
                    <a:pt x="7951" y="112"/>
                  </a:cubicBezTo>
                  <a:cubicBezTo>
                    <a:pt x="5431" y="290"/>
                    <a:pt x="3159" y="644"/>
                    <a:pt x="1598" y="1319"/>
                  </a:cubicBezTo>
                  <a:cubicBezTo>
                    <a:pt x="1243" y="1496"/>
                    <a:pt x="888" y="1709"/>
                    <a:pt x="604" y="1958"/>
                  </a:cubicBezTo>
                  <a:cubicBezTo>
                    <a:pt x="462" y="2029"/>
                    <a:pt x="355" y="2171"/>
                    <a:pt x="249" y="2277"/>
                  </a:cubicBezTo>
                  <a:cubicBezTo>
                    <a:pt x="213" y="2348"/>
                    <a:pt x="142" y="2419"/>
                    <a:pt x="142" y="2490"/>
                  </a:cubicBezTo>
                  <a:cubicBezTo>
                    <a:pt x="107" y="2561"/>
                    <a:pt x="71" y="2597"/>
                    <a:pt x="71" y="2668"/>
                  </a:cubicBezTo>
                  <a:cubicBezTo>
                    <a:pt x="0" y="2774"/>
                    <a:pt x="0" y="2880"/>
                    <a:pt x="0" y="3022"/>
                  </a:cubicBezTo>
                  <a:cubicBezTo>
                    <a:pt x="0" y="3093"/>
                    <a:pt x="0" y="3164"/>
                    <a:pt x="36" y="3271"/>
                  </a:cubicBezTo>
                  <a:cubicBezTo>
                    <a:pt x="71" y="3377"/>
                    <a:pt x="36" y="3448"/>
                    <a:pt x="142" y="3448"/>
                  </a:cubicBezTo>
                  <a:cubicBezTo>
                    <a:pt x="213" y="3413"/>
                    <a:pt x="178" y="3164"/>
                    <a:pt x="391" y="2810"/>
                  </a:cubicBezTo>
                  <a:lnTo>
                    <a:pt x="462" y="2703"/>
                  </a:lnTo>
                  <a:lnTo>
                    <a:pt x="604" y="2561"/>
                  </a:lnTo>
                  <a:cubicBezTo>
                    <a:pt x="675" y="2490"/>
                    <a:pt x="781" y="2384"/>
                    <a:pt x="888" y="2313"/>
                  </a:cubicBezTo>
                  <a:cubicBezTo>
                    <a:pt x="1207" y="2135"/>
                    <a:pt x="1491" y="2029"/>
                    <a:pt x="1846" y="1922"/>
                  </a:cubicBezTo>
                  <a:cubicBezTo>
                    <a:pt x="3301" y="1425"/>
                    <a:pt x="5537" y="1177"/>
                    <a:pt x="7986" y="1035"/>
                  </a:cubicBezTo>
                  <a:cubicBezTo>
                    <a:pt x="10471" y="857"/>
                    <a:pt x="12707" y="786"/>
                    <a:pt x="14340" y="715"/>
                  </a:cubicBezTo>
                  <a:cubicBezTo>
                    <a:pt x="15972" y="644"/>
                    <a:pt x="16966" y="538"/>
                    <a:pt x="16966" y="396"/>
                  </a:cubicBezTo>
                  <a:cubicBezTo>
                    <a:pt x="16966" y="290"/>
                    <a:pt x="15972" y="183"/>
                    <a:pt x="14340" y="77"/>
                  </a:cubicBezTo>
                  <a:cubicBezTo>
                    <a:pt x="13351" y="27"/>
                    <a:pt x="12363" y="1"/>
                    <a:pt x="11375" y="1"/>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6"/>
            <p:cNvSpPr/>
            <p:nvPr/>
          </p:nvSpPr>
          <p:spPr>
            <a:xfrm>
              <a:off x="5530739" y="3388100"/>
              <a:ext cx="550175" cy="29425"/>
            </a:xfrm>
            <a:custGeom>
              <a:avLst/>
              <a:gdLst/>
              <a:ahLst/>
              <a:cxnLst/>
              <a:rect l="l" t="t" r="r" b="b"/>
              <a:pathLst>
                <a:path w="22007" h="1177" extrusionOk="0">
                  <a:moveTo>
                    <a:pt x="18781" y="1"/>
                  </a:moveTo>
                  <a:cubicBezTo>
                    <a:pt x="16789" y="1"/>
                    <a:pt x="14038" y="54"/>
                    <a:pt x="11004" y="143"/>
                  </a:cubicBezTo>
                  <a:cubicBezTo>
                    <a:pt x="4934" y="320"/>
                    <a:pt x="1" y="746"/>
                    <a:pt x="1" y="995"/>
                  </a:cubicBezTo>
                  <a:cubicBezTo>
                    <a:pt x="20" y="1124"/>
                    <a:pt x="1368" y="1177"/>
                    <a:pt x="3518" y="1177"/>
                  </a:cubicBezTo>
                  <a:cubicBezTo>
                    <a:pt x="5480" y="1177"/>
                    <a:pt x="8109" y="1133"/>
                    <a:pt x="11004" y="1066"/>
                  </a:cubicBezTo>
                  <a:cubicBezTo>
                    <a:pt x="17073" y="888"/>
                    <a:pt x="22007" y="462"/>
                    <a:pt x="22007" y="178"/>
                  </a:cubicBezTo>
                  <a:cubicBezTo>
                    <a:pt x="22007" y="54"/>
                    <a:pt x="20773" y="1"/>
                    <a:pt x="18781" y="1"/>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6"/>
            <p:cNvSpPr/>
            <p:nvPr/>
          </p:nvSpPr>
          <p:spPr>
            <a:xfrm>
              <a:off x="6120814" y="3196350"/>
              <a:ext cx="242275" cy="211875"/>
            </a:xfrm>
            <a:custGeom>
              <a:avLst/>
              <a:gdLst/>
              <a:ahLst/>
              <a:cxnLst/>
              <a:rect l="l" t="t" r="r" b="b"/>
              <a:pathLst>
                <a:path w="9691" h="8475" extrusionOk="0">
                  <a:moveTo>
                    <a:pt x="8534" y="0"/>
                  </a:moveTo>
                  <a:cubicBezTo>
                    <a:pt x="8528" y="0"/>
                    <a:pt x="8523" y="1"/>
                    <a:pt x="8519" y="4"/>
                  </a:cubicBezTo>
                  <a:cubicBezTo>
                    <a:pt x="8377" y="40"/>
                    <a:pt x="8625" y="892"/>
                    <a:pt x="8767" y="2276"/>
                  </a:cubicBezTo>
                  <a:cubicBezTo>
                    <a:pt x="8838" y="3092"/>
                    <a:pt x="8874" y="3909"/>
                    <a:pt x="8803" y="4725"/>
                  </a:cubicBezTo>
                  <a:cubicBezTo>
                    <a:pt x="8803" y="5186"/>
                    <a:pt x="8696" y="5612"/>
                    <a:pt x="8555" y="6038"/>
                  </a:cubicBezTo>
                  <a:cubicBezTo>
                    <a:pt x="8519" y="6145"/>
                    <a:pt x="8484" y="6216"/>
                    <a:pt x="8413" y="6322"/>
                  </a:cubicBezTo>
                  <a:cubicBezTo>
                    <a:pt x="8377" y="6393"/>
                    <a:pt x="8306" y="6464"/>
                    <a:pt x="8235" y="6499"/>
                  </a:cubicBezTo>
                  <a:cubicBezTo>
                    <a:pt x="8058" y="6641"/>
                    <a:pt x="7845" y="6748"/>
                    <a:pt x="7632" y="6854"/>
                  </a:cubicBezTo>
                  <a:cubicBezTo>
                    <a:pt x="6744" y="7209"/>
                    <a:pt x="5786" y="7458"/>
                    <a:pt x="4792" y="7564"/>
                  </a:cubicBezTo>
                  <a:cubicBezTo>
                    <a:pt x="3869" y="7671"/>
                    <a:pt x="3018" y="7742"/>
                    <a:pt x="2308" y="7777"/>
                  </a:cubicBezTo>
                  <a:cubicBezTo>
                    <a:pt x="888" y="7884"/>
                    <a:pt x="1" y="7884"/>
                    <a:pt x="1" y="8026"/>
                  </a:cubicBezTo>
                  <a:cubicBezTo>
                    <a:pt x="1" y="8168"/>
                    <a:pt x="888" y="8381"/>
                    <a:pt x="2308" y="8452"/>
                  </a:cubicBezTo>
                  <a:cubicBezTo>
                    <a:pt x="2675" y="8466"/>
                    <a:pt x="3037" y="8475"/>
                    <a:pt x="3395" y="8475"/>
                  </a:cubicBezTo>
                  <a:cubicBezTo>
                    <a:pt x="3901" y="8475"/>
                    <a:pt x="4400" y="8458"/>
                    <a:pt x="4899" y="8416"/>
                  </a:cubicBezTo>
                  <a:cubicBezTo>
                    <a:pt x="5964" y="8345"/>
                    <a:pt x="7028" y="8097"/>
                    <a:pt x="8022" y="7706"/>
                  </a:cubicBezTo>
                  <a:cubicBezTo>
                    <a:pt x="8306" y="7600"/>
                    <a:pt x="8555" y="7422"/>
                    <a:pt x="8803" y="7245"/>
                  </a:cubicBezTo>
                  <a:cubicBezTo>
                    <a:pt x="8945" y="7138"/>
                    <a:pt x="9087" y="6996"/>
                    <a:pt x="9158" y="6854"/>
                  </a:cubicBezTo>
                  <a:cubicBezTo>
                    <a:pt x="9264" y="6712"/>
                    <a:pt x="9335" y="6570"/>
                    <a:pt x="9371" y="6393"/>
                  </a:cubicBezTo>
                  <a:cubicBezTo>
                    <a:pt x="9548" y="5896"/>
                    <a:pt x="9655" y="5328"/>
                    <a:pt x="9655" y="4796"/>
                  </a:cubicBezTo>
                  <a:cubicBezTo>
                    <a:pt x="9690" y="3944"/>
                    <a:pt x="9584" y="3057"/>
                    <a:pt x="9406" y="2205"/>
                  </a:cubicBezTo>
                  <a:cubicBezTo>
                    <a:pt x="9100" y="808"/>
                    <a:pt x="8662" y="0"/>
                    <a:pt x="8534" y="0"/>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36"/>
          <p:cNvGrpSpPr/>
          <p:nvPr/>
        </p:nvGrpSpPr>
        <p:grpSpPr>
          <a:xfrm>
            <a:off x="4501725" y="1842846"/>
            <a:ext cx="2666612" cy="1343021"/>
            <a:chOff x="4819746" y="2892802"/>
            <a:chExt cx="1561248" cy="585909"/>
          </a:xfrm>
        </p:grpSpPr>
        <p:sp>
          <p:nvSpPr>
            <p:cNvPr id="2224" name="Google Shape;2224;p36"/>
            <p:cNvSpPr/>
            <p:nvPr/>
          </p:nvSpPr>
          <p:spPr>
            <a:xfrm>
              <a:off x="4819746" y="2892809"/>
              <a:ext cx="1561248" cy="585903"/>
            </a:xfrm>
            <a:custGeom>
              <a:avLst/>
              <a:gdLst/>
              <a:ahLst/>
              <a:cxnLst/>
              <a:rect l="l" t="t" r="r" b="b"/>
              <a:pathLst>
                <a:path w="63640" h="25361" extrusionOk="0">
                  <a:moveTo>
                    <a:pt x="29760" y="1"/>
                  </a:moveTo>
                  <a:cubicBezTo>
                    <a:pt x="23080" y="1"/>
                    <a:pt x="15267" y="77"/>
                    <a:pt x="6496" y="292"/>
                  </a:cubicBezTo>
                  <a:cubicBezTo>
                    <a:pt x="3408" y="363"/>
                    <a:pt x="72" y="576"/>
                    <a:pt x="143" y="7426"/>
                  </a:cubicBezTo>
                  <a:cubicBezTo>
                    <a:pt x="178" y="10904"/>
                    <a:pt x="1" y="16831"/>
                    <a:pt x="214" y="19529"/>
                  </a:cubicBezTo>
                  <a:cubicBezTo>
                    <a:pt x="683" y="25121"/>
                    <a:pt x="4090" y="25279"/>
                    <a:pt x="5725" y="25279"/>
                  </a:cubicBezTo>
                  <a:cubicBezTo>
                    <a:pt x="5823" y="25279"/>
                    <a:pt x="5915" y="25279"/>
                    <a:pt x="5999" y="25279"/>
                  </a:cubicBezTo>
                  <a:cubicBezTo>
                    <a:pt x="21564" y="25336"/>
                    <a:pt x="30274" y="25360"/>
                    <a:pt x="35635" y="25360"/>
                  </a:cubicBezTo>
                  <a:cubicBezTo>
                    <a:pt x="46789" y="25360"/>
                    <a:pt x="43444" y="25257"/>
                    <a:pt x="57180" y="25137"/>
                  </a:cubicBezTo>
                  <a:cubicBezTo>
                    <a:pt x="62539" y="25101"/>
                    <a:pt x="63178" y="23291"/>
                    <a:pt x="63427" y="17754"/>
                  </a:cubicBezTo>
                  <a:cubicBezTo>
                    <a:pt x="63640" y="14027"/>
                    <a:pt x="63640" y="10301"/>
                    <a:pt x="63356" y="6609"/>
                  </a:cubicBezTo>
                  <a:cubicBezTo>
                    <a:pt x="63214" y="3486"/>
                    <a:pt x="62859" y="505"/>
                    <a:pt x="55902" y="469"/>
                  </a:cubicBezTo>
                  <a:cubicBezTo>
                    <a:pt x="55902" y="469"/>
                    <a:pt x="46303" y="1"/>
                    <a:pt x="29760" y="1"/>
                  </a:cubicBezTo>
                  <a:close/>
                </a:path>
              </a:pathLst>
            </a:custGeom>
            <a:solidFill>
              <a:schemeClr val="accen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300" b="1">
                  <a:solidFill>
                    <a:srgbClr val="434343"/>
                  </a:solidFill>
                  <a:latin typeface="Fira Sans Extra Condensed"/>
                  <a:ea typeface="Fira Sans Extra Condensed"/>
                  <a:cs typeface="Fira Sans Extra Condensed"/>
                  <a:sym typeface="Fira Sans Extra Condensed"/>
                </a:rPr>
                <a:t>    </a:t>
              </a:r>
              <a:r>
                <a:rPr lang="en" sz="1300" b="1" u="sng">
                  <a:solidFill>
                    <a:srgbClr val="434343"/>
                  </a:solidFill>
                  <a:latin typeface="Fira Sans Extra Condensed"/>
                  <a:ea typeface="Fira Sans Extra Condensed"/>
                  <a:cs typeface="Fira Sans Extra Condensed"/>
                  <a:sym typeface="Fira Sans Extra Condensed"/>
                </a:rPr>
                <a:t>Generate</a:t>
              </a:r>
              <a:r>
                <a:rPr lang="en" sz="1300" b="1">
                  <a:solidFill>
                    <a:srgbClr val="434343"/>
                  </a:solidFill>
                  <a:latin typeface="Fira Sans Extra Condensed"/>
                  <a:ea typeface="Fira Sans Extra Condensed"/>
                  <a:cs typeface="Fira Sans Extra Condensed"/>
                  <a:sym typeface="Fira Sans Extra Condensed"/>
                </a:rPr>
                <a:t> </a:t>
              </a:r>
              <a:r>
                <a:rPr lang="en" sz="1300">
                  <a:solidFill>
                    <a:srgbClr val="434343"/>
                  </a:solidFill>
                  <a:latin typeface="Fira Sans Extra Condensed Medium"/>
                  <a:ea typeface="Fira Sans Extra Condensed Medium"/>
                  <a:cs typeface="Fira Sans Extra Condensed Medium"/>
                  <a:sym typeface="Fira Sans Extra Condensed Medium"/>
                </a:rPr>
                <a:t>sunlight, zombie, shooter;</a:t>
              </a:r>
              <a:endParaRPr sz="1300">
                <a:solidFill>
                  <a:srgbClr val="434343"/>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sz="1300">
                  <a:solidFill>
                    <a:srgbClr val="434343"/>
                  </a:solidFill>
                  <a:latin typeface="Fira Sans Extra Condensed Medium"/>
                  <a:ea typeface="Fira Sans Extra Condensed Medium"/>
                  <a:cs typeface="Fira Sans Extra Condensed Medium"/>
                  <a:sym typeface="Fira Sans Extra Condensed Medium"/>
                </a:rPr>
                <a:t>   </a:t>
              </a:r>
              <a:r>
                <a:rPr lang="en" sz="1300" b="1" u="sng">
                  <a:solidFill>
                    <a:srgbClr val="434343"/>
                  </a:solidFill>
                  <a:latin typeface="Fira Sans Extra Condensed"/>
                  <a:ea typeface="Fira Sans Extra Condensed"/>
                  <a:cs typeface="Fira Sans Extra Condensed"/>
                  <a:sym typeface="Fira Sans Extra Condensed"/>
                </a:rPr>
                <a:t>Check</a:t>
              </a:r>
              <a:r>
                <a:rPr lang="en" sz="1300">
                  <a:solidFill>
                    <a:srgbClr val="434343"/>
                  </a:solidFill>
                  <a:latin typeface="Fira Sans Extra Condensed Medium"/>
                  <a:ea typeface="Fira Sans Extra Condensed Medium"/>
                  <a:cs typeface="Fira Sans Extra Condensed Medium"/>
                  <a:sym typeface="Fira Sans Extra Condensed Medium"/>
                </a:rPr>
                <a:t> credit, hit and die;</a:t>
              </a:r>
              <a:endParaRPr sz="1300">
                <a:solidFill>
                  <a:srgbClr val="434343"/>
                </a:solidFill>
                <a:latin typeface="Fira Sans Extra Condensed Medium"/>
                <a:ea typeface="Fira Sans Extra Condensed Medium"/>
                <a:cs typeface="Fira Sans Extra Condensed Medium"/>
                <a:sym typeface="Fira Sans Extra Condensed Medium"/>
              </a:endParaRPr>
            </a:p>
            <a:p>
              <a:pPr marL="0" lvl="0" indent="0" algn="ctr" rtl="0">
                <a:spcBef>
                  <a:spcPts val="0"/>
                </a:spcBef>
                <a:spcAft>
                  <a:spcPts val="0"/>
                </a:spcAft>
                <a:buNone/>
              </a:pPr>
              <a:r>
                <a:rPr lang="en" sz="1300" b="1">
                  <a:solidFill>
                    <a:srgbClr val="434343"/>
                  </a:solidFill>
                  <a:latin typeface="Fira Sans Extra Condensed"/>
                  <a:ea typeface="Fira Sans Extra Condensed"/>
                  <a:cs typeface="Fira Sans Extra Condensed"/>
                  <a:sym typeface="Fira Sans Extra Condensed"/>
                </a:rPr>
                <a:t>  </a:t>
              </a:r>
              <a:r>
                <a:rPr lang="en" sz="1300" b="1" u="sng">
                  <a:solidFill>
                    <a:srgbClr val="434343"/>
                  </a:solidFill>
                  <a:latin typeface="Fira Sans Extra Condensed"/>
                  <a:ea typeface="Fira Sans Extra Condensed"/>
                  <a:cs typeface="Fira Sans Extra Condensed"/>
                  <a:sym typeface="Fira Sans Extra Condensed"/>
                </a:rPr>
                <a:t>Update</a:t>
              </a:r>
              <a:r>
                <a:rPr lang="en" sz="1300">
                  <a:solidFill>
                    <a:srgbClr val="434343"/>
                  </a:solidFill>
                  <a:latin typeface="Fira Sans Extra Condensed Medium"/>
                  <a:ea typeface="Fira Sans Extra Condensed Medium"/>
                  <a:cs typeface="Fira Sans Extra Condensed Medium"/>
                  <a:sym typeface="Fira Sans Extra Condensed Medium"/>
                </a:rPr>
                <a:t> game status, zombie moving,        plant attack;</a:t>
              </a:r>
              <a:endParaRPr sz="1300">
                <a:solidFill>
                  <a:srgbClr val="434343"/>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sz="1300" b="1">
                  <a:solidFill>
                    <a:srgbClr val="434343"/>
                  </a:solidFill>
                  <a:latin typeface="Fira Sans Extra Condensed"/>
                  <a:ea typeface="Fira Sans Extra Condensed"/>
                  <a:cs typeface="Fira Sans Extra Condensed"/>
                  <a:sym typeface="Fira Sans Extra Condensed"/>
                </a:rPr>
                <a:t>    </a:t>
              </a:r>
              <a:r>
                <a:rPr lang="en" sz="1300" b="1" u="sng">
                  <a:solidFill>
                    <a:srgbClr val="434343"/>
                  </a:solidFill>
                  <a:latin typeface="Fira Sans Extra Condensed"/>
                  <a:ea typeface="Fira Sans Extra Condensed"/>
                  <a:cs typeface="Fira Sans Extra Condensed"/>
                  <a:sym typeface="Fira Sans Extra Condensed"/>
                </a:rPr>
                <a:t>Play</a:t>
              </a:r>
              <a:r>
                <a:rPr lang="en" sz="1300">
                  <a:solidFill>
                    <a:srgbClr val="434343"/>
                  </a:solidFill>
                  <a:latin typeface="Fira Sans Extra Condensed Medium"/>
                  <a:ea typeface="Fira Sans Extra Condensed Medium"/>
                  <a:cs typeface="Fira Sans Extra Condensed Medium"/>
                  <a:sym typeface="Fira Sans Extra Condensed Medium"/>
                </a:rPr>
                <a:t> sound </a:t>
              </a:r>
              <a:endParaRPr sz="1300">
                <a:solidFill>
                  <a:srgbClr val="434343"/>
                </a:solidFill>
                <a:latin typeface="Fira Sans Extra Condensed Medium"/>
                <a:ea typeface="Fira Sans Extra Condensed Medium"/>
                <a:cs typeface="Fira Sans Extra Condensed Medium"/>
                <a:sym typeface="Fira Sans Extra Condensed Medium"/>
              </a:endParaRPr>
            </a:p>
          </p:txBody>
        </p:sp>
        <p:sp>
          <p:nvSpPr>
            <p:cNvPr id="2225" name="Google Shape;2225;p36"/>
            <p:cNvSpPr/>
            <p:nvPr/>
          </p:nvSpPr>
          <p:spPr>
            <a:xfrm>
              <a:off x="4842989" y="2892802"/>
              <a:ext cx="710775" cy="366425"/>
            </a:xfrm>
            <a:custGeom>
              <a:avLst/>
              <a:gdLst/>
              <a:ahLst/>
              <a:cxnLst/>
              <a:rect l="l" t="t" r="r" b="b"/>
              <a:pathLst>
                <a:path w="28431" h="14657" extrusionOk="0">
                  <a:moveTo>
                    <a:pt x="16580" y="0"/>
                  </a:moveTo>
                  <a:cubicBezTo>
                    <a:pt x="14120" y="0"/>
                    <a:pt x="11396" y="60"/>
                    <a:pt x="8519" y="244"/>
                  </a:cubicBezTo>
                  <a:cubicBezTo>
                    <a:pt x="7170" y="351"/>
                    <a:pt x="5821" y="493"/>
                    <a:pt x="4508" y="706"/>
                  </a:cubicBezTo>
                  <a:cubicBezTo>
                    <a:pt x="3869" y="812"/>
                    <a:pt x="3230" y="990"/>
                    <a:pt x="2591" y="1203"/>
                  </a:cubicBezTo>
                  <a:cubicBezTo>
                    <a:pt x="2272" y="1309"/>
                    <a:pt x="1953" y="1451"/>
                    <a:pt x="1669" y="1629"/>
                  </a:cubicBezTo>
                  <a:cubicBezTo>
                    <a:pt x="1349" y="1842"/>
                    <a:pt x="1101" y="2090"/>
                    <a:pt x="923" y="2445"/>
                  </a:cubicBezTo>
                  <a:cubicBezTo>
                    <a:pt x="639" y="2977"/>
                    <a:pt x="426" y="3581"/>
                    <a:pt x="320" y="4220"/>
                  </a:cubicBezTo>
                  <a:cubicBezTo>
                    <a:pt x="213" y="4752"/>
                    <a:pt x="142" y="5320"/>
                    <a:pt x="107" y="5888"/>
                  </a:cubicBezTo>
                  <a:cubicBezTo>
                    <a:pt x="1" y="6953"/>
                    <a:pt x="1" y="7946"/>
                    <a:pt x="1" y="8834"/>
                  </a:cubicBezTo>
                  <a:cubicBezTo>
                    <a:pt x="36" y="10644"/>
                    <a:pt x="71" y="12099"/>
                    <a:pt x="107" y="13093"/>
                  </a:cubicBezTo>
                  <a:cubicBezTo>
                    <a:pt x="142" y="14122"/>
                    <a:pt x="178" y="14655"/>
                    <a:pt x="213" y="14655"/>
                  </a:cubicBezTo>
                  <a:cubicBezTo>
                    <a:pt x="216" y="14656"/>
                    <a:pt x="218" y="14656"/>
                    <a:pt x="220" y="14656"/>
                  </a:cubicBezTo>
                  <a:cubicBezTo>
                    <a:pt x="291" y="14656"/>
                    <a:pt x="394" y="14093"/>
                    <a:pt x="497" y="13128"/>
                  </a:cubicBezTo>
                  <a:cubicBezTo>
                    <a:pt x="568" y="12099"/>
                    <a:pt x="604" y="10608"/>
                    <a:pt x="639" y="8834"/>
                  </a:cubicBezTo>
                  <a:cubicBezTo>
                    <a:pt x="675" y="7946"/>
                    <a:pt x="746" y="6988"/>
                    <a:pt x="852" y="5959"/>
                  </a:cubicBezTo>
                  <a:cubicBezTo>
                    <a:pt x="923" y="5426"/>
                    <a:pt x="994" y="4894"/>
                    <a:pt x="1101" y="4362"/>
                  </a:cubicBezTo>
                  <a:cubicBezTo>
                    <a:pt x="1207" y="3829"/>
                    <a:pt x="1385" y="3332"/>
                    <a:pt x="1633" y="2871"/>
                  </a:cubicBezTo>
                  <a:cubicBezTo>
                    <a:pt x="1775" y="2658"/>
                    <a:pt x="1917" y="2480"/>
                    <a:pt x="2130" y="2374"/>
                  </a:cubicBezTo>
                  <a:cubicBezTo>
                    <a:pt x="2343" y="2232"/>
                    <a:pt x="2627" y="2126"/>
                    <a:pt x="2875" y="2019"/>
                  </a:cubicBezTo>
                  <a:cubicBezTo>
                    <a:pt x="3443" y="1842"/>
                    <a:pt x="4047" y="1700"/>
                    <a:pt x="4650" y="1629"/>
                  </a:cubicBezTo>
                  <a:cubicBezTo>
                    <a:pt x="5892" y="1416"/>
                    <a:pt x="7241" y="1274"/>
                    <a:pt x="8590" y="1167"/>
                  </a:cubicBezTo>
                  <a:cubicBezTo>
                    <a:pt x="14020" y="812"/>
                    <a:pt x="18989" y="812"/>
                    <a:pt x="22609" y="777"/>
                  </a:cubicBezTo>
                  <a:cubicBezTo>
                    <a:pt x="26230" y="741"/>
                    <a:pt x="28430" y="670"/>
                    <a:pt x="28430" y="564"/>
                  </a:cubicBezTo>
                  <a:cubicBezTo>
                    <a:pt x="28430" y="493"/>
                    <a:pt x="27898" y="422"/>
                    <a:pt x="26904" y="315"/>
                  </a:cubicBezTo>
                  <a:cubicBezTo>
                    <a:pt x="25875" y="244"/>
                    <a:pt x="24420" y="173"/>
                    <a:pt x="22645" y="102"/>
                  </a:cubicBezTo>
                  <a:cubicBezTo>
                    <a:pt x="20906" y="51"/>
                    <a:pt x="18855" y="0"/>
                    <a:pt x="16580" y="0"/>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6"/>
            <p:cNvSpPr/>
            <p:nvPr/>
          </p:nvSpPr>
          <p:spPr>
            <a:xfrm>
              <a:off x="4903004" y="2920409"/>
              <a:ext cx="424175" cy="86225"/>
            </a:xfrm>
            <a:custGeom>
              <a:avLst/>
              <a:gdLst/>
              <a:ahLst/>
              <a:cxnLst/>
              <a:rect l="l" t="t" r="r" b="b"/>
              <a:pathLst>
                <a:path w="16967" h="3449" extrusionOk="0">
                  <a:moveTo>
                    <a:pt x="11375" y="1"/>
                  </a:moveTo>
                  <a:cubicBezTo>
                    <a:pt x="10233" y="1"/>
                    <a:pt x="9092" y="36"/>
                    <a:pt x="7951" y="112"/>
                  </a:cubicBezTo>
                  <a:cubicBezTo>
                    <a:pt x="5431" y="290"/>
                    <a:pt x="3159" y="644"/>
                    <a:pt x="1598" y="1319"/>
                  </a:cubicBezTo>
                  <a:cubicBezTo>
                    <a:pt x="1243" y="1496"/>
                    <a:pt x="888" y="1709"/>
                    <a:pt x="604" y="1958"/>
                  </a:cubicBezTo>
                  <a:cubicBezTo>
                    <a:pt x="462" y="2029"/>
                    <a:pt x="355" y="2171"/>
                    <a:pt x="249" y="2277"/>
                  </a:cubicBezTo>
                  <a:cubicBezTo>
                    <a:pt x="213" y="2348"/>
                    <a:pt x="142" y="2419"/>
                    <a:pt x="142" y="2490"/>
                  </a:cubicBezTo>
                  <a:cubicBezTo>
                    <a:pt x="107" y="2561"/>
                    <a:pt x="71" y="2597"/>
                    <a:pt x="71" y="2668"/>
                  </a:cubicBezTo>
                  <a:cubicBezTo>
                    <a:pt x="0" y="2774"/>
                    <a:pt x="0" y="2880"/>
                    <a:pt x="0" y="3022"/>
                  </a:cubicBezTo>
                  <a:cubicBezTo>
                    <a:pt x="0" y="3093"/>
                    <a:pt x="0" y="3164"/>
                    <a:pt x="36" y="3271"/>
                  </a:cubicBezTo>
                  <a:cubicBezTo>
                    <a:pt x="71" y="3377"/>
                    <a:pt x="36" y="3448"/>
                    <a:pt x="142" y="3448"/>
                  </a:cubicBezTo>
                  <a:cubicBezTo>
                    <a:pt x="213" y="3413"/>
                    <a:pt x="178" y="3164"/>
                    <a:pt x="391" y="2810"/>
                  </a:cubicBezTo>
                  <a:lnTo>
                    <a:pt x="462" y="2703"/>
                  </a:lnTo>
                  <a:lnTo>
                    <a:pt x="604" y="2561"/>
                  </a:lnTo>
                  <a:cubicBezTo>
                    <a:pt x="675" y="2490"/>
                    <a:pt x="781" y="2384"/>
                    <a:pt x="888" y="2313"/>
                  </a:cubicBezTo>
                  <a:cubicBezTo>
                    <a:pt x="1207" y="2135"/>
                    <a:pt x="1491" y="2029"/>
                    <a:pt x="1846" y="1922"/>
                  </a:cubicBezTo>
                  <a:cubicBezTo>
                    <a:pt x="3301" y="1425"/>
                    <a:pt x="5537" y="1177"/>
                    <a:pt x="7986" y="1035"/>
                  </a:cubicBezTo>
                  <a:cubicBezTo>
                    <a:pt x="10471" y="857"/>
                    <a:pt x="12707" y="786"/>
                    <a:pt x="14340" y="715"/>
                  </a:cubicBezTo>
                  <a:cubicBezTo>
                    <a:pt x="15972" y="644"/>
                    <a:pt x="16966" y="538"/>
                    <a:pt x="16966" y="396"/>
                  </a:cubicBezTo>
                  <a:cubicBezTo>
                    <a:pt x="16966" y="290"/>
                    <a:pt x="15972" y="183"/>
                    <a:pt x="14340" y="77"/>
                  </a:cubicBezTo>
                  <a:cubicBezTo>
                    <a:pt x="13351" y="27"/>
                    <a:pt x="12363" y="1"/>
                    <a:pt x="11375" y="1"/>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6"/>
            <p:cNvSpPr/>
            <p:nvPr/>
          </p:nvSpPr>
          <p:spPr>
            <a:xfrm>
              <a:off x="5539653" y="3445578"/>
              <a:ext cx="550175" cy="29425"/>
            </a:xfrm>
            <a:custGeom>
              <a:avLst/>
              <a:gdLst/>
              <a:ahLst/>
              <a:cxnLst/>
              <a:rect l="l" t="t" r="r" b="b"/>
              <a:pathLst>
                <a:path w="22007" h="1177" extrusionOk="0">
                  <a:moveTo>
                    <a:pt x="18781" y="1"/>
                  </a:moveTo>
                  <a:cubicBezTo>
                    <a:pt x="16789" y="1"/>
                    <a:pt x="14038" y="54"/>
                    <a:pt x="11004" y="143"/>
                  </a:cubicBezTo>
                  <a:cubicBezTo>
                    <a:pt x="4934" y="320"/>
                    <a:pt x="1" y="746"/>
                    <a:pt x="1" y="995"/>
                  </a:cubicBezTo>
                  <a:cubicBezTo>
                    <a:pt x="20" y="1124"/>
                    <a:pt x="1368" y="1177"/>
                    <a:pt x="3518" y="1177"/>
                  </a:cubicBezTo>
                  <a:cubicBezTo>
                    <a:pt x="5480" y="1177"/>
                    <a:pt x="8109" y="1133"/>
                    <a:pt x="11004" y="1066"/>
                  </a:cubicBezTo>
                  <a:cubicBezTo>
                    <a:pt x="17073" y="888"/>
                    <a:pt x="22007" y="462"/>
                    <a:pt x="22007" y="178"/>
                  </a:cubicBezTo>
                  <a:cubicBezTo>
                    <a:pt x="22007" y="54"/>
                    <a:pt x="20773" y="1"/>
                    <a:pt x="18781" y="1"/>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6"/>
            <p:cNvSpPr/>
            <p:nvPr/>
          </p:nvSpPr>
          <p:spPr>
            <a:xfrm>
              <a:off x="6124561" y="3247447"/>
              <a:ext cx="242275" cy="211875"/>
            </a:xfrm>
            <a:custGeom>
              <a:avLst/>
              <a:gdLst/>
              <a:ahLst/>
              <a:cxnLst/>
              <a:rect l="l" t="t" r="r" b="b"/>
              <a:pathLst>
                <a:path w="9691" h="8475" extrusionOk="0">
                  <a:moveTo>
                    <a:pt x="8534" y="0"/>
                  </a:moveTo>
                  <a:cubicBezTo>
                    <a:pt x="8528" y="0"/>
                    <a:pt x="8523" y="1"/>
                    <a:pt x="8519" y="4"/>
                  </a:cubicBezTo>
                  <a:cubicBezTo>
                    <a:pt x="8377" y="40"/>
                    <a:pt x="8625" y="892"/>
                    <a:pt x="8767" y="2276"/>
                  </a:cubicBezTo>
                  <a:cubicBezTo>
                    <a:pt x="8838" y="3092"/>
                    <a:pt x="8874" y="3909"/>
                    <a:pt x="8803" y="4725"/>
                  </a:cubicBezTo>
                  <a:cubicBezTo>
                    <a:pt x="8803" y="5186"/>
                    <a:pt x="8696" y="5612"/>
                    <a:pt x="8555" y="6038"/>
                  </a:cubicBezTo>
                  <a:cubicBezTo>
                    <a:pt x="8519" y="6145"/>
                    <a:pt x="8484" y="6216"/>
                    <a:pt x="8413" y="6322"/>
                  </a:cubicBezTo>
                  <a:cubicBezTo>
                    <a:pt x="8377" y="6393"/>
                    <a:pt x="8306" y="6464"/>
                    <a:pt x="8235" y="6499"/>
                  </a:cubicBezTo>
                  <a:cubicBezTo>
                    <a:pt x="8058" y="6641"/>
                    <a:pt x="7845" y="6748"/>
                    <a:pt x="7632" y="6854"/>
                  </a:cubicBezTo>
                  <a:cubicBezTo>
                    <a:pt x="6744" y="7209"/>
                    <a:pt x="5786" y="7458"/>
                    <a:pt x="4792" y="7564"/>
                  </a:cubicBezTo>
                  <a:cubicBezTo>
                    <a:pt x="3869" y="7671"/>
                    <a:pt x="3018" y="7742"/>
                    <a:pt x="2308" y="7777"/>
                  </a:cubicBezTo>
                  <a:cubicBezTo>
                    <a:pt x="888" y="7884"/>
                    <a:pt x="1" y="7884"/>
                    <a:pt x="1" y="8026"/>
                  </a:cubicBezTo>
                  <a:cubicBezTo>
                    <a:pt x="1" y="8168"/>
                    <a:pt x="888" y="8381"/>
                    <a:pt x="2308" y="8452"/>
                  </a:cubicBezTo>
                  <a:cubicBezTo>
                    <a:pt x="2675" y="8466"/>
                    <a:pt x="3037" y="8475"/>
                    <a:pt x="3395" y="8475"/>
                  </a:cubicBezTo>
                  <a:cubicBezTo>
                    <a:pt x="3901" y="8475"/>
                    <a:pt x="4400" y="8458"/>
                    <a:pt x="4899" y="8416"/>
                  </a:cubicBezTo>
                  <a:cubicBezTo>
                    <a:pt x="5964" y="8345"/>
                    <a:pt x="7028" y="8097"/>
                    <a:pt x="8022" y="7706"/>
                  </a:cubicBezTo>
                  <a:cubicBezTo>
                    <a:pt x="8306" y="7600"/>
                    <a:pt x="8555" y="7422"/>
                    <a:pt x="8803" y="7245"/>
                  </a:cubicBezTo>
                  <a:cubicBezTo>
                    <a:pt x="8945" y="7138"/>
                    <a:pt x="9087" y="6996"/>
                    <a:pt x="9158" y="6854"/>
                  </a:cubicBezTo>
                  <a:cubicBezTo>
                    <a:pt x="9264" y="6712"/>
                    <a:pt x="9335" y="6570"/>
                    <a:pt x="9371" y="6393"/>
                  </a:cubicBezTo>
                  <a:cubicBezTo>
                    <a:pt x="9548" y="5896"/>
                    <a:pt x="9655" y="5328"/>
                    <a:pt x="9655" y="4796"/>
                  </a:cubicBezTo>
                  <a:cubicBezTo>
                    <a:pt x="9690" y="3944"/>
                    <a:pt x="9584" y="3057"/>
                    <a:pt x="9406" y="2205"/>
                  </a:cubicBezTo>
                  <a:cubicBezTo>
                    <a:pt x="9100" y="808"/>
                    <a:pt x="8662" y="0"/>
                    <a:pt x="8534" y="0"/>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36"/>
          <p:cNvGrpSpPr/>
          <p:nvPr/>
        </p:nvGrpSpPr>
        <p:grpSpPr>
          <a:xfrm>
            <a:off x="2054212" y="2145887"/>
            <a:ext cx="1889110" cy="376852"/>
            <a:chOff x="4819746" y="2892809"/>
            <a:chExt cx="1561248" cy="585903"/>
          </a:xfrm>
        </p:grpSpPr>
        <p:sp>
          <p:nvSpPr>
            <p:cNvPr id="2230" name="Google Shape;2230;p36"/>
            <p:cNvSpPr/>
            <p:nvPr/>
          </p:nvSpPr>
          <p:spPr>
            <a:xfrm>
              <a:off x="4819746" y="2892809"/>
              <a:ext cx="1561248" cy="585903"/>
            </a:xfrm>
            <a:custGeom>
              <a:avLst/>
              <a:gdLst/>
              <a:ahLst/>
              <a:cxnLst/>
              <a:rect l="l" t="t" r="r" b="b"/>
              <a:pathLst>
                <a:path w="63640" h="25361" extrusionOk="0">
                  <a:moveTo>
                    <a:pt x="29760" y="1"/>
                  </a:moveTo>
                  <a:cubicBezTo>
                    <a:pt x="23080" y="1"/>
                    <a:pt x="15267" y="77"/>
                    <a:pt x="6496" y="292"/>
                  </a:cubicBezTo>
                  <a:cubicBezTo>
                    <a:pt x="3408" y="363"/>
                    <a:pt x="72" y="576"/>
                    <a:pt x="143" y="7426"/>
                  </a:cubicBezTo>
                  <a:cubicBezTo>
                    <a:pt x="178" y="10904"/>
                    <a:pt x="1" y="16831"/>
                    <a:pt x="214" y="19529"/>
                  </a:cubicBezTo>
                  <a:cubicBezTo>
                    <a:pt x="683" y="25121"/>
                    <a:pt x="4090" y="25279"/>
                    <a:pt x="5725" y="25279"/>
                  </a:cubicBezTo>
                  <a:cubicBezTo>
                    <a:pt x="5823" y="25279"/>
                    <a:pt x="5915" y="25279"/>
                    <a:pt x="5999" y="25279"/>
                  </a:cubicBezTo>
                  <a:cubicBezTo>
                    <a:pt x="21564" y="25336"/>
                    <a:pt x="30274" y="25360"/>
                    <a:pt x="35635" y="25360"/>
                  </a:cubicBezTo>
                  <a:cubicBezTo>
                    <a:pt x="46789" y="25360"/>
                    <a:pt x="43444" y="25257"/>
                    <a:pt x="57180" y="25137"/>
                  </a:cubicBezTo>
                  <a:cubicBezTo>
                    <a:pt x="62539" y="25101"/>
                    <a:pt x="63178" y="23291"/>
                    <a:pt x="63427" y="17754"/>
                  </a:cubicBezTo>
                  <a:cubicBezTo>
                    <a:pt x="63640" y="14027"/>
                    <a:pt x="63640" y="10301"/>
                    <a:pt x="63356" y="6609"/>
                  </a:cubicBezTo>
                  <a:cubicBezTo>
                    <a:pt x="63214" y="3486"/>
                    <a:pt x="62859" y="505"/>
                    <a:pt x="55902" y="469"/>
                  </a:cubicBezTo>
                  <a:cubicBezTo>
                    <a:pt x="55902" y="469"/>
                    <a:pt x="46303" y="1"/>
                    <a:pt x="297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434343"/>
                  </a:solidFill>
                  <a:latin typeface="Fira Sans Extra Condensed Medium"/>
                  <a:ea typeface="Fira Sans Extra Condensed Medium"/>
                  <a:cs typeface="Fira Sans Extra Condensed Medium"/>
                  <a:sym typeface="Fira Sans Extra Condensed Medium"/>
                </a:rPr>
                <a:t>Display game on screen</a:t>
              </a:r>
              <a:endParaRPr>
                <a:solidFill>
                  <a:srgbClr val="434343"/>
                </a:solidFill>
                <a:latin typeface="Fira Sans Extra Condensed Medium"/>
                <a:ea typeface="Fira Sans Extra Condensed Medium"/>
                <a:cs typeface="Fira Sans Extra Condensed Medium"/>
                <a:sym typeface="Fira Sans Extra Condensed Medium"/>
              </a:endParaRPr>
            </a:p>
          </p:txBody>
        </p:sp>
        <p:sp>
          <p:nvSpPr>
            <p:cNvPr id="2231" name="Google Shape;2231;p36"/>
            <p:cNvSpPr/>
            <p:nvPr/>
          </p:nvSpPr>
          <p:spPr>
            <a:xfrm>
              <a:off x="4864125" y="2925925"/>
              <a:ext cx="710775" cy="366425"/>
            </a:xfrm>
            <a:custGeom>
              <a:avLst/>
              <a:gdLst/>
              <a:ahLst/>
              <a:cxnLst/>
              <a:rect l="l" t="t" r="r" b="b"/>
              <a:pathLst>
                <a:path w="28431" h="14657" extrusionOk="0">
                  <a:moveTo>
                    <a:pt x="16580" y="0"/>
                  </a:moveTo>
                  <a:cubicBezTo>
                    <a:pt x="14120" y="0"/>
                    <a:pt x="11396" y="60"/>
                    <a:pt x="8519" y="244"/>
                  </a:cubicBezTo>
                  <a:cubicBezTo>
                    <a:pt x="7170" y="351"/>
                    <a:pt x="5821" y="493"/>
                    <a:pt x="4508" y="706"/>
                  </a:cubicBezTo>
                  <a:cubicBezTo>
                    <a:pt x="3869" y="812"/>
                    <a:pt x="3230" y="990"/>
                    <a:pt x="2591" y="1203"/>
                  </a:cubicBezTo>
                  <a:cubicBezTo>
                    <a:pt x="2272" y="1309"/>
                    <a:pt x="1953" y="1451"/>
                    <a:pt x="1669" y="1629"/>
                  </a:cubicBezTo>
                  <a:cubicBezTo>
                    <a:pt x="1349" y="1842"/>
                    <a:pt x="1101" y="2090"/>
                    <a:pt x="923" y="2445"/>
                  </a:cubicBezTo>
                  <a:cubicBezTo>
                    <a:pt x="639" y="2977"/>
                    <a:pt x="426" y="3581"/>
                    <a:pt x="320" y="4220"/>
                  </a:cubicBezTo>
                  <a:cubicBezTo>
                    <a:pt x="213" y="4752"/>
                    <a:pt x="142" y="5320"/>
                    <a:pt x="107" y="5888"/>
                  </a:cubicBezTo>
                  <a:cubicBezTo>
                    <a:pt x="1" y="6953"/>
                    <a:pt x="1" y="7946"/>
                    <a:pt x="1" y="8834"/>
                  </a:cubicBezTo>
                  <a:cubicBezTo>
                    <a:pt x="36" y="10644"/>
                    <a:pt x="71" y="12099"/>
                    <a:pt x="107" y="13093"/>
                  </a:cubicBezTo>
                  <a:cubicBezTo>
                    <a:pt x="142" y="14122"/>
                    <a:pt x="178" y="14655"/>
                    <a:pt x="213" y="14655"/>
                  </a:cubicBezTo>
                  <a:cubicBezTo>
                    <a:pt x="216" y="14656"/>
                    <a:pt x="218" y="14656"/>
                    <a:pt x="220" y="14656"/>
                  </a:cubicBezTo>
                  <a:cubicBezTo>
                    <a:pt x="291" y="14656"/>
                    <a:pt x="394" y="14093"/>
                    <a:pt x="497" y="13128"/>
                  </a:cubicBezTo>
                  <a:cubicBezTo>
                    <a:pt x="568" y="12099"/>
                    <a:pt x="604" y="10608"/>
                    <a:pt x="639" y="8834"/>
                  </a:cubicBezTo>
                  <a:cubicBezTo>
                    <a:pt x="675" y="7946"/>
                    <a:pt x="746" y="6988"/>
                    <a:pt x="852" y="5959"/>
                  </a:cubicBezTo>
                  <a:cubicBezTo>
                    <a:pt x="923" y="5426"/>
                    <a:pt x="994" y="4894"/>
                    <a:pt x="1101" y="4362"/>
                  </a:cubicBezTo>
                  <a:cubicBezTo>
                    <a:pt x="1207" y="3829"/>
                    <a:pt x="1385" y="3332"/>
                    <a:pt x="1633" y="2871"/>
                  </a:cubicBezTo>
                  <a:cubicBezTo>
                    <a:pt x="1775" y="2658"/>
                    <a:pt x="1917" y="2480"/>
                    <a:pt x="2130" y="2374"/>
                  </a:cubicBezTo>
                  <a:cubicBezTo>
                    <a:pt x="2343" y="2232"/>
                    <a:pt x="2627" y="2126"/>
                    <a:pt x="2875" y="2019"/>
                  </a:cubicBezTo>
                  <a:cubicBezTo>
                    <a:pt x="3443" y="1842"/>
                    <a:pt x="4047" y="1700"/>
                    <a:pt x="4650" y="1629"/>
                  </a:cubicBezTo>
                  <a:cubicBezTo>
                    <a:pt x="5892" y="1416"/>
                    <a:pt x="7241" y="1274"/>
                    <a:pt x="8590" y="1167"/>
                  </a:cubicBezTo>
                  <a:cubicBezTo>
                    <a:pt x="14020" y="812"/>
                    <a:pt x="18989" y="812"/>
                    <a:pt x="22609" y="777"/>
                  </a:cubicBezTo>
                  <a:cubicBezTo>
                    <a:pt x="26230" y="741"/>
                    <a:pt x="28430" y="670"/>
                    <a:pt x="28430" y="564"/>
                  </a:cubicBezTo>
                  <a:cubicBezTo>
                    <a:pt x="28430" y="493"/>
                    <a:pt x="27898" y="422"/>
                    <a:pt x="26904" y="315"/>
                  </a:cubicBezTo>
                  <a:cubicBezTo>
                    <a:pt x="25875" y="244"/>
                    <a:pt x="24420" y="173"/>
                    <a:pt x="22645" y="102"/>
                  </a:cubicBezTo>
                  <a:cubicBezTo>
                    <a:pt x="20906" y="51"/>
                    <a:pt x="18855" y="0"/>
                    <a:pt x="16580" y="0"/>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6"/>
            <p:cNvSpPr/>
            <p:nvPr/>
          </p:nvSpPr>
          <p:spPr>
            <a:xfrm>
              <a:off x="4934225" y="2973600"/>
              <a:ext cx="424175" cy="86225"/>
            </a:xfrm>
            <a:custGeom>
              <a:avLst/>
              <a:gdLst/>
              <a:ahLst/>
              <a:cxnLst/>
              <a:rect l="l" t="t" r="r" b="b"/>
              <a:pathLst>
                <a:path w="16967" h="3449" extrusionOk="0">
                  <a:moveTo>
                    <a:pt x="11375" y="1"/>
                  </a:moveTo>
                  <a:cubicBezTo>
                    <a:pt x="10233" y="1"/>
                    <a:pt x="9092" y="36"/>
                    <a:pt x="7951" y="112"/>
                  </a:cubicBezTo>
                  <a:cubicBezTo>
                    <a:pt x="5431" y="290"/>
                    <a:pt x="3159" y="644"/>
                    <a:pt x="1598" y="1319"/>
                  </a:cubicBezTo>
                  <a:cubicBezTo>
                    <a:pt x="1243" y="1496"/>
                    <a:pt x="888" y="1709"/>
                    <a:pt x="604" y="1958"/>
                  </a:cubicBezTo>
                  <a:cubicBezTo>
                    <a:pt x="462" y="2029"/>
                    <a:pt x="355" y="2171"/>
                    <a:pt x="249" y="2277"/>
                  </a:cubicBezTo>
                  <a:cubicBezTo>
                    <a:pt x="213" y="2348"/>
                    <a:pt x="142" y="2419"/>
                    <a:pt x="142" y="2490"/>
                  </a:cubicBezTo>
                  <a:cubicBezTo>
                    <a:pt x="107" y="2561"/>
                    <a:pt x="71" y="2597"/>
                    <a:pt x="71" y="2668"/>
                  </a:cubicBezTo>
                  <a:cubicBezTo>
                    <a:pt x="0" y="2774"/>
                    <a:pt x="0" y="2880"/>
                    <a:pt x="0" y="3022"/>
                  </a:cubicBezTo>
                  <a:cubicBezTo>
                    <a:pt x="0" y="3093"/>
                    <a:pt x="0" y="3164"/>
                    <a:pt x="36" y="3271"/>
                  </a:cubicBezTo>
                  <a:cubicBezTo>
                    <a:pt x="71" y="3377"/>
                    <a:pt x="36" y="3448"/>
                    <a:pt x="142" y="3448"/>
                  </a:cubicBezTo>
                  <a:cubicBezTo>
                    <a:pt x="213" y="3413"/>
                    <a:pt x="178" y="3164"/>
                    <a:pt x="391" y="2810"/>
                  </a:cubicBezTo>
                  <a:lnTo>
                    <a:pt x="462" y="2703"/>
                  </a:lnTo>
                  <a:lnTo>
                    <a:pt x="604" y="2561"/>
                  </a:lnTo>
                  <a:cubicBezTo>
                    <a:pt x="675" y="2490"/>
                    <a:pt x="781" y="2384"/>
                    <a:pt x="888" y="2313"/>
                  </a:cubicBezTo>
                  <a:cubicBezTo>
                    <a:pt x="1207" y="2135"/>
                    <a:pt x="1491" y="2029"/>
                    <a:pt x="1846" y="1922"/>
                  </a:cubicBezTo>
                  <a:cubicBezTo>
                    <a:pt x="3301" y="1425"/>
                    <a:pt x="5537" y="1177"/>
                    <a:pt x="7986" y="1035"/>
                  </a:cubicBezTo>
                  <a:cubicBezTo>
                    <a:pt x="10471" y="857"/>
                    <a:pt x="12707" y="786"/>
                    <a:pt x="14340" y="715"/>
                  </a:cubicBezTo>
                  <a:cubicBezTo>
                    <a:pt x="15972" y="644"/>
                    <a:pt x="16966" y="538"/>
                    <a:pt x="16966" y="396"/>
                  </a:cubicBezTo>
                  <a:cubicBezTo>
                    <a:pt x="16966" y="290"/>
                    <a:pt x="15972" y="183"/>
                    <a:pt x="14340" y="77"/>
                  </a:cubicBezTo>
                  <a:cubicBezTo>
                    <a:pt x="13351" y="27"/>
                    <a:pt x="12363" y="1"/>
                    <a:pt x="11375" y="1"/>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6"/>
            <p:cNvSpPr/>
            <p:nvPr/>
          </p:nvSpPr>
          <p:spPr>
            <a:xfrm>
              <a:off x="5530739" y="3388100"/>
              <a:ext cx="550175" cy="29425"/>
            </a:xfrm>
            <a:custGeom>
              <a:avLst/>
              <a:gdLst/>
              <a:ahLst/>
              <a:cxnLst/>
              <a:rect l="l" t="t" r="r" b="b"/>
              <a:pathLst>
                <a:path w="22007" h="1177" extrusionOk="0">
                  <a:moveTo>
                    <a:pt x="18781" y="1"/>
                  </a:moveTo>
                  <a:cubicBezTo>
                    <a:pt x="16789" y="1"/>
                    <a:pt x="14038" y="54"/>
                    <a:pt x="11004" y="143"/>
                  </a:cubicBezTo>
                  <a:cubicBezTo>
                    <a:pt x="4934" y="320"/>
                    <a:pt x="1" y="746"/>
                    <a:pt x="1" y="995"/>
                  </a:cubicBezTo>
                  <a:cubicBezTo>
                    <a:pt x="20" y="1124"/>
                    <a:pt x="1368" y="1177"/>
                    <a:pt x="3518" y="1177"/>
                  </a:cubicBezTo>
                  <a:cubicBezTo>
                    <a:pt x="5480" y="1177"/>
                    <a:pt x="8109" y="1133"/>
                    <a:pt x="11004" y="1066"/>
                  </a:cubicBezTo>
                  <a:cubicBezTo>
                    <a:pt x="17073" y="888"/>
                    <a:pt x="22007" y="462"/>
                    <a:pt x="22007" y="178"/>
                  </a:cubicBezTo>
                  <a:cubicBezTo>
                    <a:pt x="22007" y="54"/>
                    <a:pt x="20773" y="1"/>
                    <a:pt x="18781" y="1"/>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6"/>
            <p:cNvSpPr/>
            <p:nvPr/>
          </p:nvSpPr>
          <p:spPr>
            <a:xfrm>
              <a:off x="6120814" y="3196350"/>
              <a:ext cx="242275" cy="211875"/>
            </a:xfrm>
            <a:custGeom>
              <a:avLst/>
              <a:gdLst/>
              <a:ahLst/>
              <a:cxnLst/>
              <a:rect l="l" t="t" r="r" b="b"/>
              <a:pathLst>
                <a:path w="9691" h="8475" extrusionOk="0">
                  <a:moveTo>
                    <a:pt x="8534" y="0"/>
                  </a:moveTo>
                  <a:cubicBezTo>
                    <a:pt x="8528" y="0"/>
                    <a:pt x="8523" y="1"/>
                    <a:pt x="8519" y="4"/>
                  </a:cubicBezTo>
                  <a:cubicBezTo>
                    <a:pt x="8377" y="40"/>
                    <a:pt x="8625" y="892"/>
                    <a:pt x="8767" y="2276"/>
                  </a:cubicBezTo>
                  <a:cubicBezTo>
                    <a:pt x="8838" y="3092"/>
                    <a:pt x="8874" y="3909"/>
                    <a:pt x="8803" y="4725"/>
                  </a:cubicBezTo>
                  <a:cubicBezTo>
                    <a:pt x="8803" y="5186"/>
                    <a:pt x="8696" y="5612"/>
                    <a:pt x="8555" y="6038"/>
                  </a:cubicBezTo>
                  <a:cubicBezTo>
                    <a:pt x="8519" y="6145"/>
                    <a:pt x="8484" y="6216"/>
                    <a:pt x="8413" y="6322"/>
                  </a:cubicBezTo>
                  <a:cubicBezTo>
                    <a:pt x="8377" y="6393"/>
                    <a:pt x="8306" y="6464"/>
                    <a:pt x="8235" y="6499"/>
                  </a:cubicBezTo>
                  <a:cubicBezTo>
                    <a:pt x="8058" y="6641"/>
                    <a:pt x="7845" y="6748"/>
                    <a:pt x="7632" y="6854"/>
                  </a:cubicBezTo>
                  <a:cubicBezTo>
                    <a:pt x="6744" y="7209"/>
                    <a:pt x="5786" y="7458"/>
                    <a:pt x="4792" y="7564"/>
                  </a:cubicBezTo>
                  <a:cubicBezTo>
                    <a:pt x="3869" y="7671"/>
                    <a:pt x="3018" y="7742"/>
                    <a:pt x="2308" y="7777"/>
                  </a:cubicBezTo>
                  <a:cubicBezTo>
                    <a:pt x="888" y="7884"/>
                    <a:pt x="1" y="7884"/>
                    <a:pt x="1" y="8026"/>
                  </a:cubicBezTo>
                  <a:cubicBezTo>
                    <a:pt x="1" y="8168"/>
                    <a:pt x="888" y="8381"/>
                    <a:pt x="2308" y="8452"/>
                  </a:cubicBezTo>
                  <a:cubicBezTo>
                    <a:pt x="2675" y="8466"/>
                    <a:pt x="3037" y="8475"/>
                    <a:pt x="3395" y="8475"/>
                  </a:cubicBezTo>
                  <a:cubicBezTo>
                    <a:pt x="3901" y="8475"/>
                    <a:pt x="4400" y="8458"/>
                    <a:pt x="4899" y="8416"/>
                  </a:cubicBezTo>
                  <a:cubicBezTo>
                    <a:pt x="5964" y="8345"/>
                    <a:pt x="7028" y="8097"/>
                    <a:pt x="8022" y="7706"/>
                  </a:cubicBezTo>
                  <a:cubicBezTo>
                    <a:pt x="8306" y="7600"/>
                    <a:pt x="8555" y="7422"/>
                    <a:pt x="8803" y="7245"/>
                  </a:cubicBezTo>
                  <a:cubicBezTo>
                    <a:pt x="8945" y="7138"/>
                    <a:pt x="9087" y="6996"/>
                    <a:pt x="9158" y="6854"/>
                  </a:cubicBezTo>
                  <a:cubicBezTo>
                    <a:pt x="9264" y="6712"/>
                    <a:pt x="9335" y="6570"/>
                    <a:pt x="9371" y="6393"/>
                  </a:cubicBezTo>
                  <a:cubicBezTo>
                    <a:pt x="9548" y="5896"/>
                    <a:pt x="9655" y="5328"/>
                    <a:pt x="9655" y="4796"/>
                  </a:cubicBezTo>
                  <a:cubicBezTo>
                    <a:pt x="9690" y="3944"/>
                    <a:pt x="9584" y="3057"/>
                    <a:pt x="9406" y="2205"/>
                  </a:cubicBezTo>
                  <a:cubicBezTo>
                    <a:pt x="9100" y="808"/>
                    <a:pt x="8662" y="0"/>
                    <a:pt x="8534" y="0"/>
                  </a:cubicBezTo>
                  <a:close/>
                </a:path>
              </a:pathLst>
            </a:custGeom>
            <a:solidFill>
              <a:srgbClr val="47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5" name="Google Shape;2235;p36"/>
          <p:cNvSpPr/>
          <p:nvPr/>
        </p:nvSpPr>
        <p:spPr>
          <a:xfrm rot="-9503975" flipH="1">
            <a:off x="468028" y="1375294"/>
            <a:ext cx="232969" cy="178216"/>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236" name="Google Shape;2236;p36"/>
          <p:cNvSpPr/>
          <p:nvPr/>
        </p:nvSpPr>
        <p:spPr>
          <a:xfrm rot="-4453167" flipH="1">
            <a:off x="3625643" y="940517"/>
            <a:ext cx="232966" cy="178217"/>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237" name="Google Shape;2237;p36"/>
          <p:cNvSpPr/>
          <p:nvPr/>
        </p:nvSpPr>
        <p:spPr>
          <a:xfrm>
            <a:off x="312426" y="1535150"/>
            <a:ext cx="538475" cy="2043725"/>
          </a:xfrm>
          <a:custGeom>
            <a:avLst/>
            <a:gdLst/>
            <a:ahLst/>
            <a:cxnLst/>
            <a:rect l="l" t="t" r="r" b="b"/>
            <a:pathLst>
              <a:path w="21539" h="81749" extrusionOk="0">
                <a:moveTo>
                  <a:pt x="8168" y="0"/>
                </a:moveTo>
                <a:cubicBezTo>
                  <a:pt x="-3043" y="18673"/>
                  <a:pt x="-2178" y="45856"/>
                  <a:pt x="7560" y="65338"/>
                </a:cubicBezTo>
                <a:cubicBezTo>
                  <a:pt x="10773" y="71766"/>
                  <a:pt x="16459" y="76668"/>
                  <a:pt x="21540" y="81749"/>
                </a:cubicBezTo>
              </a:path>
            </a:pathLst>
          </a:custGeom>
          <a:noFill/>
          <a:ln w="28575" cap="flat" cmpd="sng">
            <a:solidFill>
              <a:srgbClr val="00C3B1"/>
            </a:solidFill>
            <a:prstDash val="solid"/>
            <a:round/>
            <a:headEnd type="none" w="med" len="med"/>
            <a:tailEnd type="none" w="med" len="med"/>
          </a:ln>
        </p:spPr>
        <p:txBody>
          <a:bodyPr/>
          <a:lstStyle/>
          <a:p>
            <a:endParaRPr lang="en-CN"/>
          </a:p>
        </p:txBody>
      </p:sp>
      <p:grpSp>
        <p:nvGrpSpPr>
          <p:cNvPr id="2238" name="Google Shape;2238;p36"/>
          <p:cNvGrpSpPr/>
          <p:nvPr/>
        </p:nvGrpSpPr>
        <p:grpSpPr>
          <a:xfrm>
            <a:off x="5498613" y="2921496"/>
            <a:ext cx="257875" cy="207621"/>
            <a:chOff x="1226006" y="3364125"/>
            <a:chExt cx="256031" cy="220779"/>
          </a:xfrm>
        </p:grpSpPr>
        <p:sp>
          <p:nvSpPr>
            <p:cNvPr id="2239" name="Google Shape;2239;p36"/>
            <p:cNvSpPr/>
            <p:nvPr/>
          </p:nvSpPr>
          <p:spPr>
            <a:xfrm>
              <a:off x="1451605" y="3452447"/>
              <a:ext cx="29724" cy="14729"/>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0" name="Google Shape;2240;p36"/>
            <p:cNvSpPr/>
            <p:nvPr/>
          </p:nvSpPr>
          <p:spPr>
            <a:xfrm>
              <a:off x="1449113" y="3408260"/>
              <a:ext cx="32925" cy="29484"/>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1" name="Google Shape;2241;p36"/>
            <p:cNvSpPr/>
            <p:nvPr/>
          </p:nvSpPr>
          <p:spPr>
            <a:xfrm>
              <a:off x="1450897" y="3481853"/>
              <a:ext cx="31141" cy="29471"/>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2" name="Google Shape;2242;p36"/>
            <p:cNvSpPr/>
            <p:nvPr/>
          </p:nvSpPr>
          <p:spPr>
            <a:xfrm>
              <a:off x="1226006" y="3364125"/>
              <a:ext cx="210247" cy="220779"/>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243" name="Google Shape;2243;p36"/>
          <p:cNvSpPr/>
          <p:nvPr/>
        </p:nvSpPr>
        <p:spPr>
          <a:xfrm>
            <a:off x="5325825" y="1378586"/>
            <a:ext cx="2401900" cy="1598400"/>
          </a:xfrm>
          <a:custGeom>
            <a:avLst/>
            <a:gdLst/>
            <a:ahLst/>
            <a:cxnLst/>
            <a:rect l="l" t="t" r="r" b="b"/>
            <a:pathLst>
              <a:path w="96076" h="63936" extrusionOk="0">
                <a:moveTo>
                  <a:pt x="0" y="1030"/>
                </a:moveTo>
                <a:cubicBezTo>
                  <a:pt x="22623" y="-1233"/>
                  <a:pt x="47828" y="-399"/>
                  <a:pt x="67466" y="11058"/>
                </a:cubicBezTo>
                <a:cubicBezTo>
                  <a:pt x="80242" y="18512"/>
                  <a:pt x="90501" y="32455"/>
                  <a:pt x="93601" y="46918"/>
                </a:cubicBezTo>
                <a:cubicBezTo>
                  <a:pt x="94797" y="52497"/>
                  <a:pt x="97229" y="58524"/>
                  <a:pt x="95425" y="63937"/>
                </a:cubicBezTo>
              </a:path>
            </a:pathLst>
          </a:custGeom>
          <a:noFill/>
          <a:ln w="28575" cap="flat" cmpd="sng">
            <a:solidFill>
              <a:schemeClr val="accent1"/>
            </a:solidFill>
            <a:prstDash val="solid"/>
            <a:round/>
            <a:headEnd type="none" w="med" len="med"/>
            <a:tailEnd type="none" w="med" len="med"/>
          </a:ln>
        </p:spPr>
        <p:txBody>
          <a:bodyPr/>
          <a:lstStyle/>
          <a:p>
            <a:endParaRPr lang="en-CN"/>
          </a:p>
        </p:txBody>
      </p:sp>
      <p:grpSp>
        <p:nvGrpSpPr>
          <p:cNvPr id="2244" name="Google Shape;2244;p36"/>
          <p:cNvGrpSpPr/>
          <p:nvPr/>
        </p:nvGrpSpPr>
        <p:grpSpPr>
          <a:xfrm>
            <a:off x="4277883" y="629815"/>
            <a:ext cx="298169" cy="339253"/>
            <a:chOff x="1529350" y="258825"/>
            <a:chExt cx="423475" cy="481825"/>
          </a:xfrm>
        </p:grpSpPr>
        <p:sp>
          <p:nvSpPr>
            <p:cNvPr id="2245" name="Google Shape;2245;p36"/>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6" name="Google Shape;2246;p36"/>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47" name="Google Shape;2247;p36"/>
          <p:cNvGrpSpPr/>
          <p:nvPr/>
        </p:nvGrpSpPr>
        <p:grpSpPr>
          <a:xfrm>
            <a:off x="1196364" y="980668"/>
            <a:ext cx="339184" cy="337464"/>
            <a:chOff x="-9961625" y="4048175"/>
            <a:chExt cx="357600" cy="355825"/>
          </a:xfrm>
        </p:grpSpPr>
        <p:sp>
          <p:nvSpPr>
            <p:cNvPr id="2248" name="Google Shape;2248;p3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36"/>
          <p:cNvGrpSpPr/>
          <p:nvPr/>
        </p:nvGrpSpPr>
        <p:grpSpPr>
          <a:xfrm>
            <a:off x="6815025" y="3977004"/>
            <a:ext cx="298179" cy="337456"/>
            <a:chOff x="3039495" y="4626441"/>
            <a:chExt cx="255400" cy="279351"/>
          </a:xfrm>
        </p:grpSpPr>
        <p:sp>
          <p:nvSpPr>
            <p:cNvPr id="2255" name="Google Shape;2255;p36"/>
            <p:cNvSpPr/>
            <p:nvPr/>
          </p:nvSpPr>
          <p:spPr>
            <a:xfrm>
              <a:off x="3191378" y="4628748"/>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6"/>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6"/>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6"/>
            <p:cNvSpPr/>
            <p:nvPr/>
          </p:nvSpPr>
          <p:spPr>
            <a:xfrm>
              <a:off x="3209391" y="4646499"/>
              <a:ext cx="841" cy="2667"/>
            </a:xfrm>
            <a:custGeom>
              <a:avLst/>
              <a:gdLst/>
              <a:ahLst/>
              <a:cxnLst/>
              <a:rect l="l" t="t" r="r" b="b"/>
              <a:pathLst>
                <a:path w="127" h="403" extrusionOk="0">
                  <a:moveTo>
                    <a:pt x="1" y="0"/>
                  </a:moveTo>
                  <a:cubicBezTo>
                    <a:pt x="47" y="132"/>
                    <a:pt x="87" y="264"/>
                    <a:pt x="126" y="402"/>
                  </a:cubicBezTo>
                  <a:cubicBezTo>
                    <a:pt x="93" y="264"/>
                    <a:pt x="47" y="132"/>
                    <a:pt x="1"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6"/>
            <p:cNvSpPr/>
            <p:nvPr/>
          </p:nvSpPr>
          <p:spPr>
            <a:xfrm>
              <a:off x="3044473" y="4661812"/>
              <a:ext cx="185711" cy="153910"/>
            </a:xfrm>
            <a:custGeom>
              <a:avLst/>
              <a:gdLst/>
              <a:ahLst/>
              <a:cxnLst/>
              <a:rect l="l" t="t" r="r" b="b"/>
              <a:pathLst>
                <a:path w="28053" h="23258" extrusionOk="0">
                  <a:moveTo>
                    <a:pt x="12163" y="1"/>
                  </a:moveTo>
                  <a:cubicBezTo>
                    <a:pt x="12158" y="1"/>
                    <a:pt x="12149" y="5"/>
                    <a:pt x="12142" y="10"/>
                  </a:cubicBezTo>
                  <a:lnTo>
                    <a:pt x="12142" y="10"/>
                  </a:lnTo>
                  <a:cubicBezTo>
                    <a:pt x="12149" y="7"/>
                    <a:pt x="12156" y="3"/>
                    <a:pt x="12163" y="1"/>
                  </a:cubicBezTo>
                  <a:close/>
                  <a:moveTo>
                    <a:pt x="12142" y="10"/>
                  </a:moveTo>
                  <a:cubicBezTo>
                    <a:pt x="12139" y="11"/>
                    <a:pt x="12136" y="13"/>
                    <a:pt x="12133" y="14"/>
                  </a:cubicBezTo>
                  <a:lnTo>
                    <a:pt x="12133" y="14"/>
                  </a:lnTo>
                  <a:cubicBezTo>
                    <a:pt x="12134" y="14"/>
                    <a:pt x="12136" y="14"/>
                    <a:pt x="12137" y="14"/>
                  </a:cubicBezTo>
                  <a:cubicBezTo>
                    <a:pt x="12138" y="13"/>
                    <a:pt x="12140" y="11"/>
                    <a:pt x="12142" y="10"/>
                  </a:cubicBezTo>
                  <a:close/>
                  <a:moveTo>
                    <a:pt x="12133" y="14"/>
                  </a:moveTo>
                  <a:cubicBezTo>
                    <a:pt x="12125" y="15"/>
                    <a:pt x="12120" y="19"/>
                    <a:pt x="12115" y="23"/>
                  </a:cubicBezTo>
                  <a:lnTo>
                    <a:pt x="12115" y="23"/>
                  </a:lnTo>
                  <a:cubicBezTo>
                    <a:pt x="12121" y="20"/>
                    <a:pt x="12127" y="17"/>
                    <a:pt x="12133" y="14"/>
                  </a:cubicBezTo>
                  <a:close/>
                  <a:moveTo>
                    <a:pt x="12115" y="23"/>
                  </a:moveTo>
                  <a:lnTo>
                    <a:pt x="12115" y="23"/>
                  </a:lnTo>
                  <a:cubicBezTo>
                    <a:pt x="12111" y="25"/>
                    <a:pt x="12107" y="26"/>
                    <a:pt x="12104" y="27"/>
                  </a:cubicBezTo>
                  <a:lnTo>
                    <a:pt x="12110" y="27"/>
                  </a:lnTo>
                  <a:cubicBezTo>
                    <a:pt x="12112" y="26"/>
                    <a:pt x="12113" y="24"/>
                    <a:pt x="12115" y="23"/>
                  </a:cubicBezTo>
                  <a:close/>
                  <a:moveTo>
                    <a:pt x="27" y="3114"/>
                  </a:moveTo>
                  <a:cubicBezTo>
                    <a:pt x="20" y="3121"/>
                    <a:pt x="14" y="3121"/>
                    <a:pt x="7" y="3127"/>
                  </a:cubicBezTo>
                  <a:lnTo>
                    <a:pt x="1" y="3134"/>
                  </a:lnTo>
                  <a:cubicBezTo>
                    <a:pt x="14" y="3127"/>
                    <a:pt x="20" y="3121"/>
                    <a:pt x="27" y="3114"/>
                  </a:cubicBezTo>
                  <a:close/>
                  <a:moveTo>
                    <a:pt x="28052" y="22538"/>
                  </a:moveTo>
                  <a:lnTo>
                    <a:pt x="26819" y="23257"/>
                  </a:lnTo>
                  <a:lnTo>
                    <a:pt x="27287" y="23139"/>
                  </a:lnTo>
                  <a:cubicBezTo>
                    <a:pt x="27413" y="23106"/>
                    <a:pt x="27531" y="23053"/>
                    <a:pt x="27630" y="22994"/>
                  </a:cubicBezTo>
                  <a:cubicBezTo>
                    <a:pt x="27650" y="22980"/>
                    <a:pt x="27670" y="22967"/>
                    <a:pt x="27690" y="22954"/>
                  </a:cubicBezTo>
                  <a:cubicBezTo>
                    <a:pt x="27703" y="22941"/>
                    <a:pt x="27716" y="22934"/>
                    <a:pt x="27736" y="22921"/>
                  </a:cubicBezTo>
                  <a:cubicBezTo>
                    <a:pt x="27762" y="22895"/>
                    <a:pt x="27795" y="22868"/>
                    <a:pt x="27822" y="22842"/>
                  </a:cubicBezTo>
                  <a:cubicBezTo>
                    <a:pt x="27841" y="22829"/>
                    <a:pt x="27855" y="22815"/>
                    <a:pt x="27868" y="22802"/>
                  </a:cubicBezTo>
                  <a:cubicBezTo>
                    <a:pt x="27874" y="22789"/>
                    <a:pt x="27888" y="22776"/>
                    <a:pt x="27894" y="22763"/>
                  </a:cubicBezTo>
                  <a:cubicBezTo>
                    <a:pt x="27914" y="22750"/>
                    <a:pt x="27927" y="22730"/>
                    <a:pt x="27947" y="22710"/>
                  </a:cubicBezTo>
                  <a:cubicBezTo>
                    <a:pt x="27954" y="22690"/>
                    <a:pt x="27967" y="22677"/>
                    <a:pt x="27980" y="22657"/>
                  </a:cubicBezTo>
                  <a:cubicBezTo>
                    <a:pt x="27993" y="22644"/>
                    <a:pt x="28000" y="22624"/>
                    <a:pt x="28013" y="22611"/>
                  </a:cubicBezTo>
                  <a:cubicBezTo>
                    <a:pt x="28026" y="22585"/>
                    <a:pt x="28039" y="22565"/>
                    <a:pt x="28052" y="22538"/>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6"/>
            <p:cNvSpPr/>
            <p:nvPr/>
          </p:nvSpPr>
          <p:spPr>
            <a:xfrm>
              <a:off x="3124814" y="4626441"/>
              <a:ext cx="170081" cy="187619"/>
            </a:xfrm>
            <a:custGeom>
              <a:avLst/>
              <a:gdLst/>
              <a:ahLst/>
              <a:cxnLst/>
              <a:rect l="l" t="t" r="r" b="b"/>
              <a:pathLst>
                <a:path w="25692" h="28352" extrusionOk="0">
                  <a:moveTo>
                    <a:pt x="21" y="5347"/>
                  </a:moveTo>
                  <a:lnTo>
                    <a:pt x="21" y="5347"/>
                  </a:lnTo>
                  <a:cubicBezTo>
                    <a:pt x="15" y="5349"/>
                    <a:pt x="6" y="5354"/>
                    <a:pt x="1" y="5359"/>
                  </a:cubicBezTo>
                  <a:lnTo>
                    <a:pt x="21" y="5347"/>
                  </a:lnTo>
                  <a:close/>
                  <a:moveTo>
                    <a:pt x="9549" y="0"/>
                  </a:moveTo>
                  <a:cubicBezTo>
                    <a:pt x="9329" y="0"/>
                    <a:pt x="9124" y="50"/>
                    <a:pt x="8945" y="155"/>
                  </a:cubicBezTo>
                  <a:lnTo>
                    <a:pt x="898" y="4831"/>
                  </a:lnTo>
                  <a:lnTo>
                    <a:pt x="21" y="5347"/>
                  </a:lnTo>
                  <a:lnTo>
                    <a:pt x="21" y="5347"/>
                  </a:lnTo>
                  <a:cubicBezTo>
                    <a:pt x="24" y="5346"/>
                    <a:pt x="26" y="5346"/>
                    <a:pt x="27" y="5346"/>
                  </a:cubicBezTo>
                  <a:cubicBezTo>
                    <a:pt x="47" y="5333"/>
                    <a:pt x="73" y="5319"/>
                    <a:pt x="100" y="5313"/>
                  </a:cubicBezTo>
                  <a:cubicBezTo>
                    <a:pt x="120" y="5306"/>
                    <a:pt x="139" y="5293"/>
                    <a:pt x="159" y="5286"/>
                  </a:cubicBezTo>
                  <a:cubicBezTo>
                    <a:pt x="166" y="5286"/>
                    <a:pt x="172" y="5286"/>
                    <a:pt x="179" y="5280"/>
                  </a:cubicBezTo>
                  <a:lnTo>
                    <a:pt x="185" y="5280"/>
                  </a:lnTo>
                  <a:cubicBezTo>
                    <a:pt x="205" y="5273"/>
                    <a:pt x="225" y="5267"/>
                    <a:pt x="245" y="5260"/>
                  </a:cubicBezTo>
                  <a:cubicBezTo>
                    <a:pt x="271" y="5260"/>
                    <a:pt x="291" y="5253"/>
                    <a:pt x="311" y="5247"/>
                  </a:cubicBezTo>
                  <a:lnTo>
                    <a:pt x="331" y="5247"/>
                  </a:lnTo>
                  <a:cubicBezTo>
                    <a:pt x="350" y="5240"/>
                    <a:pt x="370" y="5240"/>
                    <a:pt x="397" y="5234"/>
                  </a:cubicBezTo>
                  <a:lnTo>
                    <a:pt x="416" y="5234"/>
                  </a:lnTo>
                  <a:cubicBezTo>
                    <a:pt x="436" y="5227"/>
                    <a:pt x="462" y="5227"/>
                    <a:pt x="482" y="5227"/>
                  </a:cubicBezTo>
                  <a:lnTo>
                    <a:pt x="561" y="5227"/>
                  </a:lnTo>
                  <a:cubicBezTo>
                    <a:pt x="904" y="5227"/>
                    <a:pt x="1287" y="5346"/>
                    <a:pt x="1670" y="5563"/>
                  </a:cubicBezTo>
                  <a:cubicBezTo>
                    <a:pt x="1999" y="5755"/>
                    <a:pt x="2329" y="6025"/>
                    <a:pt x="2633" y="6348"/>
                  </a:cubicBezTo>
                  <a:cubicBezTo>
                    <a:pt x="2745" y="6467"/>
                    <a:pt x="2857" y="6599"/>
                    <a:pt x="2956" y="6731"/>
                  </a:cubicBezTo>
                  <a:cubicBezTo>
                    <a:pt x="3193" y="7034"/>
                    <a:pt x="3404" y="7377"/>
                    <a:pt x="3582" y="7753"/>
                  </a:cubicBezTo>
                  <a:cubicBezTo>
                    <a:pt x="3688" y="7971"/>
                    <a:pt x="3774" y="8202"/>
                    <a:pt x="3846" y="8433"/>
                  </a:cubicBezTo>
                  <a:cubicBezTo>
                    <a:pt x="3886" y="8551"/>
                    <a:pt x="3919" y="8670"/>
                    <a:pt x="3952" y="8795"/>
                  </a:cubicBezTo>
                  <a:lnTo>
                    <a:pt x="5858" y="16737"/>
                  </a:lnTo>
                  <a:cubicBezTo>
                    <a:pt x="6089" y="17686"/>
                    <a:pt x="6755" y="18630"/>
                    <a:pt x="7500" y="19065"/>
                  </a:cubicBezTo>
                  <a:lnTo>
                    <a:pt x="13753" y="22666"/>
                  </a:lnTo>
                  <a:cubicBezTo>
                    <a:pt x="14116" y="22884"/>
                    <a:pt x="14452" y="23161"/>
                    <a:pt x="14749" y="23484"/>
                  </a:cubicBezTo>
                  <a:cubicBezTo>
                    <a:pt x="14894" y="23642"/>
                    <a:pt x="15033" y="23814"/>
                    <a:pt x="15158" y="23992"/>
                  </a:cubicBezTo>
                  <a:cubicBezTo>
                    <a:pt x="15191" y="24038"/>
                    <a:pt x="15217" y="24084"/>
                    <a:pt x="15250" y="24124"/>
                  </a:cubicBezTo>
                  <a:cubicBezTo>
                    <a:pt x="15310" y="24216"/>
                    <a:pt x="15369" y="24309"/>
                    <a:pt x="15422" y="24407"/>
                  </a:cubicBezTo>
                  <a:cubicBezTo>
                    <a:pt x="15481" y="24500"/>
                    <a:pt x="15527" y="24592"/>
                    <a:pt x="15580" y="24691"/>
                  </a:cubicBezTo>
                  <a:cubicBezTo>
                    <a:pt x="15626" y="24783"/>
                    <a:pt x="15672" y="24882"/>
                    <a:pt x="15719" y="24981"/>
                  </a:cubicBezTo>
                  <a:cubicBezTo>
                    <a:pt x="15785" y="25126"/>
                    <a:pt x="15837" y="25272"/>
                    <a:pt x="15890" y="25423"/>
                  </a:cubicBezTo>
                  <a:cubicBezTo>
                    <a:pt x="15956" y="25615"/>
                    <a:pt x="16015" y="25812"/>
                    <a:pt x="16055" y="26004"/>
                  </a:cubicBezTo>
                  <a:cubicBezTo>
                    <a:pt x="16075" y="26089"/>
                    <a:pt x="16088" y="26169"/>
                    <a:pt x="16101" y="26248"/>
                  </a:cubicBezTo>
                  <a:cubicBezTo>
                    <a:pt x="16101" y="26261"/>
                    <a:pt x="16108" y="26281"/>
                    <a:pt x="16108" y="26294"/>
                  </a:cubicBezTo>
                  <a:cubicBezTo>
                    <a:pt x="16141" y="26525"/>
                    <a:pt x="16154" y="26756"/>
                    <a:pt x="16147" y="26967"/>
                  </a:cubicBezTo>
                  <a:cubicBezTo>
                    <a:pt x="16147" y="26986"/>
                    <a:pt x="16147" y="27006"/>
                    <a:pt x="16147" y="27026"/>
                  </a:cubicBezTo>
                  <a:cubicBezTo>
                    <a:pt x="16141" y="27118"/>
                    <a:pt x="16128" y="27211"/>
                    <a:pt x="16114" y="27296"/>
                  </a:cubicBezTo>
                  <a:cubicBezTo>
                    <a:pt x="16114" y="27316"/>
                    <a:pt x="16108" y="27329"/>
                    <a:pt x="16108" y="27349"/>
                  </a:cubicBezTo>
                  <a:cubicBezTo>
                    <a:pt x="16101" y="27376"/>
                    <a:pt x="16095" y="27395"/>
                    <a:pt x="16095" y="27415"/>
                  </a:cubicBezTo>
                  <a:lnTo>
                    <a:pt x="16081" y="27468"/>
                  </a:lnTo>
                  <a:cubicBezTo>
                    <a:pt x="16042" y="27620"/>
                    <a:pt x="15989" y="27758"/>
                    <a:pt x="15916" y="27883"/>
                  </a:cubicBezTo>
                  <a:cubicBezTo>
                    <a:pt x="15903" y="27910"/>
                    <a:pt x="15890" y="27930"/>
                    <a:pt x="15877" y="27956"/>
                  </a:cubicBezTo>
                  <a:cubicBezTo>
                    <a:pt x="15864" y="27969"/>
                    <a:pt x="15857" y="27989"/>
                    <a:pt x="15844" y="28002"/>
                  </a:cubicBezTo>
                  <a:cubicBezTo>
                    <a:pt x="15831" y="28022"/>
                    <a:pt x="15818" y="28035"/>
                    <a:pt x="15811" y="28055"/>
                  </a:cubicBezTo>
                  <a:cubicBezTo>
                    <a:pt x="15791" y="28075"/>
                    <a:pt x="15778" y="28095"/>
                    <a:pt x="15758" y="28114"/>
                  </a:cubicBezTo>
                  <a:cubicBezTo>
                    <a:pt x="15752" y="28121"/>
                    <a:pt x="15738" y="28134"/>
                    <a:pt x="15732" y="28147"/>
                  </a:cubicBezTo>
                  <a:cubicBezTo>
                    <a:pt x="15719" y="28160"/>
                    <a:pt x="15705" y="28174"/>
                    <a:pt x="15686" y="28187"/>
                  </a:cubicBezTo>
                  <a:cubicBezTo>
                    <a:pt x="15659" y="28213"/>
                    <a:pt x="15626" y="28240"/>
                    <a:pt x="15600" y="28266"/>
                  </a:cubicBezTo>
                  <a:cubicBezTo>
                    <a:pt x="15580" y="28279"/>
                    <a:pt x="15567" y="28286"/>
                    <a:pt x="15554" y="28299"/>
                  </a:cubicBezTo>
                  <a:cubicBezTo>
                    <a:pt x="15542" y="28307"/>
                    <a:pt x="15530" y="28315"/>
                    <a:pt x="15519" y="28322"/>
                  </a:cubicBezTo>
                  <a:lnTo>
                    <a:pt x="18482" y="26604"/>
                  </a:lnTo>
                  <a:lnTo>
                    <a:pt x="24458" y="23128"/>
                  </a:lnTo>
                  <a:cubicBezTo>
                    <a:pt x="24544" y="23082"/>
                    <a:pt x="24623" y="23016"/>
                    <a:pt x="24695" y="22950"/>
                  </a:cubicBezTo>
                  <a:cubicBezTo>
                    <a:pt x="24709" y="22937"/>
                    <a:pt x="24715" y="22923"/>
                    <a:pt x="24728" y="22910"/>
                  </a:cubicBezTo>
                  <a:cubicBezTo>
                    <a:pt x="24742" y="22897"/>
                    <a:pt x="24748" y="22884"/>
                    <a:pt x="24761" y="22871"/>
                  </a:cubicBezTo>
                  <a:cubicBezTo>
                    <a:pt x="24781" y="22851"/>
                    <a:pt x="24801" y="22825"/>
                    <a:pt x="24821" y="22798"/>
                  </a:cubicBezTo>
                  <a:cubicBezTo>
                    <a:pt x="25691" y="21585"/>
                    <a:pt x="24702" y="18577"/>
                    <a:pt x="22737" y="17442"/>
                  </a:cubicBezTo>
                  <a:lnTo>
                    <a:pt x="16490" y="13841"/>
                  </a:lnTo>
                  <a:cubicBezTo>
                    <a:pt x="16259" y="13703"/>
                    <a:pt x="16029" y="13518"/>
                    <a:pt x="15824" y="13300"/>
                  </a:cubicBezTo>
                  <a:cubicBezTo>
                    <a:pt x="15785" y="13254"/>
                    <a:pt x="15745" y="13208"/>
                    <a:pt x="15705" y="13162"/>
                  </a:cubicBezTo>
                  <a:cubicBezTo>
                    <a:pt x="15303" y="12700"/>
                    <a:pt x="14993" y="12106"/>
                    <a:pt x="14848" y="11513"/>
                  </a:cubicBezTo>
                  <a:lnTo>
                    <a:pt x="12935" y="3572"/>
                  </a:lnTo>
                  <a:cubicBezTo>
                    <a:pt x="12929" y="3525"/>
                    <a:pt x="12915" y="3479"/>
                    <a:pt x="12902" y="3433"/>
                  </a:cubicBezTo>
                  <a:cubicBezTo>
                    <a:pt x="12863" y="3295"/>
                    <a:pt x="12823" y="3163"/>
                    <a:pt x="12777" y="3031"/>
                  </a:cubicBezTo>
                  <a:cubicBezTo>
                    <a:pt x="12744" y="2938"/>
                    <a:pt x="12711" y="2853"/>
                    <a:pt x="12678" y="2774"/>
                  </a:cubicBezTo>
                  <a:cubicBezTo>
                    <a:pt x="12625" y="2642"/>
                    <a:pt x="12566" y="2516"/>
                    <a:pt x="12506" y="2398"/>
                  </a:cubicBezTo>
                  <a:cubicBezTo>
                    <a:pt x="12487" y="2358"/>
                    <a:pt x="12467" y="2318"/>
                    <a:pt x="12447" y="2279"/>
                  </a:cubicBezTo>
                  <a:cubicBezTo>
                    <a:pt x="12421" y="2239"/>
                    <a:pt x="12401" y="2200"/>
                    <a:pt x="12381" y="2160"/>
                  </a:cubicBezTo>
                  <a:cubicBezTo>
                    <a:pt x="12335" y="2081"/>
                    <a:pt x="12289" y="2008"/>
                    <a:pt x="12243" y="1929"/>
                  </a:cubicBezTo>
                  <a:cubicBezTo>
                    <a:pt x="12150" y="1784"/>
                    <a:pt x="12051" y="1639"/>
                    <a:pt x="11946" y="1507"/>
                  </a:cubicBezTo>
                  <a:cubicBezTo>
                    <a:pt x="11919" y="1474"/>
                    <a:pt x="11893" y="1441"/>
                    <a:pt x="11867" y="1408"/>
                  </a:cubicBezTo>
                  <a:cubicBezTo>
                    <a:pt x="11814" y="1342"/>
                    <a:pt x="11761" y="1276"/>
                    <a:pt x="11708" y="1217"/>
                  </a:cubicBezTo>
                  <a:cubicBezTo>
                    <a:pt x="11656" y="1158"/>
                    <a:pt x="11596" y="1098"/>
                    <a:pt x="11543" y="1039"/>
                  </a:cubicBezTo>
                  <a:cubicBezTo>
                    <a:pt x="11260" y="749"/>
                    <a:pt x="10956" y="518"/>
                    <a:pt x="10660" y="340"/>
                  </a:cubicBezTo>
                  <a:cubicBezTo>
                    <a:pt x="10277" y="122"/>
                    <a:pt x="9894" y="0"/>
                    <a:pt x="9549" y="0"/>
                  </a:cubicBezTo>
                  <a:close/>
                  <a:moveTo>
                    <a:pt x="15519" y="28322"/>
                  </a:moveTo>
                  <a:lnTo>
                    <a:pt x="15468" y="28352"/>
                  </a:lnTo>
                  <a:cubicBezTo>
                    <a:pt x="15475" y="28352"/>
                    <a:pt x="15488" y="28345"/>
                    <a:pt x="15494" y="28339"/>
                  </a:cubicBezTo>
                  <a:cubicBezTo>
                    <a:pt x="15502" y="28333"/>
                    <a:pt x="15511" y="28328"/>
                    <a:pt x="15519" y="28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6"/>
            <p:cNvSpPr/>
            <p:nvPr/>
          </p:nvSpPr>
          <p:spPr>
            <a:xfrm>
              <a:off x="3044520" y="4647061"/>
              <a:ext cx="86239" cy="62291"/>
            </a:xfrm>
            <a:custGeom>
              <a:avLst/>
              <a:gdLst/>
              <a:ahLst/>
              <a:cxnLst/>
              <a:rect l="l" t="t" r="r" b="b"/>
              <a:pathLst>
                <a:path w="13027" h="9413" extrusionOk="0">
                  <a:moveTo>
                    <a:pt x="20" y="5343"/>
                  </a:moveTo>
                  <a:cubicBezTo>
                    <a:pt x="13" y="5350"/>
                    <a:pt x="7" y="5350"/>
                    <a:pt x="0" y="5356"/>
                  </a:cubicBezTo>
                  <a:lnTo>
                    <a:pt x="23" y="5343"/>
                  </a:lnTo>
                  <a:close/>
                  <a:moveTo>
                    <a:pt x="9553" y="0"/>
                  </a:moveTo>
                  <a:cubicBezTo>
                    <a:pt x="9323" y="0"/>
                    <a:pt x="9119" y="56"/>
                    <a:pt x="8944" y="159"/>
                  </a:cubicBezTo>
                  <a:lnTo>
                    <a:pt x="23" y="5343"/>
                  </a:lnTo>
                  <a:lnTo>
                    <a:pt x="26" y="5343"/>
                  </a:lnTo>
                  <a:cubicBezTo>
                    <a:pt x="46" y="5336"/>
                    <a:pt x="66" y="5323"/>
                    <a:pt x="86" y="5317"/>
                  </a:cubicBezTo>
                  <a:cubicBezTo>
                    <a:pt x="106" y="5310"/>
                    <a:pt x="119" y="5303"/>
                    <a:pt x="139" y="5297"/>
                  </a:cubicBezTo>
                  <a:cubicBezTo>
                    <a:pt x="152" y="5290"/>
                    <a:pt x="158" y="5290"/>
                    <a:pt x="165" y="5284"/>
                  </a:cubicBezTo>
                  <a:cubicBezTo>
                    <a:pt x="178" y="5284"/>
                    <a:pt x="185" y="5284"/>
                    <a:pt x="198" y="5277"/>
                  </a:cubicBezTo>
                  <a:cubicBezTo>
                    <a:pt x="211" y="5270"/>
                    <a:pt x="231" y="5264"/>
                    <a:pt x="251" y="5264"/>
                  </a:cubicBezTo>
                  <a:lnTo>
                    <a:pt x="257" y="5264"/>
                  </a:lnTo>
                  <a:cubicBezTo>
                    <a:pt x="264" y="5257"/>
                    <a:pt x="277" y="5257"/>
                    <a:pt x="284" y="5257"/>
                  </a:cubicBezTo>
                  <a:cubicBezTo>
                    <a:pt x="284" y="5257"/>
                    <a:pt x="290" y="5251"/>
                    <a:pt x="290" y="5251"/>
                  </a:cubicBezTo>
                  <a:cubicBezTo>
                    <a:pt x="304" y="5251"/>
                    <a:pt x="317" y="5244"/>
                    <a:pt x="330" y="5244"/>
                  </a:cubicBezTo>
                  <a:cubicBezTo>
                    <a:pt x="350" y="5244"/>
                    <a:pt x="369" y="5237"/>
                    <a:pt x="383" y="5237"/>
                  </a:cubicBezTo>
                  <a:cubicBezTo>
                    <a:pt x="402" y="5237"/>
                    <a:pt x="416" y="5231"/>
                    <a:pt x="435" y="5231"/>
                  </a:cubicBezTo>
                  <a:lnTo>
                    <a:pt x="482" y="5231"/>
                  </a:lnTo>
                  <a:cubicBezTo>
                    <a:pt x="508" y="5224"/>
                    <a:pt x="534" y="5224"/>
                    <a:pt x="561" y="5224"/>
                  </a:cubicBezTo>
                  <a:cubicBezTo>
                    <a:pt x="594" y="5224"/>
                    <a:pt x="620" y="5224"/>
                    <a:pt x="653" y="5231"/>
                  </a:cubicBezTo>
                  <a:lnTo>
                    <a:pt x="699" y="5231"/>
                  </a:lnTo>
                  <a:cubicBezTo>
                    <a:pt x="712" y="5231"/>
                    <a:pt x="732" y="5237"/>
                    <a:pt x="745" y="5237"/>
                  </a:cubicBezTo>
                  <a:cubicBezTo>
                    <a:pt x="759" y="5237"/>
                    <a:pt x="778" y="5244"/>
                    <a:pt x="792" y="5244"/>
                  </a:cubicBezTo>
                  <a:lnTo>
                    <a:pt x="818" y="5244"/>
                  </a:lnTo>
                  <a:cubicBezTo>
                    <a:pt x="825" y="5251"/>
                    <a:pt x="831" y="5251"/>
                    <a:pt x="838" y="5251"/>
                  </a:cubicBezTo>
                  <a:cubicBezTo>
                    <a:pt x="871" y="5257"/>
                    <a:pt x="904" y="5264"/>
                    <a:pt x="937" y="5270"/>
                  </a:cubicBezTo>
                  <a:cubicBezTo>
                    <a:pt x="983" y="5284"/>
                    <a:pt x="1029" y="5297"/>
                    <a:pt x="1075" y="5310"/>
                  </a:cubicBezTo>
                  <a:cubicBezTo>
                    <a:pt x="1121" y="5323"/>
                    <a:pt x="1168" y="5336"/>
                    <a:pt x="1214" y="5356"/>
                  </a:cubicBezTo>
                  <a:cubicBezTo>
                    <a:pt x="1234" y="5363"/>
                    <a:pt x="1260" y="5376"/>
                    <a:pt x="1286" y="5383"/>
                  </a:cubicBezTo>
                  <a:cubicBezTo>
                    <a:pt x="1313" y="5396"/>
                    <a:pt x="1346" y="5409"/>
                    <a:pt x="1379" y="5422"/>
                  </a:cubicBezTo>
                  <a:cubicBezTo>
                    <a:pt x="1405" y="5435"/>
                    <a:pt x="1438" y="5449"/>
                    <a:pt x="1464" y="5468"/>
                  </a:cubicBezTo>
                  <a:cubicBezTo>
                    <a:pt x="1491" y="5482"/>
                    <a:pt x="1517" y="5495"/>
                    <a:pt x="1544" y="5508"/>
                  </a:cubicBezTo>
                  <a:cubicBezTo>
                    <a:pt x="1557" y="5515"/>
                    <a:pt x="1570" y="5521"/>
                    <a:pt x="1577" y="5528"/>
                  </a:cubicBezTo>
                  <a:cubicBezTo>
                    <a:pt x="1603" y="5541"/>
                    <a:pt x="1629" y="5554"/>
                    <a:pt x="1656" y="5567"/>
                  </a:cubicBezTo>
                  <a:lnTo>
                    <a:pt x="7902" y="9175"/>
                  </a:lnTo>
                  <a:cubicBezTo>
                    <a:pt x="8179" y="9333"/>
                    <a:pt x="8443" y="9413"/>
                    <a:pt x="8680" y="9413"/>
                  </a:cubicBezTo>
                  <a:lnTo>
                    <a:pt x="8753" y="9413"/>
                  </a:lnTo>
                  <a:cubicBezTo>
                    <a:pt x="8759" y="9406"/>
                    <a:pt x="8766" y="9406"/>
                    <a:pt x="8773" y="9406"/>
                  </a:cubicBezTo>
                  <a:cubicBezTo>
                    <a:pt x="8786" y="9406"/>
                    <a:pt x="8806" y="9406"/>
                    <a:pt x="8825" y="9399"/>
                  </a:cubicBezTo>
                  <a:lnTo>
                    <a:pt x="8832" y="9399"/>
                  </a:lnTo>
                  <a:cubicBezTo>
                    <a:pt x="8852" y="9399"/>
                    <a:pt x="8871" y="9393"/>
                    <a:pt x="8885" y="9393"/>
                  </a:cubicBezTo>
                  <a:cubicBezTo>
                    <a:pt x="8904" y="9386"/>
                    <a:pt x="8918" y="9386"/>
                    <a:pt x="8937" y="9380"/>
                  </a:cubicBezTo>
                  <a:cubicBezTo>
                    <a:pt x="8951" y="9373"/>
                    <a:pt x="8964" y="9373"/>
                    <a:pt x="8977" y="9366"/>
                  </a:cubicBezTo>
                  <a:cubicBezTo>
                    <a:pt x="9017" y="9353"/>
                    <a:pt x="9050" y="9340"/>
                    <a:pt x="9083" y="9320"/>
                  </a:cubicBezTo>
                  <a:cubicBezTo>
                    <a:pt x="9096" y="9320"/>
                    <a:pt x="9109" y="9314"/>
                    <a:pt x="9116" y="9307"/>
                  </a:cubicBezTo>
                  <a:lnTo>
                    <a:pt x="9129" y="9300"/>
                  </a:lnTo>
                  <a:cubicBezTo>
                    <a:pt x="9135" y="9294"/>
                    <a:pt x="9148" y="9287"/>
                    <a:pt x="9155" y="9281"/>
                  </a:cubicBezTo>
                  <a:cubicBezTo>
                    <a:pt x="9333" y="9175"/>
                    <a:pt x="9472" y="8997"/>
                    <a:pt x="9557" y="8753"/>
                  </a:cubicBezTo>
                  <a:lnTo>
                    <a:pt x="9782" y="8087"/>
                  </a:lnTo>
                  <a:lnTo>
                    <a:pt x="11503" y="3041"/>
                  </a:lnTo>
                  <a:cubicBezTo>
                    <a:pt x="11635" y="2659"/>
                    <a:pt x="11840" y="2401"/>
                    <a:pt x="12097" y="2256"/>
                  </a:cubicBezTo>
                  <a:lnTo>
                    <a:pt x="12103" y="2256"/>
                  </a:lnTo>
                  <a:cubicBezTo>
                    <a:pt x="12110" y="2250"/>
                    <a:pt x="12117" y="2243"/>
                    <a:pt x="12130" y="2243"/>
                  </a:cubicBezTo>
                  <a:lnTo>
                    <a:pt x="13027" y="1722"/>
                  </a:lnTo>
                  <a:lnTo>
                    <a:pt x="10646" y="343"/>
                  </a:lnTo>
                  <a:cubicBezTo>
                    <a:pt x="10237" y="106"/>
                    <a:pt x="9870" y="0"/>
                    <a:pt x="9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6"/>
            <p:cNvSpPr/>
            <p:nvPr/>
          </p:nvSpPr>
          <p:spPr>
            <a:xfrm>
              <a:off x="3044341" y="4682590"/>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6"/>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6"/>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6"/>
            <p:cNvSpPr/>
            <p:nvPr/>
          </p:nvSpPr>
          <p:spPr>
            <a:xfrm>
              <a:off x="3222015" y="4810957"/>
              <a:ext cx="8169" cy="4765"/>
            </a:xfrm>
            <a:custGeom>
              <a:avLst/>
              <a:gdLst/>
              <a:ahLst/>
              <a:cxnLst/>
              <a:rect l="l" t="t" r="r" b="b"/>
              <a:pathLst>
                <a:path w="1234" h="720" extrusionOk="0">
                  <a:moveTo>
                    <a:pt x="1233" y="0"/>
                  </a:moveTo>
                  <a:lnTo>
                    <a:pt x="0" y="719"/>
                  </a:lnTo>
                  <a:lnTo>
                    <a:pt x="462" y="601"/>
                  </a:lnTo>
                  <a:cubicBezTo>
                    <a:pt x="594" y="568"/>
                    <a:pt x="706" y="515"/>
                    <a:pt x="811" y="456"/>
                  </a:cubicBezTo>
                  <a:cubicBezTo>
                    <a:pt x="831" y="442"/>
                    <a:pt x="851" y="429"/>
                    <a:pt x="871" y="416"/>
                  </a:cubicBezTo>
                  <a:cubicBezTo>
                    <a:pt x="884" y="403"/>
                    <a:pt x="897" y="396"/>
                    <a:pt x="910" y="383"/>
                  </a:cubicBezTo>
                  <a:cubicBezTo>
                    <a:pt x="943" y="357"/>
                    <a:pt x="976" y="330"/>
                    <a:pt x="1003" y="304"/>
                  </a:cubicBezTo>
                  <a:cubicBezTo>
                    <a:pt x="1016" y="291"/>
                    <a:pt x="1036" y="277"/>
                    <a:pt x="1049" y="264"/>
                  </a:cubicBezTo>
                  <a:cubicBezTo>
                    <a:pt x="1055" y="251"/>
                    <a:pt x="1069" y="238"/>
                    <a:pt x="1075" y="231"/>
                  </a:cubicBezTo>
                  <a:cubicBezTo>
                    <a:pt x="1095" y="212"/>
                    <a:pt x="1108" y="192"/>
                    <a:pt x="1121" y="172"/>
                  </a:cubicBezTo>
                  <a:cubicBezTo>
                    <a:pt x="1135" y="152"/>
                    <a:pt x="1148" y="139"/>
                    <a:pt x="1161" y="119"/>
                  </a:cubicBezTo>
                  <a:cubicBezTo>
                    <a:pt x="1174" y="106"/>
                    <a:pt x="1181" y="86"/>
                    <a:pt x="1194" y="73"/>
                  </a:cubicBezTo>
                  <a:cubicBezTo>
                    <a:pt x="1207" y="47"/>
                    <a:pt x="1220" y="27"/>
                    <a:pt x="1233"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6"/>
            <p:cNvSpPr/>
            <p:nvPr/>
          </p:nvSpPr>
          <p:spPr>
            <a:xfrm>
              <a:off x="3186817" y="4802486"/>
              <a:ext cx="74720" cy="102055"/>
            </a:xfrm>
            <a:custGeom>
              <a:avLst/>
              <a:gdLst/>
              <a:ahLst/>
              <a:cxnLst/>
              <a:rect l="l" t="t" r="r" b="b"/>
              <a:pathLst>
                <a:path w="11287" h="15422" extrusionOk="0">
                  <a:moveTo>
                    <a:pt x="6111" y="1744"/>
                  </a:moveTo>
                  <a:cubicBezTo>
                    <a:pt x="6107" y="1745"/>
                    <a:pt x="6104" y="1746"/>
                    <a:pt x="6102" y="1749"/>
                  </a:cubicBezTo>
                  <a:lnTo>
                    <a:pt x="6111" y="1744"/>
                  </a:lnTo>
                  <a:close/>
                  <a:moveTo>
                    <a:pt x="9116" y="1"/>
                  </a:moveTo>
                  <a:lnTo>
                    <a:pt x="6111" y="1744"/>
                  </a:lnTo>
                  <a:lnTo>
                    <a:pt x="6111" y="1744"/>
                  </a:lnTo>
                  <a:cubicBezTo>
                    <a:pt x="6114" y="1743"/>
                    <a:pt x="6117" y="1742"/>
                    <a:pt x="6120" y="1740"/>
                  </a:cubicBezTo>
                  <a:lnTo>
                    <a:pt x="6120" y="1740"/>
                  </a:lnTo>
                  <a:cubicBezTo>
                    <a:pt x="6023" y="1798"/>
                    <a:pt x="5907" y="1849"/>
                    <a:pt x="5785" y="1881"/>
                  </a:cubicBezTo>
                  <a:lnTo>
                    <a:pt x="5317" y="1999"/>
                  </a:lnTo>
                  <a:lnTo>
                    <a:pt x="720" y="3180"/>
                  </a:lnTo>
                  <a:cubicBezTo>
                    <a:pt x="647" y="3200"/>
                    <a:pt x="581" y="3226"/>
                    <a:pt x="515" y="3259"/>
                  </a:cubicBezTo>
                  <a:cubicBezTo>
                    <a:pt x="509" y="3266"/>
                    <a:pt x="502" y="3266"/>
                    <a:pt x="496" y="3272"/>
                  </a:cubicBezTo>
                  <a:cubicBezTo>
                    <a:pt x="482" y="3279"/>
                    <a:pt x="469" y="3292"/>
                    <a:pt x="456" y="3299"/>
                  </a:cubicBezTo>
                  <a:cubicBezTo>
                    <a:pt x="449" y="3305"/>
                    <a:pt x="443" y="3305"/>
                    <a:pt x="436" y="3312"/>
                  </a:cubicBezTo>
                  <a:cubicBezTo>
                    <a:pt x="423" y="3319"/>
                    <a:pt x="410" y="3332"/>
                    <a:pt x="397" y="3345"/>
                  </a:cubicBezTo>
                  <a:cubicBezTo>
                    <a:pt x="390" y="3351"/>
                    <a:pt x="383" y="3351"/>
                    <a:pt x="377" y="3358"/>
                  </a:cubicBezTo>
                  <a:cubicBezTo>
                    <a:pt x="364" y="3371"/>
                    <a:pt x="350" y="3384"/>
                    <a:pt x="337" y="3398"/>
                  </a:cubicBezTo>
                  <a:cubicBezTo>
                    <a:pt x="317" y="3411"/>
                    <a:pt x="304" y="3431"/>
                    <a:pt x="291" y="3444"/>
                  </a:cubicBezTo>
                  <a:cubicBezTo>
                    <a:pt x="284" y="3450"/>
                    <a:pt x="284" y="3450"/>
                    <a:pt x="284" y="3450"/>
                  </a:cubicBezTo>
                  <a:cubicBezTo>
                    <a:pt x="271" y="3464"/>
                    <a:pt x="258" y="3483"/>
                    <a:pt x="251" y="3497"/>
                  </a:cubicBezTo>
                  <a:cubicBezTo>
                    <a:pt x="245" y="3503"/>
                    <a:pt x="238" y="3510"/>
                    <a:pt x="232" y="3516"/>
                  </a:cubicBezTo>
                  <a:cubicBezTo>
                    <a:pt x="212" y="3543"/>
                    <a:pt x="192" y="3576"/>
                    <a:pt x="179" y="3609"/>
                  </a:cubicBezTo>
                  <a:cubicBezTo>
                    <a:pt x="166" y="3622"/>
                    <a:pt x="159" y="3635"/>
                    <a:pt x="153" y="3655"/>
                  </a:cubicBezTo>
                  <a:cubicBezTo>
                    <a:pt x="146" y="3668"/>
                    <a:pt x="139" y="3681"/>
                    <a:pt x="133" y="3694"/>
                  </a:cubicBezTo>
                  <a:cubicBezTo>
                    <a:pt x="120" y="3714"/>
                    <a:pt x="113" y="3734"/>
                    <a:pt x="106" y="3760"/>
                  </a:cubicBezTo>
                  <a:cubicBezTo>
                    <a:pt x="100" y="3774"/>
                    <a:pt x="93" y="3787"/>
                    <a:pt x="93" y="3800"/>
                  </a:cubicBezTo>
                  <a:cubicBezTo>
                    <a:pt x="87" y="3813"/>
                    <a:pt x="80" y="3833"/>
                    <a:pt x="73" y="3853"/>
                  </a:cubicBezTo>
                  <a:cubicBezTo>
                    <a:pt x="67" y="3866"/>
                    <a:pt x="60" y="3886"/>
                    <a:pt x="60" y="3899"/>
                  </a:cubicBezTo>
                  <a:cubicBezTo>
                    <a:pt x="54" y="3919"/>
                    <a:pt x="47" y="3932"/>
                    <a:pt x="47" y="3952"/>
                  </a:cubicBezTo>
                  <a:cubicBezTo>
                    <a:pt x="27" y="4031"/>
                    <a:pt x="14" y="4110"/>
                    <a:pt x="7" y="4202"/>
                  </a:cubicBezTo>
                  <a:cubicBezTo>
                    <a:pt x="1" y="4222"/>
                    <a:pt x="1" y="4249"/>
                    <a:pt x="1" y="4268"/>
                  </a:cubicBezTo>
                  <a:cubicBezTo>
                    <a:pt x="1" y="4275"/>
                    <a:pt x="1" y="4281"/>
                    <a:pt x="1" y="4288"/>
                  </a:cubicBezTo>
                  <a:cubicBezTo>
                    <a:pt x="1" y="4321"/>
                    <a:pt x="1" y="4354"/>
                    <a:pt x="1" y="4387"/>
                  </a:cubicBezTo>
                  <a:cubicBezTo>
                    <a:pt x="1" y="4591"/>
                    <a:pt x="27" y="4809"/>
                    <a:pt x="80" y="5040"/>
                  </a:cubicBezTo>
                  <a:lnTo>
                    <a:pt x="1993" y="12988"/>
                  </a:lnTo>
                  <a:cubicBezTo>
                    <a:pt x="1999" y="13014"/>
                    <a:pt x="2006" y="13047"/>
                    <a:pt x="2013" y="13074"/>
                  </a:cubicBezTo>
                  <a:cubicBezTo>
                    <a:pt x="2019" y="13100"/>
                    <a:pt x="2026" y="13120"/>
                    <a:pt x="2026" y="13140"/>
                  </a:cubicBezTo>
                  <a:cubicBezTo>
                    <a:pt x="2032" y="13173"/>
                    <a:pt x="2039" y="13206"/>
                    <a:pt x="2046" y="13239"/>
                  </a:cubicBezTo>
                  <a:cubicBezTo>
                    <a:pt x="2059" y="13285"/>
                    <a:pt x="2065" y="13324"/>
                    <a:pt x="2072" y="13364"/>
                  </a:cubicBezTo>
                  <a:cubicBezTo>
                    <a:pt x="2079" y="13410"/>
                    <a:pt x="2085" y="13463"/>
                    <a:pt x="2092" y="13509"/>
                  </a:cubicBezTo>
                  <a:cubicBezTo>
                    <a:pt x="2092" y="13509"/>
                    <a:pt x="2092" y="13516"/>
                    <a:pt x="2092" y="13522"/>
                  </a:cubicBezTo>
                  <a:cubicBezTo>
                    <a:pt x="2092" y="13542"/>
                    <a:pt x="2098" y="13568"/>
                    <a:pt x="2098" y="13588"/>
                  </a:cubicBezTo>
                  <a:cubicBezTo>
                    <a:pt x="2098" y="13608"/>
                    <a:pt x="2105" y="13634"/>
                    <a:pt x="2105" y="13654"/>
                  </a:cubicBezTo>
                  <a:cubicBezTo>
                    <a:pt x="2105" y="13700"/>
                    <a:pt x="2111" y="13746"/>
                    <a:pt x="2111" y="13793"/>
                  </a:cubicBezTo>
                  <a:cubicBezTo>
                    <a:pt x="2118" y="13878"/>
                    <a:pt x="2118" y="13957"/>
                    <a:pt x="2111" y="14030"/>
                  </a:cubicBezTo>
                  <a:cubicBezTo>
                    <a:pt x="2111" y="14063"/>
                    <a:pt x="2111" y="14096"/>
                    <a:pt x="2105" y="14129"/>
                  </a:cubicBezTo>
                  <a:cubicBezTo>
                    <a:pt x="2105" y="14175"/>
                    <a:pt x="2098" y="14221"/>
                    <a:pt x="2098" y="14261"/>
                  </a:cubicBezTo>
                  <a:cubicBezTo>
                    <a:pt x="2092" y="14300"/>
                    <a:pt x="2085" y="14340"/>
                    <a:pt x="2079" y="14386"/>
                  </a:cubicBezTo>
                  <a:cubicBezTo>
                    <a:pt x="2079" y="14393"/>
                    <a:pt x="2072" y="14406"/>
                    <a:pt x="2072" y="14413"/>
                  </a:cubicBezTo>
                  <a:cubicBezTo>
                    <a:pt x="2072" y="14419"/>
                    <a:pt x="2072" y="14419"/>
                    <a:pt x="2072" y="14419"/>
                  </a:cubicBezTo>
                  <a:cubicBezTo>
                    <a:pt x="2065" y="14439"/>
                    <a:pt x="2065" y="14459"/>
                    <a:pt x="2059" y="14478"/>
                  </a:cubicBezTo>
                  <a:cubicBezTo>
                    <a:pt x="2059" y="14492"/>
                    <a:pt x="2052" y="14498"/>
                    <a:pt x="2052" y="14505"/>
                  </a:cubicBezTo>
                  <a:cubicBezTo>
                    <a:pt x="2046" y="14551"/>
                    <a:pt x="2032" y="14597"/>
                    <a:pt x="2019" y="14643"/>
                  </a:cubicBezTo>
                  <a:cubicBezTo>
                    <a:pt x="2013" y="14650"/>
                    <a:pt x="2013" y="14650"/>
                    <a:pt x="2013" y="14657"/>
                  </a:cubicBezTo>
                  <a:cubicBezTo>
                    <a:pt x="2006" y="14683"/>
                    <a:pt x="1993" y="14709"/>
                    <a:pt x="1986" y="14729"/>
                  </a:cubicBezTo>
                  <a:cubicBezTo>
                    <a:pt x="1973" y="14762"/>
                    <a:pt x="1966" y="14795"/>
                    <a:pt x="1947" y="14821"/>
                  </a:cubicBezTo>
                  <a:cubicBezTo>
                    <a:pt x="1947" y="14828"/>
                    <a:pt x="1947" y="14835"/>
                    <a:pt x="1940" y="14841"/>
                  </a:cubicBezTo>
                  <a:cubicBezTo>
                    <a:pt x="1933" y="14861"/>
                    <a:pt x="1927" y="14874"/>
                    <a:pt x="1920" y="14887"/>
                  </a:cubicBezTo>
                  <a:cubicBezTo>
                    <a:pt x="1914" y="14907"/>
                    <a:pt x="1900" y="14920"/>
                    <a:pt x="1894" y="14934"/>
                  </a:cubicBezTo>
                  <a:cubicBezTo>
                    <a:pt x="1894" y="14940"/>
                    <a:pt x="1894" y="14940"/>
                    <a:pt x="1894" y="14947"/>
                  </a:cubicBezTo>
                  <a:lnTo>
                    <a:pt x="1887" y="14953"/>
                  </a:lnTo>
                  <a:cubicBezTo>
                    <a:pt x="1881" y="14960"/>
                    <a:pt x="1874" y="14973"/>
                    <a:pt x="1867" y="14986"/>
                  </a:cubicBezTo>
                  <a:cubicBezTo>
                    <a:pt x="1854" y="15006"/>
                    <a:pt x="1848" y="15019"/>
                    <a:pt x="1834" y="15039"/>
                  </a:cubicBezTo>
                  <a:cubicBezTo>
                    <a:pt x="1821" y="15066"/>
                    <a:pt x="1808" y="15085"/>
                    <a:pt x="1795" y="15098"/>
                  </a:cubicBezTo>
                  <a:cubicBezTo>
                    <a:pt x="1788" y="15105"/>
                    <a:pt x="1782" y="15112"/>
                    <a:pt x="1782" y="15118"/>
                  </a:cubicBezTo>
                  <a:cubicBezTo>
                    <a:pt x="1762" y="15145"/>
                    <a:pt x="1742" y="15164"/>
                    <a:pt x="1722" y="15191"/>
                  </a:cubicBezTo>
                  <a:cubicBezTo>
                    <a:pt x="1716" y="15197"/>
                    <a:pt x="1703" y="15211"/>
                    <a:pt x="1696" y="15217"/>
                  </a:cubicBezTo>
                  <a:cubicBezTo>
                    <a:pt x="1696" y="15224"/>
                    <a:pt x="1696" y="15224"/>
                    <a:pt x="1689" y="15224"/>
                  </a:cubicBezTo>
                  <a:lnTo>
                    <a:pt x="1689" y="15230"/>
                  </a:lnTo>
                  <a:cubicBezTo>
                    <a:pt x="1670" y="15250"/>
                    <a:pt x="1650" y="15263"/>
                    <a:pt x="1637" y="15283"/>
                  </a:cubicBezTo>
                  <a:cubicBezTo>
                    <a:pt x="1623" y="15290"/>
                    <a:pt x="1610" y="15303"/>
                    <a:pt x="1597" y="15310"/>
                  </a:cubicBezTo>
                  <a:cubicBezTo>
                    <a:pt x="1590" y="15316"/>
                    <a:pt x="1584" y="15323"/>
                    <a:pt x="1577" y="15329"/>
                  </a:cubicBezTo>
                  <a:cubicBezTo>
                    <a:pt x="1571" y="15336"/>
                    <a:pt x="1564" y="15343"/>
                    <a:pt x="1557" y="15349"/>
                  </a:cubicBezTo>
                  <a:cubicBezTo>
                    <a:pt x="1544" y="15362"/>
                    <a:pt x="1531" y="15369"/>
                    <a:pt x="1518" y="15382"/>
                  </a:cubicBezTo>
                  <a:lnTo>
                    <a:pt x="1511" y="15382"/>
                  </a:lnTo>
                  <a:lnTo>
                    <a:pt x="1485" y="15402"/>
                  </a:lnTo>
                  <a:lnTo>
                    <a:pt x="1478" y="15402"/>
                  </a:lnTo>
                  <a:cubicBezTo>
                    <a:pt x="1472" y="15408"/>
                    <a:pt x="1459" y="15415"/>
                    <a:pt x="1452" y="15422"/>
                  </a:cubicBezTo>
                  <a:lnTo>
                    <a:pt x="10409" y="10218"/>
                  </a:lnTo>
                  <a:cubicBezTo>
                    <a:pt x="10996" y="9881"/>
                    <a:pt x="11286" y="9030"/>
                    <a:pt x="10983" y="7764"/>
                  </a:cubicBezTo>
                  <a:lnTo>
                    <a:pt x="9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6"/>
            <p:cNvSpPr/>
            <p:nvPr/>
          </p:nvSpPr>
          <p:spPr>
            <a:xfrm>
              <a:off x="3231402" y="4800130"/>
              <a:ext cx="46" cy="311"/>
            </a:xfrm>
            <a:custGeom>
              <a:avLst/>
              <a:gdLst/>
              <a:ahLst/>
              <a:cxnLst/>
              <a:rect l="l" t="t" r="r" b="b"/>
              <a:pathLst>
                <a:path w="7" h="47" extrusionOk="0">
                  <a:moveTo>
                    <a:pt x="7" y="47"/>
                  </a:moveTo>
                  <a:cubicBezTo>
                    <a:pt x="7" y="34"/>
                    <a:pt x="0" y="14"/>
                    <a:pt x="0" y="1"/>
                  </a:cubicBezTo>
                  <a:lnTo>
                    <a:pt x="0" y="1"/>
                  </a:lnTo>
                  <a:cubicBezTo>
                    <a:pt x="0" y="14"/>
                    <a:pt x="7" y="34"/>
                    <a:pt x="7" y="47"/>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6"/>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6"/>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6"/>
            <p:cNvSpPr/>
            <p:nvPr/>
          </p:nvSpPr>
          <p:spPr>
            <a:xfrm>
              <a:off x="3039495" y="4661031"/>
              <a:ext cx="192258" cy="244761"/>
            </a:xfrm>
            <a:custGeom>
              <a:avLst/>
              <a:gdLst/>
              <a:ahLst/>
              <a:cxnLst/>
              <a:rect l="l" t="t" r="r" b="b"/>
              <a:pathLst>
                <a:path w="29042" h="36987" extrusionOk="0">
                  <a:moveTo>
                    <a:pt x="13370" y="0"/>
                  </a:moveTo>
                  <a:cubicBezTo>
                    <a:pt x="13350" y="0"/>
                    <a:pt x="13324" y="7"/>
                    <a:pt x="13304" y="7"/>
                  </a:cubicBezTo>
                  <a:lnTo>
                    <a:pt x="13285" y="7"/>
                  </a:lnTo>
                  <a:cubicBezTo>
                    <a:pt x="13258" y="13"/>
                    <a:pt x="13238" y="13"/>
                    <a:pt x="13219" y="20"/>
                  </a:cubicBezTo>
                  <a:lnTo>
                    <a:pt x="13199" y="20"/>
                  </a:lnTo>
                  <a:cubicBezTo>
                    <a:pt x="13179" y="26"/>
                    <a:pt x="13159" y="33"/>
                    <a:pt x="13133" y="40"/>
                  </a:cubicBezTo>
                  <a:cubicBezTo>
                    <a:pt x="13113" y="40"/>
                    <a:pt x="13093" y="46"/>
                    <a:pt x="13073" y="53"/>
                  </a:cubicBezTo>
                  <a:lnTo>
                    <a:pt x="13067" y="53"/>
                  </a:lnTo>
                  <a:cubicBezTo>
                    <a:pt x="13060" y="59"/>
                    <a:pt x="13054" y="59"/>
                    <a:pt x="13047" y="66"/>
                  </a:cubicBezTo>
                  <a:cubicBezTo>
                    <a:pt x="13027" y="73"/>
                    <a:pt x="13008" y="79"/>
                    <a:pt x="12988" y="86"/>
                  </a:cubicBezTo>
                  <a:cubicBezTo>
                    <a:pt x="12961" y="92"/>
                    <a:pt x="12935" y="106"/>
                    <a:pt x="12915" y="119"/>
                  </a:cubicBezTo>
                  <a:cubicBezTo>
                    <a:pt x="12895" y="125"/>
                    <a:pt x="12876" y="139"/>
                    <a:pt x="12856" y="145"/>
                  </a:cubicBezTo>
                  <a:cubicBezTo>
                    <a:pt x="12599" y="290"/>
                    <a:pt x="12394" y="548"/>
                    <a:pt x="12262" y="930"/>
                  </a:cubicBezTo>
                  <a:lnTo>
                    <a:pt x="10541" y="5976"/>
                  </a:lnTo>
                  <a:lnTo>
                    <a:pt x="10316" y="6642"/>
                  </a:lnTo>
                  <a:cubicBezTo>
                    <a:pt x="10231" y="6886"/>
                    <a:pt x="10092" y="7064"/>
                    <a:pt x="9914" y="7170"/>
                  </a:cubicBezTo>
                  <a:cubicBezTo>
                    <a:pt x="9907" y="7176"/>
                    <a:pt x="9894" y="7183"/>
                    <a:pt x="9888" y="7189"/>
                  </a:cubicBezTo>
                  <a:lnTo>
                    <a:pt x="9875" y="7196"/>
                  </a:lnTo>
                  <a:cubicBezTo>
                    <a:pt x="9868" y="7203"/>
                    <a:pt x="9855" y="7209"/>
                    <a:pt x="9842" y="7209"/>
                  </a:cubicBezTo>
                  <a:cubicBezTo>
                    <a:pt x="9809" y="7229"/>
                    <a:pt x="9776" y="7242"/>
                    <a:pt x="9736" y="7255"/>
                  </a:cubicBezTo>
                  <a:cubicBezTo>
                    <a:pt x="9723" y="7262"/>
                    <a:pt x="9710" y="7262"/>
                    <a:pt x="9696" y="7269"/>
                  </a:cubicBezTo>
                  <a:cubicBezTo>
                    <a:pt x="9677" y="7275"/>
                    <a:pt x="9663" y="7275"/>
                    <a:pt x="9644" y="7282"/>
                  </a:cubicBezTo>
                  <a:cubicBezTo>
                    <a:pt x="9630" y="7282"/>
                    <a:pt x="9611" y="7288"/>
                    <a:pt x="9591" y="7288"/>
                  </a:cubicBezTo>
                  <a:lnTo>
                    <a:pt x="9584" y="7295"/>
                  </a:lnTo>
                  <a:lnTo>
                    <a:pt x="9532" y="7295"/>
                  </a:lnTo>
                  <a:cubicBezTo>
                    <a:pt x="9525" y="7302"/>
                    <a:pt x="9518" y="7302"/>
                    <a:pt x="9512" y="7302"/>
                  </a:cubicBezTo>
                  <a:lnTo>
                    <a:pt x="9439" y="7302"/>
                  </a:lnTo>
                  <a:cubicBezTo>
                    <a:pt x="9202" y="7302"/>
                    <a:pt x="8938" y="7222"/>
                    <a:pt x="8661" y="7064"/>
                  </a:cubicBezTo>
                  <a:lnTo>
                    <a:pt x="2415" y="3456"/>
                  </a:lnTo>
                  <a:cubicBezTo>
                    <a:pt x="2388" y="3443"/>
                    <a:pt x="2362" y="3430"/>
                    <a:pt x="2336" y="3417"/>
                  </a:cubicBezTo>
                  <a:cubicBezTo>
                    <a:pt x="2329" y="3410"/>
                    <a:pt x="2316" y="3404"/>
                    <a:pt x="2303" y="3397"/>
                  </a:cubicBezTo>
                  <a:cubicBezTo>
                    <a:pt x="2276" y="3384"/>
                    <a:pt x="2250" y="3371"/>
                    <a:pt x="2223" y="3357"/>
                  </a:cubicBezTo>
                  <a:cubicBezTo>
                    <a:pt x="2197" y="3344"/>
                    <a:pt x="2171" y="3331"/>
                    <a:pt x="2138" y="3318"/>
                  </a:cubicBezTo>
                  <a:cubicBezTo>
                    <a:pt x="2105" y="3298"/>
                    <a:pt x="2072" y="3285"/>
                    <a:pt x="2045" y="3272"/>
                  </a:cubicBezTo>
                  <a:cubicBezTo>
                    <a:pt x="2019" y="3265"/>
                    <a:pt x="1993" y="3252"/>
                    <a:pt x="1973" y="3245"/>
                  </a:cubicBezTo>
                  <a:cubicBezTo>
                    <a:pt x="1927" y="3225"/>
                    <a:pt x="1880" y="3212"/>
                    <a:pt x="1834" y="3199"/>
                  </a:cubicBezTo>
                  <a:cubicBezTo>
                    <a:pt x="1788" y="3186"/>
                    <a:pt x="1742" y="3173"/>
                    <a:pt x="1696" y="3159"/>
                  </a:cubicBezTo>
                  <a:cubicBezTo>
                    <a:pt x="1663" y="3153"/>
                    <a:pt x="1630" y="3146"/>
                    <a:pt x="1597" y="3140"/>
                  </a:cubicBezTo>
                  <a:lnTo>
                    <a:pt x="1577" y="3140"/>
                  </a:lnTo>
                  <a:cubicBezTo>
                    <a:pt x="1570" y="3133"/>
                    <a:pt x="1557" y="3133"/>
                    <a:pt x="1551" y="3133"/>
                  </a:cubicBezTo>
                  <a:cubicBezTo>
                    <a:pt x="1537" y="3133"/>
                    <a:pt x="1518" y="3126"/>
                    <a:pt x="1504" y="3126"/>
                  </a:cubicBezTo>
                  <a:cubicBezTo>
                    <a:pt x="1491" y="3126"/>
                    <a:pt x="1471" y="3120"/>
                    <a:pt x="1458" y="3120"/>
                  </a:cubicBezTo>
                  <a:lnTo>
                    <a:pt x="1412" y="3120"/>
                  </a:lnTo>
                  <a:cubicBezTo>
                    <a:pt x="1379" y="3113"/>
                    <a:pt x="1353" y="3113"/>
                    <a:pt x="1320" y="3113"/>
                  </a:cubicBezTo>
                  <a:cubicBezTo>
                    <a:pt x="1293" y="3113"/>
                    <a:pt x="1267" y="3113"/>
                    <a:pt x="1241" y="3120"/>
                  </a:cubicBezTo>
                  <a:lnTo>
                    <a:pt x="1194" y="3120"/>
                  </a:lnTo>
                  <a:cubicBezTo>
                    <a:pt x="1175" y="3120"/>
                    <a:pt x="1161" y="3126"/>
                    <a:pt x="1142" y="3126"/>
                  </a:cubicBezTo>
                  <a:cubicBezTo>
                    <a:pt x="1128" y="3126"/>
                    <a:pt x="1109" y="3133"/>
                    <a:pt x="1089" y="3133"/>
                  </a:cubicBezTo>
                  <a:cubicBezTo>
                    <a:pt x="1076" y="3140"/>
                    <a:pt x="1063" y="3140"/>
                    <a:pt x="1049" y="3146"/>
                  </a:cubicBezTo>
                  <a:lnTo>
                    <a:pt x="1043" y="3146"/>
                  </a:lnTo>
                  <a:cubicBezTo>
                    <a:pt x="1036" y="3146"/>
                    <a:pt x="1023" y="3146"/>
                    <a:pt x="1016" y="3153"/>
                  </a:cubicBezTo>
                  <a:lnTo>
                    <a:pt x="1010" y="3153"/>
                  </a:lnTo>
                  <a:cubicBezTo>
                    <a:pt x="990" y="3159"/>
                    <a:pt x="970" y="3159"/>
                    <a:pt x="957" y="3166"/>
                  </a:cubicBezTo>
                  <a:cubicBezTo>
                    <a:pt x="944" y="3173"/>
                    <a:pt x="937" y="3173"/>
                    <a:pt x="924" y="3179"/>
                  </a:cubicBezTo>
                  <a:cubicBezTo>
                    <a:pt x="917" y="3179"/>
                    <a:pt x="911" y="3179"/>
                    <a:pt x="898" y="3186"/>
                  </a:cubicBezTo>
                  <a:cubicBezTo>
                    <a:pt x="878" y="3192"/>
                    <a:pt x="865" y="3199"/>
                    <a:pt x="845" y="3206"/>
                  </a:cubicBezTo>
                  <a:cubicBezTo>
                    <a:pt x="825" y="3212"/>
                    <a:pt x="805" y="3225"/>
                    <a:pt x="785" y="3232"/>
                  </a:cubicBezTo>
                  <a:cubicBezTo>
                    <a:pt x="779" y="3232"/>
                    <a:pt x="779" y="3239"/>
                    <a:pt x="779" y="3239"/>
                  </a:cubicBezTo>
                  <a:cubicBezTo>
                    <a:pt x="772" y="3239"/>
                    <a:pt x="766" y="3245"/>
                    <a:pt x="753" y="3252"/>
                  </a:cubicBezTo>
                  <a:cubicBezTo>
                    <a:pt x="753" y="3252"/>
                    <a:pt x="746" y="3252"/>
                    <a:pt x="739" y="3258"/>
                  </a:cubicBezTo>
                  <a:lnTo>
                    <a:pt x="733" y="3258"/>
                  </a:lnTo>
                  <a:cubicBezTo>
                    <a:pt x="733" y="3258"/>
                    <a:pt x="733" y="3265"/>
                    <a:pt x="733" y="3265"/>
                  </a:cubicBezTo>
                  <a:lnTo>
                    <a:pt x="726" y="3265"/>
                  </a:lnTo>
                  <a:cubicBezTo>
                    <a:pt x="713" y="3272"/>
                    <a:pt x="700" y="3278"/>
                    <a:pt x="693" y="3285"/>
                  </a:cubicBezTo>
                  <a:cubicBezTo>
                    <a:pt x="680" y="3291"/>
                    <a:pt x="660" y="3305"/>
                    <a:pt x="647" y="3311"/>
                  </a:cubicBezTo>
                  <a:cubicBezTo>
                    <a:pt x="647" y="3311"/>
                    <a:pt x="640" y="3318"/>
                    <a:pt x="640" y="3318"/>
                  </a:cubicBezTo>
                  <a:cubicBezTo>
                    <a:pt x="627" y="3331"/>
                    <a:pt x="607" y="3338"/>
                    <a:pt x="594" y="3351"/>
                  </a:cubicBezTo>
                  <a:cubicBezTo>
                    <a:pt x="588" y="3357"/>
                    <a:pt x="581" y="3357"/>
                    <a:pt x="574" y="3364"/>
                  </a:cubicBezTo>
                  <a:cubicBezTo>
                    <a:pt x="548" y="3390"/>
                    <a:pt x="522" y="3410"/>
                    <a:pt x="495" y="3436"/>
                  </a:cubicBezTo>
                  <a:cubicBezTo>
                    <a:pt x="482" y="3450"/>
                    <a:pt x="469" y="3463"/>
                    <a:pt x="462" y="3469"/>
                  </a:cubicBezTo>
                  <a:cubicBezTo>
                    <a:pt x="449" y="3483"/>
                    <a:pt x="443" y="3496"/>
                    <a:pt x="429" y="3502"/>
                  </a:cubicBezTo>
                  <a:cubicBezTo>
                    <a:pt x="416" y="3516"/>
                    <a:pt x="403" y="3529"/>
                    <a:pt x="396" y="3549"/>
                  </a:cubicBezTo>
                  <a:cubicBezTo>
                    <a:pt x="390" y="3549"/>
                    <a:pt x="390" y="3555"/>
                    <a:pt x="390" y="3555"/>
                  </a:cubicBezTo>
                  <a:cubicBezTo>
                    <a:pt x="377" y="3568"/>
                    <a:pt x="363" y="3588"/>
                    <a:pt x="350" y="3608"/>
                  </a:cubicBezTo>
                  <a:cubicBezTo>
                    <a:pt x="330" y="3628"/>
                    <a:pt x="317" y="3648"/>
                    <a:pt x="304" y="3667"/>
                  </a:cubicBezTo>
                  <a:cubicBezTo>
                    <a:pt x="291" y="3687"/>
                    <a:pt x="278" y="3707"/>
                    <a:pt x="264" y="3727"/>
                  </a:cubicBezTo>
                  <a:cubicBezTo>
                    <a:pt x="258" y="3753"/>
                    <a:pt x="245" y="3773"/>
                    <a:pt x="231" y="3793"/>
                  </a:cubicBezTo>
                  <a:cubicBezTo>
                    <a:pt x="218" y="3819"/>
                    <a:pt x="205" y="3839"/>
                    <a:pt x="198" y="3865"/>
                  </a:cubicBezTo>
                  <a:cubicBezTo>
                    <a:pt x="185" y="3885"/>
                    <a:pt x="179" y="3911"/>
                    <a:pt x="165" y="3931"/>
                  </a:cubicBezTo>
                  <a:cubicBezTo>
                    <a:pt x="146" y="3977"/>
                    <a:pt x="126" y="4030"/>
                    <a:pt x="113" y="4083"/>
                  </a:cubicBezTo>
                  <a:cubicBezTo>
                    <a:pt x="106" y="4103"/>
                    <a:pt x="100" y="4129"/>
                    <a:pt x="93" y="4149"/>
                  </a:cubicBezTo>
                  <a:cubicBezTo>
                    <a:pt x="86" y="4169"/>
                    <a:pt x="80" y="4188"/>
                    <a:pt x="73" y="4215"/>
                  </a:cubicBezTo>
                  <a:cubicBezTo>
                    <a:pt x="73" y="4221"/>
                    <a:pt x="67" y="4235"/>
                    <a:pt x="67" y="4248"/>
                  </a:cubicBezTo>
                  <a:cubicBezTo>
                    <a:pt x="60" y="4268"/>
                    <a:pt x="53" y="4287"/>
                    <a:pt x="53" y="4314"/>
                  </a:cubicBezTo>
                  <a:cubicBezTo>
                    <a:pt x="47" y="4334"/>
                    <a:pt x="40" y="4353"/>
                    <a:pt x="40" y="4380"/>
                  </a:cubicBezTo>
                  <a:cubicBezTo>
                    <a:pt x="40" y="4386"/>
                    <a:pt x="34" y="4399"/>
                    <a:pt x="34" y="4413"/>
                  </a:cubicBezTo>
                  <a:cubicBezTo>
                    <a:pt x="27" y="4439"/>
                    <a:pt x="27" y="4465"/>
                    <a:pt x="20" y="4492"/>
                  </a:cubicBezTo>
                  <a:cubicBezTo>
                    <a:pt x="14" y="4551"/>
                    <a:pt x="7" y="4617"/>
                    <a:pt x="7" y="4676"/>
                  </a:cubicBezTo>
                  <a:cubicBezTo>
                    <a:pt x="1" y="4709"/>
                    <a:pt x="1" y="4742"/>
                    <a:pt x="1" y="4769"/>
                  </a:cubicBezTo>
                  <a:cubicBezTo>
                    <a:pt x="1" y="4802"/>
                    <a:pt x="1" y="4835"/>
                    <a:pt x="1" y="4868"/>
                  </a:cubicBezTo>
                  <a:cubicBezTo>
                    <a:pt x="1" y="5679"/>
                    <a:pt x="304" y="6668"/>
                    <a:pt x="990" y="7638"/>
                  </a:cubicBezTo>
                  <a:lnTo>
                    <a:pt x="6029" y="14775"/>
                  </a:lnTo>
                  <a:cubicBezTo>
                    <a:pt x="6636" y="15632"/>
                    <a:pt x="6887" y="16681"/>
                    <a:pt x="6656" y="17367"/>
                  </a:cubicBezTo>
                  <a:lnTo>
                    <a:pt x="4703" y="23079"/>
                  </a:lnTo>
                  <a:cubicBezTo>
                    <a:pt x="4248" y="24398"/>
                    <a:pt x="5060" y="26284"/>
                    <a:pt x="6187" y="27405"/>
                  </a:cubicBezTo>
                  <a:cubicBezTo>
                    <a:pt x="6220" y="27438"/>
                    <a:pt x="6260" y="27478"/>
                    <a:pt x="6293" y="27511"/>
                  </a:cubicBezTo>
                  <a:cubicBezTo>
                    <a:pt x="6313" y="27524"/>
                    <a:pt x="6333" y="27544"/>
                    <a:pt x="6352" y="27564"/>
                  </a:cubicBezTo>
                  <a:cubicBezTo>
                    <a:pt x="6405" y="27610"/>
                    <a:pt x="6464" y="27663"/>
                    <a:pt x="6524" y="27709"/>
                  </a:cubicBezTo>
                  <a:cubicBezTo>
                    <a:pt x="6596" y="27768"/>
                    <a:pt x="6676" y="27827"/>
                    <a:pt x="6755" y="27880"/>
                  </a:cubicBezTo>
                  <a:cubicBezTo>
                    <a:pt x="6794" y="27907"/>
                    <a:pt x="6834" y="27933"/>
                    <a:pt x="6873" y="27959"/>
                  </a:cubicBezTo>
                  <a:cubicBezTo>
                    <a:pt x="6906" y="27986"/>
                    <a:pt x="6946" y="28006"/>
                    <a:pt x="6986" y="28032"/>
                  </a:cubicBezTo>
                  <a:cubicBezTo>
                    <a:pt x="7337" y="28232"/>
                    <a:pt x="7692" y="28346"/>
                    <a:pt x="8037" y="28346"/>
                  </a:cubicBezTo>
                  <a:cubicBezTo>
                    <a:pt x="8159" y="28346"/>
                    <a:pt x="8279" y="28332"/>
                    <a:pt x="8397" y="28302"/>
                  </a:cubicBezTo>
                  <a:lnTo>
                    <a:pt x="13463" y="26996"/>
                  </a:lnTo>
                  <a:cubicBezTo>
                    <a:pt x="13502" y="26990"/>
                    <a:pt x="13535" y="26983"/>
                    <a:pt x="13581" y="26977"/>
                  </a:cubicBezTo>
                  <a:cubicBezTo>
                    <a:pt x="13595" y="26977"/>
                    <a:pt x="13608" y="26977"/>
                    <a:pt x="13628" y="26970"/>
                  </a:cubicBezTo>
                  <a:lnTo>
                    <a:pt x="13773" y="26970"/>
                  </a:lnTo>
                  <a:cubicBezTo>
                    <a:pt x="13792" y="26977"/>
                    <a:pt x="13819" y="26977"/>
                    <a:pt x="13839" y="26977"/>
                  </a:cubicBezTo>
                  <a:cubicBezTo>
                    <a:pt x="13858" y="26983"/>
                    <a:pt x="13872" y="26983"/>
                    <a:pt x="13891" y="26983"/>
                  </a:cubicBezTo>
                  <a:cubicBezTo>
                    <a:pt x="13918" y="26990"/>
                    <a:pt x="13951" y="26996"/>
                    <a:pt x="13984" y="27003"/>
                  </a:cubicBezTo>
                  <a:cubicBezTo>
                    <a:pt x="14003" y="27010"/>
                    <a:pt x="14017" y="27016"/>
                    <a:pt x="14030" y="27016"/>
                  </a:cubicBezTo>
                  <a:cubicBezTo>
                    <a:pt x="14050" y="27023"/>
                    <a:pt x="14063" y="27029"/>
                    <a:pt x="14083" y="27029"/>
                  </a:cubicBezTo>
                  <a:cubicBezTo>
                    <a:pt x="14116" y="27043"/>
                    <a:pt x="14149" y="27056"/>
                    <a:pt x="14182" y="27062"/>
                  </a:cubicBezTo>
                  <a:cubicBezTo>
                    <a:pt x="14215" y="27076"/>
                    <a:pt x="14248" y="27089"/>
                    <a:pt x="14281" y="27109"/>
                  </a:cubicBezTo>
                  <a:cubicBezTo>
                    <a:pt x="14346" y="27135"/>
                    <a:pt x="14412" y="27168"/>
                    <a:pt x="14478" y="27207"/>
                  </a:cubicBezTo>
                  <a:cubicBezTo>
                    <a:pt x="14835" y="27412"/>
                    <a:pt x="15191" y="27748"/>
                    <a:pt x="15494" y="28177"/>
                  </a:cubicBezTo>
                  <a:lnTo>
                    <a:pt x="20540" y="35314"/>
                  </a:lnTo>
                  <a:cubicBezTo>
                    <a:pt x="20988" y="35947"/>
                    <a:pt x="21470" y="36395"/>
                    <a:pt x="21938" y="36666"/>
                  </a:cubicBezTo>
                  <a:cubicBezTo>
                    <a:pt x="22316" y="36884"/>
                    <a:pt x="22684" y="36987"/>
                    <a:pt x="23012" y="36987"/>
                  </a:cubicBezTo>
                  <a:cubicBezTo>
                    <a:pt x="23051" y="36987"/>
                    <a:pt x="23088" y="36985"/>
                    <a:pt x="23125" y="36982"/>
                  </a:cubicBezTo>
                  <a:cubicBezTo>
                    <a:pt x="23145" y="36982"/>
                    <a:pt x="23165" y="36982"/>
                    <a:pt x="23185" y="36976"/>
                  </a:cubicBezTo>
                  <a:cubicBezTo>
                    <a:pt x="23218" y="36976"/>
                    <a:pt x="23251" y="36969"/>
                    <a:pt x="23290" y="36963"/>
                  </a:cubicBezTo>
                  <a:cubicBezTo>
                    <a:pt x="23317" y="36956"/>
                    <a:pt x="23337" y="36949"/>
                    <a:pt x="23363" y="36943"/>
                  </a:cubicBezTo>
                  <a:cubicBezTo>
                    <a:pt x="23409" y="36930"/>
                    <a:pt x="23455" y="36916"/>
                    <a:pt x="23501" y="36903"/>
                  </a:cubicBezTo>
                  <a:cubicBezTo>
                    <a:pt x="23521" y="36897"/>
                    <a:pt x="23534" y="36890"/>
                    <a:pt x="23554" y="36877"/>
                  </a:cubicBezTo>
                  <a:lnTo>
                    <a:pt x="23561" y="36877"/>
                  </a:lnTo>
                  <a:cubicBezTo>
                    <a:pt x="23581" y="36870"/>
                    <a:pt x="23600" y="36857"/>
                    <a:pt x="23614" y="36850"/>
                  </a:cubicBezTo>
                  <a:cubicBezTo>
                    <a:pt x="23620" y="36844"/>
                    <a:pt x="23633" y="36844"/>
                    <a:pt x="23640" y="36837"/>
                  </a:cubicBezTo>
                  <a:cubicBezTo>
                    <a:pt x="23653" y="36831"/>
                    <a:pt x="23660" y="36824"/>
                    <a:pt x="23673" y="36817"/>
                  </a:cubicBezTo>
                  <a:cubicBezTo>
                    <a:pt x="23680" y="36817"/>
                    <a:pt x="23680" y="36811"/>
                    <a:pt x="23686" y="36811"/>
                  </a:cubicBezTo>
                  <a:lnTo>
                    <a:pt x="23693" y="36811"/>
                  </a:lnTo>
                  <a:cubicBezTo>
                    <a:pt x="23693" y="36804"/>
                    <a:pt x="23699" y="36804"/>
                    <a:pt x="23706" y="36798"/>
                  </a:cubicBezTo>
                  <a:cubicBezTo>
                    <a:pt x="23713" y="36791"/>
                    <a:pt x="23726" y="36784"/>
                    <a:pt x="23732" y="36778"/>
                  </a:cubicBezTo>
                  <a:lnTo>
                    <a:pt x="23739" y="36778"/>
                  </a:lnTo>
                  <a:lnTo>
                    <a:pt x="23765" y="36758"/>
                  </a:lnTo>
                  <a:lnTo>
                    <a:pt x="23772" y="36758"/>
                  </a:lnTo>
                  <a:cubicBezTo>
                    <a:pt x="23785" y="36745"/>
                    <a:pt x="23798" y="36738"/>
                    <a:pt x="23811" y="36725"/>
                  </a:cubicBezTo>
                  <a:cubicBezTo>
                    <a:pt x="23818" y="36719"/>
                    <a:pt x="23825" y="36712"/>
                    <a:pt x="23831" y="36705"/>
                  </a:cubicBezTo>
                  <a:cubicBezTo>
                    <a:pt x="23838" y="36699"/>
                    <a:pt x="23844" y="36692"/>
                    <a:pt x="23851" y="36686"/>
                  </a:cubicBezTo>
                  <a:cubicBezTo>
                    <a:pt x="23864" y="36679"/>
                    <a:pt x="23877" y="36666"/>
                    <a:pt x="23891" y="36659"/>
                  </a:cubicBezTo>
                  <a:cubicBezTo>
                    <a:pt x="23904" y="36639"/>
                    <a:pt x="23924" y="36626"/>
                    <a:pt x="23943" y="36606"/>
                  </a:cubicBezTo>
                  <a:lnTo>
                    <a:pt x="23943" y="36600"/>
                  </a:lnTo>
                  <a:cubicBezTo>
                    <a:pt x="23950" y="36600"/>
                    <a:pt x="23950" y="36600"/>
                    <a:pt x="23950" y="36593"/>
                  </a:cubicBezTo>
                  <a:cubicBezTo>
                    <a:pt x="23957" y="36587"/>
                    <a:pt x="23970" y="36573"/>
                    <a:pt x="23976" y="36567"/>
                  </a:cubicBezTo>
                  <a:cubicBezTo>
                    <a:pt x="23996" y="36540"/>
                    <a:pt x="24016" y="36521"/>
                    <a:pt x="24036" y="36494"/>
                  </a:cubicBezTo>
                  <a:cubicBezTo>
                    <a:pt x="24036" y="36488"/>
                    <a:pt x="24042" y="36481"/>
                    <a:pt x="24049" y="36474"/>
                  </a:cubicBezTo>
                  <a:cubicBezTo>
                    <a:pt x="24062" y="36461"/>
                    <a:pt x="24075" y="36442"/>
                    <a:pt x="24088" y="36415"/>
                  </a:cubicBezTo>
                  <a:cubicBezTo>
                    <a:pt x="24102" y="36395"/>
                    <a:pt x="24115" y="36382"/>
                    <a:pt x="24121" y="36362"/>
                  </a:cubicBezTo>
                  <a:cubicBezTo>
                    <a:pt x="24128" y="36349"/>
                    <a:pt x="24135" y="36336"/>
                    <a:pt x="24141" y="36329"/>
                  </a:cubicBezTo>
                  <a:lnTo>
                    <a:pt x="24148" y="36323"/>
                  </a:lnTo>
                  <a:cubicBezTo>
                    <a:pt x="24148" y="36316"/>
                    <a:pt x="24148" y="36316"/>
                    <a:pt x="24148" y="36310"/>
                  </a:cubicBezTo>
                  <a:cubicBezTo>
                    <a:pt x="24154" y="36296"/>
                    <a:pt x="24168" y="36283"/>
                    <a:pt x="24174" y="36263"/>
                  </a:cubicBezTo>
                  <a:cubicBezTo>
                    <a:pt x="24181" y="36250"/>
                    <a:pt x="24187" y="36237"/>
                    <a:pt x="24194" y="36217"/>
                  </a:cubicBezTo>
                  <a:cubicBezTo>
                    <a:pt x="24201" y="36211"/>
                    <a:pt x="24201" y="36204"/>
                    <a:pt x="24201" y="36197"/>
                  </a:cubicBezTo>
                  <a:cubicBezTo>
                    <a:pt x="24214" y="36171"/>
                    <a:pt x="24227" y="36138"/>
                    <a:pt x="24240" y="36105"/>
                  </a:cubicBezTo>
                  <a:cubicBezTo>
                    <a:pt x="24247" y="36085"/>
                    <a:pt x="24260" y="36059"/>
                    <a:pt x="24267" y="36033"/>
                  </a:cubicBezTo>
                  <a:cubicBezTo>
                    <a:pt x="24267" y="36026"/>
                    <a:pt x="24267" y="36026"/>
                    <a:pt x="24273" y="36019"/>
                  </a:cubicBezTo>
                  <a:cubicBezTo>
                    <a:pt x="24286" y="35973"/>
                    <a:pt x="24293" y="35927"/>
                    <a:pt x="24306" y="35881"/>
                  </a:cubicBezTo>
                  <a:cubicBezTo>
                    <a:pt x="24306" y="35874"/>
                    <a:pt x="24313" y="35868"/>
                    <a:pt x="24313" y="35854"/>
                  </a:cubicBezTo>
                  <a:cubicBezTo>
                    <a:pt x="24319" y="35835"/>
                    <a:pt x="24319" y="35815"/>
                    <a:pt x="24326" y="35795"/>
                  </a:cubicBezTo>
                  <a:cubicBezTo>
                    <a:pt x="24326" y="35795"/>
                    <a:pt x="24326" y="35795"/>
                    <a:pt x="24326" y="35789"/>
                  </a:cubicBezTo>
                  <a:cubicBezTo>
                    <a:pt x="24326" y="35782"/>
                    <a:pt x="24333" y="35769"/>
                    <a:pt x="24333" y="35762"/>
                  </a:cubicBezTo>
                  <a:cubicBezTo>
                    <a:pt x="24339" y="35723"/>
                    <a:pt x="24346" y="35676"/>
                    <a:pt x="24352" y="35637"/>
                  </a:cubicBezTo>
                  <a:cubicBezTo>
                    <a:pt x="24359" y="35597"/>
                    <a:pt x="24359" y="35551"/>
                    <a:pt x="24359" y="35505"/>
                  </a:cubicBezTo>
                  <a:cubicBezTo>
                    <a:pt x="24365" y="35472"/>
                    <a:pt x="24365" y="35439"/>
                    <a:pt x="24365" y="35406"/>
                  </a:cubicBezTo>
                  <a:cubicBezTo>
                    <a:pt x="24372" y="35333"/>
                    <a:pt x="24372" y="35254"/>
                    <a:pt x="24365" y="35169"/>
                  </a:cubicBezTo>
                  <a:cubicBezTo>
                    <a:pt x="24365" y="35122"/>
                    <a:pt x="24359" y="35076"/>
                    <a:pt x="24359" y="35030"/>
                  </a:cubicBezTo>
                  <a:cubicBezTo>
                    <a:pt x="24359" y="35010"/>
                    <a:pt x="24352" y="34984"/>
                    <a:pt x="24352" y="34964"/>
                  </a:cubicBezTo>
                  <a:cubicBezTo>
                    <a:pt x="24352" y="34944"/>
                    <a:pt x="24346" y="34918"/>
                    <a:pt x="24346" y="34898"/>
                  </a:cubicBezTo>
                  <a:cubicBezTo>
                    <a:pt x="24346" y="34892"/>
                    <a:pt x="24346" y="34885"/>
                    <a:pt x="24346" y="34885"/>
                  </a:cubicBezTo>
                  <a:cubicBezTo>
                    <a:pt x="24339" y="34839"/>
                    <a:pt x="24333" y="34786"/>
                    <a:pt x="24326" y="34740"/>
                  </a:cubicBezTo>
                  <a:cubicBezTo>
                    <a:pt x="24319" y="34700"/>
                    <a:pt x="24313" y="34661"/>
                    <a:pt x="24300" y="34615"/>
                  </a:cubicBezTo>
                  <a:cubicBezTo>
                    <a:pt x="24293" y="34582"/>
                    <a:pt x="24286" y="34549"/>
                    <a:pt x="24280" y="34516"/>
                  </a:cubicBezTo>
                  <a:cubicBezTo>
                    <a:pt x="24280" y="34496"/>
                    <a:pt x="24273" y="34476"/>
                    <a:pt x="24267" y="34450"/>
                  </a:cubicBezTo>
                  <a:cubicBezTo>
                    <a:pt x="24260" y="34423"/>
                    <a:pt x="24253" y="34390"/>
                    <a:pt x="24247" y="34364"/>
                  </a:cubicBezTo>
                  <a:lnTo>
                    <a:pt x="22334" y="26416"/>
                  </a:lnTo>
                  <a:cubicBezTo>
                    <a:pt x="22281" y="26185"/>
                    <a:pt x="22255" y="25967"/>
                    <a:pt x="22255" y="25763"/>
                  </a:cubicBezTo>
                  <a:cubicBezTo>
                    <a:pt x="22255" y="25730"/>
                    <a:pt x="22255" y="25697"/>
                    <a:pt x="22255" y="25664"/>
                  </a:cubicBezTo>
                  <a:cubicBezTo>
                    <a:pt x="22255" y="25657"/>
                    <a:pt x="22255" y="25651"/>
                    <a:pt x="22255" y="25644"/>
                  </a:cubicBezTo>
                  <a:cubicBezTo>
                    <a:pt x="22255" y="25625"/>
                    <a:pt x="22255" y="25598"/>
                    <a:pt x="22261" y="25578"/>
                  </a:cubicBezTo>
                  <a:cubicBezTo>
                    <a:pt x="22268" y="25486"/>
                    <a:pt x="22281" y="25407"/>
                    <a:pt x="22301" y="25328"/>
                  </a:cubicBezTo>
                  <a:cubicBezTo>
                    <a:pt x="22301" y="25308"/>
                    <a:pt x="22308" y="25295"/>
                    <a:pt x="22314" y="25275"/>
                  </a:cubicBezTo>
                  <a:cubicBezTo>
                    <a:pt x="22314" y="25262"/>
                    <a:pt x="22321" y="25242"/>
                    <a:pt x="22327" y="25229"/>
                  </a:cubicBezTo>
                  <a:cubicBezTo>
                    <a:pt x="22334" y="25209"/>
                    <a:pt x="22341" y="25189"/>
                    <a:pt x="22347" y="25176"/>
                  </a:cubicBezTo>
                  <a:cubicBezTo>
                    <a:pt x="22347" y="25163"/>
                    <a:pt x="22354" y="25150"/>
                    <a:pt x="22360" y="25136"/>
                  </a:cubicBezTo>
                  <a:cubicBezTo>
                    <a:pt x="22367" y="25110"/>
                    <a:pt x="22374" y="25090"/>
                    <a:pt x="22387" y="25070"/>
                  </a:cubicBezTo>
                  <a:cubicBezTo>
                    <a:pt x="22393" y="25057"/>
                    <a:pt x="22400" y="25044"/>
                    <a:pt x="22407" y="25031"/>
                  </a:cubicBezTo>
                  <a:cubicBezTo>
                    <a:pt x="22413" y="25011"/>
                    <a:pt x="22420" y="24998"/>
                    <a:pt x="22433" y="24985"/>
                  </a:cubicBezTo>
                  <a:cubicBezTo>
                    <a:pt x="22446" y="24952"/>
                    <a:pt x="22466" y="24919"/>
                    <a:pt x="22486" y="24892"/>
                  </a:cubicBezTo>
                  <a:cubicBezTo>
                    <a:pt x="22492" y="24886"/>
                    <a:pt x="22499" y="24879"/>
                    <a:pt x="22505" y="24873"/>
                  </a:cubicBezTo>
                  <a:cubicBezTo>
                    <a:pt x="22512" y="24859"/>
                    <a:pt x="22525" y="24840"/>
                    <a:pt x="22538" y="24826"/>
                  </a:cubicBezTo>
                  <a:cubicBezTo>
                    <a:pt x="22538" y="24826"/>
                    <a:pt x="22538" y="24826"/>
                    <a:pt x="22545" y="24820"/>
                  </a:cubicBezTo>
                  <a:cubicBezTo>
                    <a:pt x="22558" y="24807"/>
                    <a:pt x="22571" y="24787"/>
                    <a:pt x="22591" y="24774"/>
                  </a:cubicBezTo>
                  <a:cubicBezTo>
                    <a:pt x="22604" y="24760"/>
                    <a:pt x="22618" y="24747"/>
                    <a:pt x="22631" y="24734"/>
                  </a:cubicBezTo>
                  <a:cubicBezTo>
                    <a:pt x="22637" y="24727"/>
                    <a:pt x="22644" y="24727"/>
                    <a:pt x="22651" y="24721"/>
                  </a:cubicBezTo>
                  <a:cubicBezTo>
                    <a:pt x="22664" y="24708"/>
                    <a:pt x="22677" y="24695"/>
                    <a:pt x="22690" y="24688"/>
                  </a:cubicBezTo>
                  <a:cubicBezTo>
                    <a:pt x="22697" y="24681"/>
                    <a:pt x="22703" y="24681"/>
                    <a:pt x="22710" y="24675"/>
                  </a:cubicBezTo>
                  <a:cubicBezTo>
                    <a:pt x="22723" y="24668"/>
                    <a:pt x="22736" y="24655"/>
                    <a:pt x="22750" y="24648"/>
                  </a:cubicBezTo>
                  <a:cubicBezTo>
                    <a:pt x="22756" y="24642"/>
                    <a:pt x="22763" y="24642"/>
                    <a:pt x="22769" y="24635"/>
                  </a:cubicBezTo>
                  <a:cubicBezTo>
                    <a:pt x="22835" y="24602"/>
                    <a:pt x="22901" y="24576"/>
                    <a:pt x="22974" y="24556"/>
                  </a:cubicBezTo>
                  <a:lnTo>
                    <a:pt x="27571" y="23375"/>
                  </a:lnTo>
                  <a:lnTo>
                    <a:pt x="28804" y="22656"/>
                  </a:lnTo>
                  <a:cubicBezTo>
                    <a:pt x="28877" y="22531"/>
                    <a:pt x="28930" y="22393"/>
                    <a:pt x="28969" y="22241"/>
                  </a:cubicBezTo>
                  <a:lnTo>
                    <a:pt x="28983" y="22188"/>
                  </a:lnTo>
                  <a:cubicBezTo>
                    <a:pt x="28983" y="22168"/>
                    <a:pt x="28989" y="22149"/>
                    <a:pt x="28996" y="22122"/>
                  </a:cubicBezTo>
                  <a:cubicBezTo>
                    <a:pt x="28996" y="22109"/>
                    <a:pt x="29002" y="22089"/>
                    <a:pt x="29002" y="22069"/>
                  </a:cubicBezTo>
                  <a:cubicBezTo>
                    <a:pt x="29016" y="21984"/>
                    <a:pt x="29029" y="21898"/>
                    <a:pt x="29035" y="21799"/>
                  </a:cubicBezTo>
                  <a:cubicBezTo>
                    <a:pt x="29035" y="21779"/>
                    <a:pt x="29035" y="21759"/>
                    <a:pt x="29035" y="21740"/>
                  </a:cubicBezTo>
                  <a:cubicBezTo>
                    <a:pt x="29042" y="21529"/>
                    <a:pt x="29029" y="21298"/>
                    <a:pt x="28996" y="21067"/>
                  </a:cubicBezTo>
                  <a:cubicBezTo>
                    <a:pt x="28996" y="21054"/>
                    <a:pt x="28989" y="21040"/>
                    <a:pt x="28989" y="21021"/>
                  </a:cubicBezTo>
                  <a:cubicBezTo>
                    <a:pt x="28976" y="20942"/>
                    <a:pt x="28963" y="20862"/>
                    <a:pt x="28943" y="20777"/>
                  </a:cubicBezTo>
                  <a:cubicBezTo>
                    <a:pt x="28903" y="20585"/>
                    <a:pt x="28844" y="20388"/>
                    <a:pt x="28778" y="20196"/>
                  </a:cubicBezTo>
                  <a:cubicBezTo>
                    <a:pt x="28725" y="20045"/>
                    <a:pt x="28673" y="19899"/>
                    <a:pt x="28607" y="19754"/>
                  </a:cubicBezTo>
                  <a:cubicBezTo>
                    <a:pt x="28560" y="19655"/>
                    <a:pt x="28514" y="19556"/>
                    <a:pt x="28468" y="19464"/>
                  </a:cubicBezTo>
                  <a:cubicBezTo>
                    <a:pt x="28415" y="19365"/>
                    <a:pt x="28369" y="19273"/>
                    <a:pt x="28310" y="19180"/>
                  </a:cubicBezTo>
                  <a:cubicBezTo>
                    <a:pt x="28257" y="19082"/>
                    <a:pt x="28198" y="18989"/>
                    <a:pt x="28138" y="18903"/>
                  </a:cubicBezTo>
                  <a:cubicBezTo>
                    <a:pt x="28105" y="18857"/>
                    <a:pt x="28079" y="18811"/>
                    <a:pt x="28046" y="18765"/>
                  </a:cubicBezTo>
                  <a:cubicBezTo>
                    <a:pt x="27921" y="18587"/>
                    <a:pt x="27782" y="18415"/>
                    <a:pt x="27637" y="18257"/>
                  </a:cubicBezTo>
                  <a:cubicBezTo>
                    <a:pt x="27340" y="17934"/>
                    <a:pt x="27004" y="17657"/>
                    <a:pt x="26641" y="17446"/>
                  </a:cubicBezTo>
                  <a:lnTo>
                    <a:pt x="20388" y="13838"/>
                  </a:lnTo>
                  <a:cubicBezTo>
                    <a:pt x="19643" y="13403"/>
                    <a:pt x="18977" y="12466"/>
                    <a:pt x="18746" y="11510"/>
                  </a:cubicBezTo>
                  <a:lnTo>
                    <a:pt x="16840" y="3568"/>
                  </a:lnTo>
                  <a:cubicBezTo>
                    <a:pt x="16807" y="3450"/>
                    <a:pt x="16774" y="3324"/>
                    <a:pt x="16734" y="3212"/>
                  </a:cubicBezTo>
                  <a:cubicBezTo>
                    <a:pt x="16662" y="2975"/>
                    <a:pt x="16576" y="2744"/>
                    <a:pt x="16470" y="2526"/>
                  </a:cubicBezTo>
                  <a:cubicBezTo>
                    <a:pt x="16292" y="2157"/>
                    <a:pt x="16081" y="1807"/>
                    <a:pt x="15844" y="1504"/>
                  </a:cubicBezTo>
                  <a:cubicBezTo>
                    <a:pt x="15745" y="1372"/>
                    <a:pt x="15633" y="1240"/>
                    <a:pt x="15521" y="1121"/>
                  </a:cubicBezTo>
                  <a:cubicBezTo>
                    <a:pt x="15217" y="798"/>
                    <a:pt x="14887" y="528"/>
                    <a:pt x="14558" y="336"/>
                  </a:cubicBezTo>
                  <a:cubicBezTo>
                    <a:pt x="14175" y="119"/>
                    <a:pt x="13792" y="0"/>
                    <a:pt x="13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6"/>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2" name="Google Shape;2272;p36"/>
          <p:cNvSpPr/>
          <p:nvPr/>
        </p:nvSpPr>
        <p:spPr>
          <a:xfrm>
            <a:off x="2004200" y="4211725"/>
            <a:ext cx="4754875" cy="431225"/>
          </a:xfrm>
          <a:custGeom>
            <a:avLst/>
            <a:gdLst/>
            <a:ahLst/>
            <a:cxnLst/>
            <a:rect l="l" t="t" r="r" b="b"/>
            <a:pathLst>
              <a:path w="190195" h="17249" extrusionOk="0">
                <a:moveTo>
                  <a:pt x="190195" y="0"/>
                </a:moveTo>
                <a:cubicBezTo>
                  <a:pt x="185895" y="7169"/>
                  <a:pt x="174923" y="7200"/>
                  <a:pt x="166726" y="8839"/>
                </a:cubicBezTo>
                <a:cubicBezTo>
                  <a:pt x="153016" y="11580"/>
                  <a:pt x="139147" y="13507"/>
                  <a:pt x="125273" y="15240"/>
                </a:cubicBezTo>
                <a:cubicBezTo>
                  <a:pt x="98451" y="18590"/>
                  <a:pt x="70990" y="17285"/>
                  <a:pt x="44196" y="13716"/>
                </a:cubicBezTo>
                <a:cubicBezTo>
                  <a:pt x="29100" y="11705"/>
                  <a:pt x="12672" y="10581"/>
                  <a:pt x="0" y="2133"/>
                </a:cubicBezTo>
              </a:path>
            </a:pathLst>
          </a:custGeom>
          <a:noFill/>
          <a:ln w="28575" cap="flat" cmpd="sng">
            <a:solidFill>
              <a:schemeClr val="accent1"/>
            </a:solidFill>
            <a:prstDash val="solid"/>
            <a:round/>
            <a:headEnd type="none" w="med" len="med"/>
            <a:tailEnd type="none" w="med" len="med"/>
          </a:ln>
        </p:spPr>
        <p:txBody>
          <a:bodyPr/>
          <a:lstStyle/>
          <a:p>
            <a:endParaRPr lang="en-C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6"/>
        <p:cNvGrpSpPr/>
        <p:nvPr/>
      </p:nvGrpSpPr>
      <p:grpSpPr>
        <a:xfrm>
          <a:off x="0" y="0"/>
          <a:ext cx="0" cy="0"/>
          <a:chOff x="0" y="0"/>
          <a:chExt cx="0" cy="0"/>
        </a:xfrm>
      </p:grpSpPr>
      <p:sp>
        <p:nvSpPr>
          <p:cNvPr id="2277" name="Google Shape;2277;p37"/>
          <p:cNvSpPr txBox="1">
            <a:spLocks noGrp="1"/>
          </p:cNvSpPr>
          <p:nvPr>
            <p:ph type="title"/>
          </p:nvPr>
        </p:nvSpPr>
        <p:spPr>
          <a:xfrm>
            <a:off x="622200" y="315975"/>
            <a:ext cx="82296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9C70A6"/>
                </a:solidFill>
              </a:rPr>
              <a:t>    Model Design</a:t>
            </a:r>
            <a:endParaRPr>
              <a:solidFill>
                <a:srgbClr val="9C70A6"/>
              </a:solidFill>
            </a:endParaRPr>
          </a:p>
        </p:txBody>
      </p:sp>
      <p:sp>
        <p:nvSpPr>
          <p:cNvPr id="2278" name="Google Shape;2278;p37"/>
          <p:cNvSpPr/>
          <p:nvPr/>
        </p:nvSpPr>
        <p:spPr>
          <a:xfrm>
            <a:off x="3786175" y="1603175"/>
            <a:ext cx="1225600" cy="662150"/>
          </a:xfrm>
          <a:custGeom>
            <a:avLst/>
            <a:gdLst/>
            <a:ahLst/>
            <a:cxnLst/>
            <a:rect l="l" t="t" r="r" b="b"/>
            <a:pathLst>
              <a:path w="49024" h="26486" extrusionOk="0">
                <a:moveTo>
                  <a:pt x="4030" y="1216"/>
                </a:moveTo>
                <a:lnTo>
                  <a:pt x="4030" y="1216"/>
                </a:lnTo>
                <a:cubicBezTo>
                  <a:pt x="3956" y="1548"/>
                  <a:pt x="3919" y="1918"/>
                  <a:pt x="3845" y="2288"/>
                </a:cubicBezTo>
                <a:cubicBezTo>
                  <a:pt x="2847" y="2953"/>
                  <a:pt x="1960" y="3730"/>
                  <a:pt x="1147" y="4580"/>
                </a:cubicBezTo>
                <a:cubicBezTo>
                  <a:pt x="1110" y="4321"/>
                  <a:pt x="1073" y="4062"/>
                  <a:pt x="1036" y="3767"/>
                </a:cubicBezTo>
                <a:lnTo>
                  <a:pt x="1110" y="3767"/>
                </a:lnTo>
                <a:cubicBezTo>
                  <a:pt x="1812" y="3286"/>
                  <a:pt x="2477" y="2732"/>
                  <a:pt x="3069" y="2140"/>
                </a:cubicBezTo>
                <a:cubicBezTo>
                  <a:pt x="3402" y="1844"/>
                  <a:pt x="3734" y="1548"/>
                  <a:pt x="4030" y="1216"/>
                </a:cubicBezTo>
                <a:close/>
                <a:moveTo>
                  <a:pt x="3808" y="2621"/>
                </a:moveTo>
                <a:lnTo>
                  <a:pt x="3808" y="2621"/>
                </a:lnTo>
                <a:cubicBezTo>
                  <a:pt x="3734" y="3138"/>
                  <a:pt x="3698" y="3619"/>
                  <a:pt x="3661" y="4099"/>
                </a:cubicBezTo>
                <a:cubicBezTo>
                  <a:pt x="3328" y="4321"/>
                  <a:pt x="2958" y="4580"/>
                  <a:pt x="2662" y="4876"/>
                </a:cubicBezTo>
                <a:cubicBezTo>
                  <a:pt x="2182" y="5246"/>
                  <a:pt x="1701" y="5652"/>
                  <a:pt x="1257" y="6096"/>
                </a:cubicBezTo>
                <a:cubicBezTo>
                  <a:pt x="1257" y="5652"/>
                  <a:pt x="1220" y="5209"/>
                  <a:pt x="1184" y="4802"/>
                </a:cubicBezTo>
                <a:cubicBezTo>
                  <a:pt x="1664" y="4358"/>
                  <a:pt x="2182" y="3915"/>
                  <a:pt x="2699" y="3508"/>
                </a:cubicBezTo>
                <a:cubicBezTo>
                  <a:pt x="3069" y="3212"/>
                  <a:pt x="3439" y="2916"/>
                  <a:pt x="3808" y="2621"/>
                </a:cubicBezTo>
                <a:close/>
                <a:moveTo>
                  <a:pt x="3624" y="4543"/>
                </a:moveTo>
                <a:cubicBezTo>
                  <a:pt x="3624" y="4876"/>
                  <a:pt x="3624" y="5209"/>
                  <a:pt x="3587" y="5541"/>
                </a:cubicBezTo>
                <a:cubicBezTo>
                  <a:pt x="3365" y="5726"/>
                  <a:pt x="3143" y="5911"/>
                  <a:pt x="2921" y="6096"/>
                </a:cubicBezTo>
                <a:cubicBezTo>
                  <a:pt x="2441" y="6466"/>
                  <a:pt x="1923" y="6872"/>
                  <a:pt x="1442" y="7242"/>
                </a:cubicBezTo>
                <a:cubicBezTo>
                  <a:pt x="1347" y="7306"/>
                  <a:pt x="1416" y="7397"/>
                  <a:pt x="1485" y="7397"/>
                </a:cubicBezTo>
                <a:cubicBezTo>
                  <a:pt x="1495" y="7397"/>
                  <a:pt x="1506" y="7395"/>
                  <a:pt x="1516" y="7390"/>
                </a:cubicBezTo>
                <a:cubicBezTo>
                  <a:pt x="2071" y="7057"/>
                  <a:pt x="2588" y="6687"/>
                  <a:pt x="3106" y="6318"/>
                </a:cubicBezTo>
                <a:cubicBezTo>
                  <a:pt x="3291" y="6207"/>
                  <a:pt x="3439" y="6096"/>
                  <a:pt x="3587" y="5948"/>
                </a:cubicBezTo>
                <a:lnTo>
                  <a:pt x="3587" y="6909"/>
                </a:lnTo>
                <a:cubicBezTo>
                  <a:pt x="3402" y="7057"/>
                  <a:pt x="3254" y="7242"/>
                  <a:pt x="3069" y="7390"/>
                </a:cubicBezTo>
                <a:cubicBezTo>
                  <a:pt x="2588" y="7797"/>
                  <a:pt x="2071" y="8203"/>
                  <a:pt x="1590" y="8573"/>
                </a:cubicBezTo>
                <a:cubicBezTo>
                  <a:pt x="1500" y="8633"/>
                  <a:pt x="1556" y="8741"/>
                  <a:pt x="1620" y="8741"/>
                </a:cubicBezTo>
                <a:cubicBezTo>
                  <a:pt x="1635" y="8741"/>
                  <a:pt x="1650" y="8735"/>
                  <a:pt x="1664" y="8721"/>
                </a:cubicBezTo>
                <a:cubicBezTo>
                  <a:pt x="2182" y="8388"/>
                  <a:pt x="2699" y="8055"/>
                  <a:pt x="3180" y="7686"/>
                </a:cubicBezTo>
                <a:lnTo>
                  <a:pt x="3587" y="7353"/>
                </a:lnTo>
                <a:lnTo>
                  <a:pt x="3587" y="7981"/>
                </a:lnTo>
                <a:cubicBezTo>
                  <a:pt x="3217" y="8240"/>
                  <a:pt x="2884" y="8499"/>
                  <a:pt x="2551" y="8795"/>
                </a:cubicBezTo>
                <a:lnTo>
                  <a:pt x="1294" y="9793"/>
                </a:lnTo>
                <a:cubicBezTo>
                  <a:pt x="1331" y="8610"/>
                  <a:pt x="1331" y="7390"/>
                  <a:pt x="1257" y="6207"/>
                </a:cubicBezTo>
                <a:lnTo>
                  <a:pt x="1368" y="6207"/>
                </a:lnTo>
                <a:cubicBezTo>
                  <a:pt x="1923" y="5837"/>
                  <a:pt x="2441" y="5467"/>
                  <a:pt x="2958" y="5061"/>
                </a:cubicBezTo>
                <a:cubicBezTo>
                  <a:pt x="3180" y="4876"/>
                  <a:pt x="3402" y="4728"/>
                  <a:pt x="3624" y="4543"/>
                </a:cubicBezTo>
                <a:close/>
                <a:moveTo>
                  <a:pt x="3624" y="8462"/>
                </a:moveTo>
                <a:cubicBezTo>
                  <a:pt x="3624" y="9017"/>
                  <a:pt x="3661" y="9534"/>
                  <a:pt x="3698" y="10052"/>
                </a:cubicBezTo>
                <a:cubicBezTo>
                  <a:pt x="3328" y="10274"/>
                  <a:pt x="2995" y="10495"/>
                  <a:pt x="2699" y="10754"/>
                </a:cubicBezTo>
                <a:cubicBezTo>
                  <a:pt x="2219" y="11087"/>
                  <a:pt x="1775" y="11457"/>
                  <a:pt x="1331" y="11789"/>
                </a:cubicBezTo>
                <a:cubicBezTo>
                  <a:pt x="1331" y="11235"/>
                  <a:pt x="1331" y="10680"/>
                  <a:pt x="1331" y="10089"/>
                </a:cubicBezTo>
                <a:cubicBezTo>
                  <a:pt x="1775" y="9793"/>
                  <a:pt x="2256" y="9497"/>
                  <a:pt x="2699" y="9164"/>
                </a:cubicBezTo>
                <a:cubicBezTo>
                  <a:pt x="3032" y="8943"/>
                  <a:pt x="3328" y="8721"/>
                  <a:pt x="3624" y="8462"/>
                </a:cubicBezTo>
                <a:close/>
                <a:moveTo>
                  <a:pt x="3698" y="10532"/>
                </a:moveTo>
                <a:cubicBezTo>
                  <a:pt x="3698" y="10828"/>
                  <a:pt x="3734" y="11124"/>
                  <a:pt x="3734" y="11457"/>
                </a:cubicBezTo>
                <a:lnTo>
                  <a:pt x="3734" y="11826"/>
                </a:lnTo>
                <a:cubicBezTo>
                  <a:pt x="3254" y="12048"/>
                  <a:pt x="2847" y="12307"/>
                  <a:pt x="2441" y="12640"/>
                </a:cubicBezTo>
                <a:cubicBezTo>
                  <a:pt x="2071" y="12935"/>
                  <a:pt x="1701" y="13194"/>
                  <a:pt x="1331" y="13490"/>
                </a:cubicBezTo>
                <a:cubicBezTo>
                  <a:pt x="1331" y="13009"/>
                  <a:pt x="1331" y="12529"/>
                  <a:pt x="1331" y="12048"/>
                </a:cubicBezTo>
                <a:lnTo>
                  <a:pt x="1405" y="12048"/>
                </a:lnTo>
                <a:cubicBezTo>
                  <a:pt x="1960" y="11678"/>
                  <a:pt x="2514" y="11346"/>
                  <a:pt x="3032" y="10976"/>
                </a:cubicBezTo>
                <a:cubicBezTo>
                  <a:pt x="3254" y="10828"/>
                  <a:pt x="3476" y="10680"/>
                  <a:pt x="3698" y="10532"/>
                </a:cubicBezTo>
                <a:close/>
                <a:moveTo>
                  <a:pt x="3771" y="12196"/>
                </a:moveTo>
                <a:cubicBezTo>
                  <a:pt x="3771" y="12640"/>
                  <a:pt x="3771" y="13083"/>
                  <a:pt x="3808" y="13527"/>
                </a:cubicBezTo>
                <a:cubicBezTo>
                  <a:pt x="2958" y="13971"/>
                  <a:pt x="2182" y="14488"/>
                  <a:pt x="1405" y="15080"/>
                </a:cubicBezTo>
                <a:cubicBezTo>
                  <a:pt x="1405" y="14747"/>
                  <a:pt x="1368" y="14414"/>
                  <a:pt x="1368" y="14082"/>
                </a:cubicBezTo>
                <a:lnTo>
                  <a:pt x="1368" y="13749"/>
                </a:lnTo>
                <a:cubicBezTo>
                  <a:pt x="1812" y="13490"/>
                  <a:pt x="2293" y="13194"/>
                  <a:pt x="2736" y="12898"/>
                </a:cubicBezTo>
                <a:cubicBezTo>
                  <a:pt x="3106" y="12677"/>
                  <a:pt x="3439" y="12455"/>
                  <a:pt x="3771" y="12196"/>
                </a:cubicBezTo>
                <a:close/>
                <a:moveTo>
                  <a:pt x="3808" y="13860"/>
                </a:moveTo>
                <a:cubicBezTo>
                  <a:pt x="3845" y="14340"/>
                  <a:pt x="3882" y="14858"/>
                  <a:pt x="3882" y="15376"/>
                </a:cubicBezTo>
                <a:cubicBezTo>
                  <a:pt x="3624" y="15597"/>
                  <a:pt x="3365" y="15819"/>
                  <a:pt x="3106" y="16041"/>
                </a:cubicBezTo>
                <a:cubicBezTo>
                  <a:pt x="2625" y="16522"/>
                  <a:pt x="2108" y="16928"/>
                  <a:pt x="1516" y="17224"/>
                </a:cubicBezTo>
                <a:cubicBezTo>
                  <a:pt x="1479" y="16633"/>
                  <a:pt x="1442" y="16004"/>
                  <a:pt x="1442" y="15376"/>
                </a:cubicBezTo>
                <a:cubicBezTo>
                  <a:pt x="2293" y="15006"/>
                  <a:pt x="3106" y="14488"/>
                  <a:pt x="3808" y="13860"/>
                </a:cubicBezTo>
                <a:close/>
                <a:moveTo>
                  <a:pt x="3919" y="15893"/>
                </a:moveTo>
                <a:cubicBezTo>
                  <a:pt x="3956" y="16263"/>
                  <a:pt x="3993" y="16669"/>
                  <a:pt x="3993" y="17076"/>
                </a:cubicBezTo>
                <a:cubicBezTo>
                  <a:pt x="3734" y="17261"/>
                  <a:pt x="3476" y="17483"/>
                  <a:pt x="3217" y="17668"/>
                </a:cubicBezTo>
                <a:cubicBezTo>
                  <a:pt x="2699" y="18074"/>
                  <a:pt x="2182" y="18518"/>
                  <a:pt x="1664" y="18925"/>
                </a:cubicBezTo>
                <a:cubicBezTo>
                  <a:pt x="1628" y="18416"/>
                  <a:pt x="1592" y="17908"/>
                  <a:pt x="1555" y="17400"/>
                </a:cubicBezTo>
                <a:lnTo>
                  <a:pt x="1555" y="17400"/>
                </a:lnTo>
                <a:cubicBezTo>
                  <a:pt x="1559" y="17409"/>
                  <a:pt x="1567" y="17409"/>
                  <a:pt x="1590" y="17409"/>
                </a:cubicBezTo>
                <a:cubicBezTo>
                  <a:pt x="2145" y="17224"/>
                  <a:pt x="2662" y="16891"/>
                  <a:pt x="3106" y="16522"/>
                </a:cubicBezTo>
                <a:cubicBezTo>
                  <a:pt x="3365" y="16337"/>
                  <a:pt x="3661" y="16115"/>
                  <a:pt x="3919" y="15893"/>
                </a:cubicBezTo>
                <a:close/>
                <a:moveTo>
                  <a:pt x="4030" y="17483"/>
                </a:moveTo>
                <a:cubicBezTo>
                  <a:pt x="4067" y="17890"/>
                  <a:pt x="4141" y="18296"/>
                  <a:pt x="4178" y="18740"/>
                </a:cubicBezTo>
                <a:cubicBezTo>
                  <a:pt x="3882" y="18962"/>
                  <a:pt x="3624" y="19183"/>
                  <a:pt x="3402" y="19405"/>
                </a:cubicBezTo>
                <a:cubicBezTo>
                  <a:pt x="2847" y="19849"/>
                  <a:pt x="2293" y="20293"/>
                  <a:pt x="1738" y="20699"/>
                </a:cubicBezTo>
                <a:cubicBezTo>
                  <a:pt x="1701" y="20145"/>
                  <a:pt x="1664" y="19590"/>
                  <a:pt x="1627" y="19073"/>
                </a:cubicBezTo>
                <a:lnTo>
                  <a:pt x="1738" y="19073"/>
                </a:lnTo>
                <a:cubicBezTo>
                  <a:pt x="2293" y="18740"/>
                  <a:pt x="2847" y="18370"/>
                  <a:pt x="3365" y="18000"/>
                </a:cubicBezTo>
                <a:cubicBezTo>
                  <a:pt x="3587" y="17853"/>
                  <a:pt x="3808" y="17668"/>
                  <a:pt x="4030" y="17483"/>
                </a:cubicBezTo>
                <a:close/>
                <a:moveTo>
                  <a:pt x="48136" y="698"/>
                </a:moveTo>
                <a:cubicBezTo>
                  <a:pt x="48062" y="4395"/>
                  <a:pt x="47914" y="8055"/>
                  <a:pt x="47693" y="11715"/>
                </a:cubicBezTo>
                <a:cubicBezTo>
                  <a:pt x="47473" y="14941"/>
                  <a:pt x="46853" y="18712"/>
                  <a:pt x="47851" y="21767"/>
                </a:cubicBezTo>
                <a:lnTo>
                  <a:pt x="47851" y="21767"/>
                </a:lnTo>
                <a:cubicBezTo>
                  <a:pt x="46662" y="21544"/>
                  <a:pt x="45389" y="21481"/>
                  <a:pt x="44106" y="21481"/>
                </a:cubicBezTo>
                <a:cubicBezTo>
                  <a:pt x="42444" y="21481"/>
                  <a:pt x="40765" y="21587"/>
                  <a:pt x="39226" y="21587"/>
                </a:cubicBezTo>
                <a:cubicBezTo>
                  <a:pt x="35233" y="21587"/>
                  <a:pt x="31241" y="21698"/>
                  <a:pt x="27248" y="21808"/>
                </a:cubicBezTo>
                <a:cubicBezTo>
                  <a:pt x="23255" y="21882"/>
                  <a:pt x="19188" y="21956"/>
                  <a:pt x="15195" y="22030"/>
                </a:cubicBezTo>
                <a:cubicBezTo>
                  <a:pt x="14977" y="22033"/>
                  <a:pt x="14758" y="22034"/>
                  <a:pt x="14539" y="22034"/>
                </a:cubicBezTo>
                <a:cubicBezTo>
                  <a:pt x="12544" y="22034"/>
                  <a:pt x="10512" y="21939"/>
                  <a:pt x="8497" y="21939"/>
                </a:cubicBezTo>
                <a:cubicBezTo>
                  <a:pt x="7507" y="21939"/>
                  <a:pt x="6521" y="21962"/>
                  <a:pt x="5546" y="22030"/>
                </a:cubicBezTo>
                <a:cubicBezTo>
                  <a:pt x="5546" y="18333"/>
                  <a:pt x="5065" y="14599"/>
                  <a:pt x="4955" y="10939"/>
                </a:cubicBezTo>
                <a:cubicBezTo>
                  <a:pt x="4807" y="7538"/>
                  <a:pt x="5065" y="4099"/>
                  <a:pt x="4622" y="735"/>
                </a:cubicBezTo>
                <a:lnTo>
                  <a:pt x="4622" y="735"/>
                </a:lnTo>
                <a:cubicBezTo>
                  <a:pt x="6206" y="967"/>
                  <a:pt x="7825" y="1027"/>
                  <a:pt x="9449" y="1027"/>
                </a:cubicBezTo>
                <a:cubicBezTo>
                  <a:pt x="11197" y="1027"/>
                  <a:pt x="12952" y="957"/>
                  <a:pt x="14678" y="957"/>
                </a:cubicBezTo>
                <a:lnTo>
                  <a:pt x="37526" y="957"/>
                </a:lnTo>
                <a:cubicBezTo>
                  <a:pt x="39300" y="957"/>
                  <a:pt x="41154" y="1036"/>
                  <a:pt x="43004" y="1036"/>
                </a:cubicBezTo>
                <a:cubicBezTo>
                  <a:pt x="44740" y="1036"/>
                  <a:pt x="46472" y="966"/>
                  <a:pt x="48136" y="698"/>
                </a:cubicBezTo>
                <a:close/>
                <a:moveTo>
                  <a:pt x="4215" y="19220"/>
                </a:moveTo>
                <a:cubicBezTo>
                  <a:pt x="4289" y="19590"/>
                  <a:pt x="4326" y="19923"/>
                  <a:pt x="4363" y="20256"/>
                </a:cubicBezTo>
                <a:cubicBezTo>
                  <a:pt x="3919" y="20514"/>
                  <a:pt x="3476" y="20847"/>
                  <a:pt x="3069" y="21180"/>
                </a:cubicBezTo>
                <a:cubicBezTo>
                  <a:pt x="2662" y="21513"/>
                  <a:pt x="2256" y="21845"/>
                  <a:pt x="1849" y="22178"/>
                </a:cubicBezTo>
                <a:cubicBezTo>
                  <a:pt x="1812" y="21734"/>
                  <a:pt x="1775" y="21328"/>
                  <a:pt x="1775" y="20884"/>
                </a:cubicBezTo>
                <a:lnTo>
                  <a:pt x="1849" y="20884"/>
                </a:lnTo>
                <a:cubicBezTo>
                  <a:pt x="2404" y="20551"/>
                  <a:pt x="2995" y="20182"/>
                  <a:pt x="3550" y="19775"/>
                </a:cubicBezTo>
                <a:cubicBezTo>
                  <a:pt x="3771" y="19590"/>
                  <a:pt x="3993" y="19442"/>
                  <a:pt x="4215" y="19220"/>
                </a:cubicBezTo>
                <a:close/>
                <a:moveTo>
                  <a:pt x="4437" y="20551"/>
                </a:moveTo>
                <a:cubicBezTo>
                  <a:pt x="4474" y="20884"/>
                  <a:pt x="4548" y="21254"/>
                  <a:pt x="4622" y="21587"/>
                </a:cubicBezTo>
                <a:cubicBezTo>
                  <a:pt x="3550" y="21993"/>
                  <a:pt x="2625" y="22918"/>
                  <a:pt x="1923" y="23805"/>
                </a:cubicBezTo>
                <a:cubicBezTo>
                  <a:pt x="1886" y="23324"/>
                  <a:pt x="1886" y="22844"/>
                  <a:pt x="1849" y="22400"/>
                </a:cubicBezTo>
                <a:cubicBezTo>
                  <a:pt x="2367" y="22030"/>
                  <a:pt x="2921" y="21661"/>
                  <a:pt x="3439" y="21291"/>
                </a:cubicBezTo>
                <a:cubicBezTo>
                  <a:pt x="3771" y="21069"/>
                  <a:pt x="4104" y="20810"/>
                  <a:pt x="4437" y="20551"/>
                </a:cubicBezTo>
                <a:close/>
                <a:moveTo>
                  <a:pt x="47175" y="22400"/>
                </a:moveTo>
                <a:cubicBezTo>
                  <a:pt x="46805" y="22733"/>
                  <a:pt x="46436" y="23028"/>
                  <a:pt x="46103" y="23287"/>
                </a:cubicBezTo>
                <a:lnTo>
                  <a:pt x="46140" y="23250"/>
                </a:lnTo>
                <a:lnTo>
                  <a:pt x="46140" y="23250"/>
                </a:lnTo>
                <a:cubicBezTo>
                  <a:pt x="45622" y="23657"/>
                  <a:pt x="44883" y="24064"/>
                  <a:pt x="44624" y="24655"/>
                </a:cubicBezTo>
                <a:lnTo>
                  <a:pt x="43700" y="24655"/>
                </a:lnTo>
                <a:cubicBezTo>
                  <a:pt x="44402" y="24027"/>
                  <a:pt x="45068" y="23287"/>
                  <a:pt x="45659" y="22511"/>
                </a:cubicBezTo>
                <a:cubicBezTo>
                  <a:pt x="46177" y="22511"/>
                  <a:pt x="46694" y="22474"/>
                  <a:pt x="47175" y="22400"/>
                </a:cubicBezTo>
                <a:close/>
                <a:moveTo>
                  <a:pt x="45326" y="22548"/>
                </a:moveTo>
                <a:cubicBezTo>
                  <a:pt x="44550" y="23139"/>
                  <a:pt x="43848" y="23879"/>
                  <a:pt x="43256" y="24692"/>
                </a:cubicBezTo>
                <a:lnTo>
                  <a:pt x="41925" y="24655"/>
                </a:lnTo>
                <a:cubicBezTo>
                  <a:pt x="42554" y="24027"/>
                  <a:pt x="43367" y="23361"/>
                  <a:pt x="43774" y="22548"/>
                </a:cubicBezTo>
                <a:close/>
                <a:moveTo>
                  <a:pt x="41703" y="22511"/>
                </a:moveTo>
                <a:cubicBezTo>
                  <a:pt x="41444" y="22696"/>
                  <a:pt x="41260" y="22918"/>
                  <a:pt x="41038" y="23139"/>
                </a:cubicBezTo>
                <a:cubicBezTo>
                  <a:pt x="40631" y="23546"/>
                  <a:pt x="40261" y="23953"/>
                  <a:pt x="39855" y="24359"/>
                </a:cubicBezTo>
                <a:cubicBezTo>
                  <a:pt x="39764" y="24511"/>
                  <a:pt x="39872" y="24638"/>
                  <a:pt x="39954" y="24638"/>
                </a:cubicBezTo>
                <a:cubicBezTo>
                  <a:pt x="39972" y="24638"/>
                  <a:pt x="39989" y="24632"/>
                  <a:pt x="40003" y="24618"/>
                </a:cubicBezTo>
                <a:lnTo>
                  <a:pt x="40040" y="24544"/>
                </a:lnTo>
                <a:cubicBezTo>
                  <a:pt x="40446" y="24138"/>
                  <a:pt x="40890" y="23805"/>
                  <a:pt x="41297" y="23398"/>
                </a:cubicBezTo>
                <a:cubicBezTo>
                  <a:pt x="41592" y="23139"/>
                  <a:pt x="41888" y="22844"/>
                  <a:pt x="42147" y="22548"/>
                </a:cubicBezTo>
                <a:lnTo>
                  <a:pt x="43404" y="22548"/>
                </a:lnTo>
                <a:cubicBezTo>
                  <a:pt x="42775" y="23102"/>
                  <a:pt x="42221" y="23768"/>
                  <a:pt x="41740" y="24470"/>
                </a:cubicBezTo>
                <a:cubicBezTo>
                  <a:pt x="41666" y="24507"/>
                  <a:pt x="41666" y="24581"/>
                  <a:pt x="41740" y="24655"/>
                </a:cubicBezTo>
                <a:cubicBezTo>
                  <a:pt x="40483" y="24655"/>
                  <a:pt x="39263" y="24692"/>
                  <a:pt x="38043" y="24729"/>
                </a:cubicBezTo>
                <a:cubicBezTo>
                  <a:pt x="38930" y="24027"/>
                  <a:pt x="39781" y="23287"/>
                  <a:pt x="40594" y="22511"/>
                </a:cubicBezTo>
                <a:close/>
                <a:moveTo>
                  <a:pt x="4696" y="21845"/>
                </a:moveTo>
                <a:cubicBezTo>
                  <a:pt x="4733" y="22030"/>
                  <a:pt x="4770" y="22215"/>
                  <a:pt x="4807" y="22400"/>
                </a:cubicBezTo>
                <a:cubicBezTo>
                  <a:pt x="4141" y="22696"/>
                  <a:pt x="3587" y="23361"/>
                  <a:pt x="3106" y="23805"/>
                </a:cubicBezTo>
                <a:cubicBezTo>
                  <a:pt x="2699" y="24101"/>
                  <a:pt x="2330" y="24433"/>
                  <a:pt x="1997" y="24766"/>
                </a:cubicBezTo>
                <a:cubicBezTo>
                  <a:pt x="1960" y="24581"/>
                  <a:pt x="1923" y="24359"/>
                  <a:pt x="1923" y="24138"/>
                </a:cubicBezTo>
                <a:lnTo>
                  <a:pt x="1960" y="24138"/>
                </a:lnTo>
                <a:cubicBezTo>
                  <a:pt x="2404" y="23657"/>
                  <a:pt x="2921" y="23213"/>
                  <a:pt x="3439" y="22807"/>
                </a:cubicBezTo>
                <a:cubicBezTo>
                  <a:pt x="3845" y="22474"/>
                  <a:pt x="4289" y="22178"/>
                  <a:pt x="4696" y="21845"/>
                </a:cubicBezTo>
                <a:close/>
                <a:moveTo>
                  <a:pt x="40151" y="22511"/>
                </a:moveTo>
                <a:cubicBezTo>
                  <a:pt x="39300" y="23213"/>
                  <a:pt x="38524" y="23990"/>
                  <a:pt x="37784" y="24655"/>
                </a:cubicBezTo>
                <a:lnTo>
                  <a:pt x="37784" y="24618"/>
                </a:lnTo>
                <a:cubicBezTo>
                  <a:pt x="37747" y="24655"/>
                  <a:pt x="37747" y="24692"/>
                  <a:pt x="37784" y="24766"/>
                </a:cubicBezTo>
                <a:lnTo>
                  <a:pt x="36564" y="24803"/>
                </a:lnTo>
                <a:cubicBezTo>
                  <a:pt x="37045" y="24396"/>
                  <a:pt x="37489" y="23990"/>
                  <a:pt x="38006" y="23620"/>
                </a:cubicBezTo>
                <a:cubicBezTo>
                  <a:pt x="38487" y="23287"/>
                  <a:pt x="39004" y="22918"/>
                  <a:pt x="39448" y="22511"/>
                </a:cubicBezTo>
                <a:close/>
                <a:moveTo>
                  <a:pt x="38894" y="22548"/>
                </a:moveTo>
                <a:cubicBezTo>
                  <a:pt x="38487" y="22807"/>
                  <a:pt x="38117" y="23102"/>
                  <a:pt x="37747" y="23398"/>
                </a:cubicBezTo>
                <a:lnTo>
                  <a:pt x="37784" y="23361"/>
                </a:lnTo>
                <a:lnTo>
                  <a:pt x="37784" y="23361"/>
                </a:lnTo>
                <a:cubicBezTo>
                  <a:pt x="37230" y="23805"/>
                  <a:pt x="36712" y="24285"/>
                  <a:pt x="36232" y="24803"/>
                </a:cubicBezTo>
                <a:lnTo>
                  <a:pt x="34938" y="24840"/>
                </a:lnTo>
                <a:cubicBezTo>
                  <a:pt x="35418" y="24433"/>
                  <a:pt x="35899" y="24027"/>
                  <a:pt x="36380" y="23620"/>
                </a:cubicBezTo>
                <a:cubicBezTo>
                  <a:pt x="36749" y="23250"/>
                  <a:pt x="37156" y="22918"/>
                  <a:pt x="37526" y="22548"/>
                </a:cubicBezTo>
                <a:close/>
                <a:moveTo>
                  <a:pt x="36860" y="22585"/>
                </a:moveTo>
                <a:cubicBezTo>
                  <a:pt x="36564" y="22881"/>
                  <a:pt x="36306" y="23139"/>
                  <a:pt x="36047" y="23361"/>
                </a:cubicBezTo>
                <a:lnTo>
                  <a:pt x="36084" y="23287"/>
                </a:lnTo>
                <a:lnTo>
                  <a:pt x="36084" y="23287"/>
                </a:lnTo>
                <a:cubicBezTo>
                  <a:pt x="35529" y="23805"/>
                  <a:pt x="34975" y="24359"/>
                  <a:pt x="34420" y="24877"/>
                </a:cubicBezTo>
                <a:lnTo>
                  <a:pt x="33311" y="24951"/>
                </a:lnTo>
                <a:cubicBezTo>
                  <a:pt x="33792" y="24544"/>
                  <a:pt x="34235" y="24175"/>
                  <a:pt x="34679" y="23805"/>
                </a:cubicBezTo>
                <a:cubicBezTo>
                  <a:pt x="35123" y="23435"/>
                  <a:pt x="35566" y="23028"/>
                  <a:pt x="35936" y="22585"/>
                </a:cubicBezTo>
                <a:close/>
                <a:moveTo>
                  <a:pt x="35455" y="22585"/>
                </a:moveTo>
                <a:cubicBezTo>
                  <a:pt x="35086" y="22955"/>
                  <a:pt x="34753" y="23324"/>
                  <a:pt x="34420" y="23620"/>
                </a:cubicBezTo>
                <a:lnTo>
                  <a:pt x="34420" y="23546"/>
                </a:lnTo>
                <a:cubicBezTo>
                  <a:pt x="33939" y="24027"/>
                  <a:pt x="33422" y="24470"/>
                  <a:pt x="32941" y="24951"/>
                </a:cubicBezTo>
                <a:lnTo>
                  <a:pt x="31425" y="25025"/>
                </a:lnTo>
                <a:cubicBezTo>
                  <a:pt x="32350" y="24285"/>
                  <a:pt x="33200" y="23472"/>
                  <a:pt x="33976" y="22622"/>
                </a:cubicBezTo>
                <a:lnTo>
                  <a:pt x="35455" y="22585"/>
                </a:lnTo>
                <a:close/>
                <a:moveTo>
                  <a:pt x="33348" y="22696"/>
                </a:moveTo>
                <a:cubicBezTo>
                  <a:pt x="32498" y="23435"/>
                  <a:pt x="31758" y="24285"/>
                  <a:pt x="30982" y="25062"/>
                </a:cubicBezTo>
                <a:lnTo>
                  <a:pt x="29910" y="25110"/>
                </a:lnTo>
                <a:lnTo>
                  <a:pt x="29910" y="25110"/>
                </a:lnTo>
                <a:lnTo>
                  <a:pt x="29910" y="25062"/>
                </a:lnTo>
                <a:cubicBezTo>
                  <a:pt x="30390" y="24618"/>
                  <a:pt x="30834" y="24212"/>
                  <a:pt x="31315" y="23768"/>
                </a:cubicBezTo>
                <a:cubicBezTo>
                  <a:pt x="31684" y="23435"/>
                  <a:pt x="32017" y="23065"/>
                  <a:pt x="32350" y="22696"/>
                </a:cubicBezTo>
                <a:close/>
                <a:moveTo>
                  <a:pt x="31943" y="22733"/>
                </a:moveTo>
                <a:cubicBezTo>
                  <a:pt x="31610" y="22991"/>
                  <a:pt x="31352" y="23287"/>
                  <a:pt x="31093" y="23583"/>
                </a:cubicBezTo>
                <a:cubicBezTo>
                  <a:pt x="30649" y="24027"/>
                  <a:pt x="30205" y="24507"/>
                  <a:pt x="29762" y="24951"/>
                </a:cubicBezTo>
                <a:cubicBezTo>
                  <a:pt x="29699" y="24993"/>
                  <a:pt x="29719" y="25070"/>
                  <a:pt x="29769" y="25116"/>
                </a:cubicBezTo>
                <a:lnTo>
                  <a:pt x="29769" y="25116"/>
                </a:lnTo>
                <a:lnTo>
                  <a:pt x="28505" y="25173"/>
                </a:lnTo>
                <a:cubicBezTo>
                  <a:pt x="29318" y="24433"/>
                  <a:pt x="30058" y="23620"/>
                  <a:pt x="30686" y="22733"/>
                </a:cubicBezTo>
                <a:close/>
                <a:moveTo>
                  <a:pt x="5102" y="22991"/>
                </a:moveTo>
                <a:cubicBezTo>
                  <a:pt x="5176" y="23028"/>
                  <a:pt x="5213" y="23065"/>
                  <a:pt x="5287" y="23065"/>
                </a:cubicBezTo>
                <a:lnTo>
                  <a:pt x="6101" y="23139"/>
                </a:lnTo>
                <a:cubicBezTo>
                  <a:pt x="5176" y="23805"/>
                  <a:pt x="4326" y="24544"/>
                  <a:pt x="3439" y="25210"/>
                </a:cubicBezTo>
                <a:lnTo>
                  <a:pt x="2736" y="25210"/>
                </a:lnTo>
                <a:cubicBezTo>
                  <a:pt x="2995" y="25025"/>
                  <a:pt x="3254" y="24766"/>
                  <a:pt x="3550" y="24507"/>
                </a:cubicBezTo>
                <a:lnTo>
                  <a:pt x="3587" y="24470"/>
                </a:lnTo>
                <a:cubicBezTo>
                  <a:pt x="4104" y="24027"/>
                  <a:pt x="4622" y="23509"/>
                  <a:pt x="5102" y="22991"/>
                </a:cubicBezTo>
                <a:close/>
                <a:moveTo>
                  <a:pt x="6212" y="23176"/>
                </a:moveTo>
                <a:lnTo>
                  <a:pt x="6212" y="23176"/>
                </a:lnTo>
                <a:cubicBezTo>
                  <a:pt x="7062" y="23250"/>
                  <a:pt x="7949" y="23287"/>
                  <a:pt x="8799" y="23287"/>
                </a:cubicBezTo>
                <a:cubicBezTo>
                  <a:pt x="8467" y="23546"/>
                  <a:pt x="8134" y="23842"/>
                  <a:pt x="7838" y="24138"/>
                </a:cubicBezTo>
                <a:lnTo>
                  <a:pt x="7875" y="24101"/>
                </a:lnTo>
                <a:lnTo>
                  <a:pt x="7875" y="24101"/>
                </a:lnTo>
                <a:cubicBezTo>
                  <a:pt x="7469" y="24470"/>
                  <a:pt x="7062" y="24877"/>
                  <a:pt x="6655" y="25247"/>
                </a:cubicBezTo>
                <a:lnTo>
                  <a:pt x="5546" y="25247"/>
                </a:lnTo>
                <a:cubicBezTo>
                  <a:pt x="5805" y="25062"/>
                  <a:pt x="6064" y="24877"/>
                  <a:pt x="6322" y="24655"/>
                </a:cubicBezTo>
                <a:cubicBezTo>
                  <a:pt x="6766" y="24396"/>
                  <a:pt x="7173" y="24027"/>
                  <a:pt x="7505" y="23620"/>
                </a:cubicBezTo>
                <a:cubicBezTo>
                  <a:pt x="7535" y="23590"/>
                  <a:pt x="7517" y="23536"/>
                  <a:pt x="7470" y="23536"/>
                </a:cubicBezTo>
                <a:cubicBezTo>
                  <a:pt x="7458" y="23536"/>
                  <a:pt x="7446" y="23539"/>
                  <a:pt x="7432" y="23546"/>
                </a:cubicBezTo>
                <a:cubicBezTo>
                  <a:pt x="6988" y="23768"/>
                  <a:pt x="6618" y="24027"/>
                  <a:pt x="6285" y="24359"/>
                </a:cubicBezTo>
                <a:cubicBezTo>
                  <a:pt x="5916" y="24655"/>
                  <a:pt x="5583" y="24951"/>
                  <a:pt x="5250" y="25247"/>
                </a:cubicBezTo>
                <a:lnTo>
                  <a:pt x="3882" y="25247"/>
                </a:lnTo>
                <a:cubicBezTo>
                  <a:pt x="4770" y="24729"/>
                  <a:pt x="5583" y="24027"/>
                  <a:pt x="6212" y="23250"/>
                </a:cubicBezTo>
                <a:cubicBezTo>
                  <a:pt x="6248" y="23213"/>
                  <a:pt x="6248" y="23213"/>
                  <a:pt x="6212" y="23176"/>
                </a:cubicBezTo>
                <a:close/>
                <a:moveTo>
                  <a:pt x="30279" y="22733"/>
                </a:moveTo>
                <a:lnTo>
                  <a:pt x="30279" y="22733"/>
                </a:lnTo>
                <a:cubicBezTo>
                  <a:pt x="29515" y="23570"/>
                  <a:pt x="28859" y="24406"/>
                  <a:pt x="28098" y="25173"/>
                </a:cubicBezTo>
                <a:lnTo>
                  <a:pt x="28098" y="25173"/>
                </a:lnTo>
                <a:lnTo>
                  <a:pt x="27322" y="25210"/>
                </a:lnTo>
                <a:cubicBezTo>
                  <a:pt x="27987" y="24544"/>
                  <a:pt x="28505" y="23768"/>
                  <a:pt x="28874" y="22918"/>
                </a:cubicBezTo>
                <a:cubicBezTo>
                  <a:pt x="28901" y="22865"/>
                  <a:pt x="28834" y="22813"/>
                  <a:pt x="28767" y="22813"/>
                </a:cubicBezTo>
                <a:cubicBezTo>
                  <a:pt x="28739" y="22813"/>
                  <a:pt x="28711" y="22822"/>
                  <a:pt x="28690" y="22844"/>
                </a:cubicBezTo>
                <a:cubicBezTo>
                  <a:pt x="28320" y="23213"/>
                  <a:pt x="28024" y="23620"/>
                  <a:pt x="27765" y="24064"/>
                </a:cubicBezTo>
                <a:cubicBezTo>
                  <a:pt x="27470" y="24433"/>
                  <a:pt x="27211" y="24840"/>
                  <a:pt x="26952" y="25210"/>
                </a:cubicBezTo>
                <a:lnTo>
                  <a:pt x="25325" y="25247"/>
                </a:lnTo>
                <a:cubicBezTo>
                  <a:pt x="26065" y="24507"/>
                  <a:pt x="26693" y="23694"/>
                  <a:pt x="27248" y="22807"/>
                </a:cubicBezTo>
                <a:lnTo>
                  <a:pt x="30279" y="22733"/>
                </a:lnTo>
                <a:close/>
                <a:moveTo>
                  <a:pt x="10648" y="23324"/>
                </a:moveTo>
                <a:cubicBezTo>
                  <a:pt x="10204" y="23546"/>
                  <a:pt x="9835" y="23879"/>
                  <a:pt x="9465" y="24212"/>
                </a:cubicBezTo>
                <a:lnTo>
                  <a:pt x="9502" y="24212"/>
                </a:lnTo>
                <a:cubicBezTo>
                  <a:pt x="9132" y="24544"/>
                  <a:pt x="8762" y="24914"/>
                  <a:pt x="8393" y="25284"/>
                </a:cubicBezTo>
                <a:lnTo>
                  <a:pt x="6951" y="25284"/>
                </a:lnTo>
                <a:cubicBezTo>
                  <a:pt x="7321" y="24951"/>
                  <a:pt x="7690" y="24655"/>
                  <a:pt x="8060" y="24359"/>
                </a:cubicBezTo>
                <a:cubicBezTo>
                  <a:pt x="8467" y="24027"/>
                  <a:pt x="8836" y="23694"/>
                  <a:pt x="9206" y="23324"/>
                </a:cubicBezTo>
                <a:close/>
                <a:moveTo>
                  <a:pt x="26952" y="22807"/>
                </a:moveTo>
                <a:lnTo>
                  <a:pt x="26952" y="22807"/>
                </a:lnTo>
                <a:cubicBezTo>
                  <a:pt x="26213" y="23546"/>
                  <a:pt x="25547" y="24396"/>
                  <a:pt x="24956" y="25247"/>
                </a:cubicBezTo>
                <a:lnTo>
                  <a:pt x="23662" y="25284"/>
                </a:lnTo>
                <a:cubicBezTo>
                  <a:pt x="24364" y="24507"/>
                  <a:pt x="25030" y="23694"/>
                  <a:pt x="25621" y="22844"/>
                </a:cubicBezTo>
                <a:lnTo>
                  <a:pt x="26952" y="22807"/>
                </a:lnTo>
                <a:close/>
                <a:moveTo>
                  <a:pt x="12423" y="23176"/>
                </a:moveTo>
                <a:lnTo>
                  <a:pt x="12423" y="23176"/>
                </a:lnTo>
                <a:cubicBezTo>
                  <a:pt x="11979" y="23509"/>
                  <a:pt x="11572" y="23916"/>
                  <a:pt x="11203" y="24322"/>
                </a:cubicBezTo>
                <a:lnTo>
                  <a:pt x="10130" y="25321"/>
                </a:lnTo>
                <a:lnTo>
                  <a:pt x="8689" y="25284"/>
                </a:lnTo>
                <a:lnTo>
                  <a:pt x="9687" y="24396"/>
                </a:lnTo>
                <a:cubicBezTo>
                  <a:pt x="10167" y="24064"/>
                  <a:pt x="10574" y="23694"/>
                  <a:pt x="10944" y="23250"/>
                </a:cubicBezTo>
                <a:lnTo>
                  <a:pt x="12423" y="23176"/>
                </a:lnTo>
                <a:close/>
                <a:moveTo>
                  <a:pt x="14209" y="23154"/>
                </a:moveTo>
                <a:lnTo>
                  <a:pt x="14209" y="23154"/>
                </a:lnTo>
                <a:cubicBezTo>
                  <a:pt x="13701" y="23447"/>
                  <a:pt x="13229" y="23812"/>
                  <a:pt x="12829" y="24248"/>
                </a:cubicBezTo>
                <a:cubicBezTo>
                  <a:pt x="12497" y="24581"/>
                  <a:pt x="12164" y="24951"/>
                  <a:pt x="11868" y="25321"/>
                </a:cubicBezTo>
                <a:lnTo>
                  <a:pt x="10500" y="25321"/>
                </a:lnTo>
                <a:cubicBezTo>
                  <a:pt x="10796" y="25099"/>
                  <a:pt x="11092" y="24840"/>
                  <a:pt x="11350" y="24618"/>
                </a:cubicBezTo>
                <a:cubicBezTo>
                  <a:pt x="11868" y="24212"/>
                  <a:pt x="12312" y="23731"/>
                  <a:pt x="12681" y="23213"/>
                </a:cubicBezTo>
                <a:cubicBezTo>
                  <a:pt x="13202" y="23191"/>
                  <a:pt x="13708" y="23168"/>
                  <a:pt x="14209" y="23154"/>
                </a:cubicBezTo>
                <a:close/>
                <a:moveTo>
                  <a:pt x="25325" y="22844"/>
                </a:moveTo>
                <a:cubicBezTo>
                  <a:pt x="24596" y="23573"/>
                  <a:pt x="23938" y="24411"/>
                  <a:pt x="23388" y="25321"/>
                </a:cubicBezTo>
                <a:lnTo>
                  <a:pt x="21924" y="25321"/>
                </a:lnTo>
                <a:cubicBezTo>
                  <a:pt x="22700" y="24581"/>
                  <a:pt x="23403" y="23768"/>
                  <a:pt x="24068" y="22918"/>
                </a:cubicBezTo>
                <a:cubicBezTo>
                  <a:pt x="24068" y="22918"/>
                  <a:pt x="24068" y="22881"/>
                  <a:pt x="24068" y="22881"/>
                </a:cubicBezTo>
                <a:lnTo>
                  <a:pt x="25325" y="22844"/>
                </a:lnTo>
                <a:close/>
                <a:moveTo>
                  <a:pt x="17340" y="23102"/>
                </a:moveTo>
                <a:cubicBezTo>
                  <a:pt x="16822" y="23472"/>
                  <a:pt x="16415" y="23916"/>
                  <a:pt x="16009" y="24396"/>
                </a:cubicBezTo>
                <a:cubicBezTo>
                  <a:pt x="15750" y="24729"/>
                  <a:pt x="15491" y="25062"/>
                  <a:pt x="15232" y="25395"/>
                </a:cubicBezTo>
                <a:lnTo>
                  <a:pt x="13864" y="25395"/>
                </a:lnTo>
                <a:lnTo>
                  <a:pt x="14715" y="24618"/>
                </a:lnTo>
                <a:cubicBezTo>
                  <a:pt x="15195" y="24212"/>
                  <a:pt x="15639" y="23731"/>
                  <a:pt x="16046" y="23250"/>
                </a:cubicBezTo>
                <a:cubicBezTo>
                  <a:pt x="16076" y="23190"/>
                  <a:pt x="16032" y="23130"/>
                  <a:pt x="15975" y="23130"/>
                </a:cubicBezTo>
                <a:cubicBezTo>
                  <a:pt x="15962" y="23130"/>
                  <a:pt x="15948" y="23133"/>
                  <a:pt x="15935" y="23139"/>
                </a:cubicBezTo>
                <a:cubicBezTo>
                  <a:pt x="15417" y="23509"/>
                  <a:pt x="14937" y="23953"/>
                  <a:pt x="14493" y="24396"/>
                </a:cubicBezTo>
                <a:cubicBezTo>
                  <a:pt x="14160" y="24729"/>
                  <a:pt x="13864" y="25025"/>
                  <a:pt x="13532" y="25358"/>
                </a:cubicBezTo>
                <a:lnTo>
                  <a:pt x="12238" y="25321"/>
                </a:lnTo>
                <a:cubicBezTo>
                  <a:pt x="12497" y="25062"/>
                  <a:pt x="12718" y="24803"/>
                  <a:pt x="12977" y="24581"/>
                </a:cubicBezTo>
                <a:cubicBezTo>
                  <a:pt x="13458" y="24175"/>
                  <a:pt x="13901" y="23731"/>
                  <a:pt x="14308" y="23250"/>
                </a:cubicBezTo>
                <a:cubicBezTo>
                  <a:pt x="14335" y="23223"/>
                  <a:pt x="14302" y="23175"/>
                  <a:pt x="14268" y="23152"/>
                </a:cubicBezTo>
                <a:lnTo>
                  <a:pt x="14268" y="23152"/>
                </a:lnTo>
                <a:cubicBezTo>
                  <a:pt x="14566" y="23144"/>
                  <a:pt x="14862" y="23139"/>
                  <a:pt x="15158" y="23139"/>
                </a:cubicBezTo>
                <a:cubicBezTo>
                  <a:pt x="15898" y="23139"/>
                  <a:pt x="16600" y="23102"/>
                  <a:pt x="17340" y="23102"/>
                </a:cubicBezTo>
                <a:close/>
                <a:moveTo>
                  <a:pt x="18966" y="22991"/>
                </a:moveTo>
                <a:lnTo>
                  <a:pt x="18966" y="22991"/>
                </a:lnTo>
                <a:cubicBezTo>
                  <a:pt x="18116" y="23657"/>
                  <a:pt x="17377" y="24470"/>
                  <a:pt x="16822" y="25395"/>
                </a:cubicBezTo>
                <a:lnTo>
                  <a:pt x="16822" y="25321"/>
                </a:lnTo>
                <a:lnTo>
                  <a:pt x="15491" y="25321"/>
                </a:lnTo>
                <a:cubicBezTo>
                  <a:pt x="15787" y="24988"/>
                  <a:pt x="16046" y="24655"/>
                  <a:pt x="16341" y="24322"/>
                </a:cubicBezTo>
                <a:cubicBezTo>
                  <a:pt x="16785" y="23916"/>
                  <a:pt x="17155" y="23472"/>
                  <a:pt x="17525" y="23028"/>
                </a:cubicBezTo>
                <a:lnTo>
                  <a:pt x="18966" y="22991"/>
                </a:lnTo>
                <a:close/>
                <a:moveTo>
                  <a:pt x="20519" y="22955"/>
                </a:moveTo>
                <a:cubicBezTo>
                  <a:pt x="19780" y="23694"/>
                  <a:pt x="19077" y="24507"/>
                  <a:pt x="18449" y="25395"/>
                </a:cubicBezTo>
                <a:lnTo>
                  <a:pt x="18486" y="25321"/>
                </a:lnTo>
                <a:lnTo>
                  <a:pt x="17229" y="25321"/>
                </a:lnTo>
                <a:lnTo>
                  <a:pt x="18005" y="24433"/>
                </a:lnTo>
                <a:cubicBezTo>
                  <a:pt x="18449" y="23990"/>
                  <a:pt x="18818" y="23509"/>
                  <a:pt x="19151" y="23028"/>
                </a:cubicBezTo>
                <a:cubicBezTo>
                  <a:pt x="19151" y="22991"/>
                  <a:pt x="19151" y="22991"/>
                  <a:pt x="19151" y="22991"/>
                </a:cubicBezTo>
                <a:lnTo>
                  <a:pt x="20519" y="22955"/>
                </a:lnTo>
                <a:close/>
                <a:moveTo>
                  <a:pt x="23957" y="22881"/>
                </a:moveTo>
                <a:lnTo>
                  <a:pt x="23957" y="22881"/>
                </a:lnTo>
                <a:cubicBezTo>
                  <a:pt x="23070" y="23620"/>
                  <a:pt x="22294" y="24470"/>
                  <a:pt x="21628" y="25395"/>
                </a:cubicBezTo>
                <a:lnTo>
                  <a:pt x="21628" y="25321"/>
                </a:lnTo>
                <a:lnTo>
                  <a:pt x="20519" y="25321"/>
                </a:lnTo>
                <a:cubicBezTo>
                  <a:pt x="21222" y="24692"/>
                  <a:pt x="21776" y="23990"/>
                  <a:pt x="22294" y="23250"/>
                </a:cubicBezTo>
                <a:cubicBezTo>
                  <a:pt x="22322" y="23194"/>
                  <a:pt x="22285" y="23115"/>
                  <a:pt x="22233" y="23115"/>
                </a:cubicBezTo>
                <a:cubicBezTo>
                  <a:pt x="22217" y="23115"/>
                  <a:pt x="22200" y="23122"/>
                  <a:pt x="22183" y="23139"/>
                </a:cubicBezTo>
                <a:cubicBezTo>
                  <a:pt x="21443" y="23768"/>
                  <a:pt x="20778" y="24507"/>
                  <a:pt x="20223" y="25321"/>
                </a:cubicBezTo>
                <a:lnTo>
                  <a:pt x="18818" y="25321"/>
                </a:lnTo>
                <a:cubicBezTo>
                  <a:pt x="19484" y="24544"/>
                  <a:pt x="20149" y="23768"/>
                  <a:pt x="20704" y="22955"/>
                </a:cubicBezTo>
                <a:lnTo>
                  <a:pt x="23957" y="22881"/>
                </a:lnTo>
                <a:close/>
                <a:moveTo>
                  <a:pt x="9605" y="0"/>
                </a:moveTo>
                <a:cubicBezTo>
                  <a:pt x="7892" y="0"/>
                  <a:pt x="6184" y="60"/>
                  <a:pt x="4511" y="291"/>
                </a:cubicBezTo>
                <a:cubicBezTo>
                  <a:pt x="4481" y="231"/>
                  <a:pt x="4401" y="171"/>
                  <a:pt x="4333" y="171"/>
                </a:cubicBezTo>
                <a:cubicBezTo>
                  <a:pt x="4317" y="171"/>
                  <a:pt x="4303" y="174"/>
                  <a:pt x="4289" y="181"/>
                </a:cubicBezTo>
                <a:cubicBezTo>
                  <a:pt x="3624" y="513"/>
                  <a:pt x="3069" y="957"/>
                  <a:pt x="2551" y="1475"/>
                </a:cubicBezTo>
                <a:cubicBezTo>
                  <a:pt x="1923" y="2029"/>
                  <a:pt x="1147" y="2547"/>
                  <a:pt x="592" y="3138"/>
                </a:cubicBezTo>
                <a:cubicBezTo>
                  <a:pt x="444" y="3286"/>
                  <a:pt x="444" y="3545"/>
                  <a:pt x="592" y="3693"/>
                </a:cubicBezTo>
                <a:cubicBezTo>
                  <a:pt x="0" y="7205"/>
                  <a:pt x="370" y="10976"/>
                  <a:pt x="481" y="14525"/>
                </a:cubicBezTo>
                <a:cubicBezTo>
                  <a:pt x="629" y="18259"/>
                  <a:pt x="703" y="22067"/>
                  <a:pt x="1294" y="25764"/>
                </a:cubicBezTo>
                <a:cubicBezTo>
                  <a:pt x="1294" y="25801"/>
                  <a:pt x="1331" y="25801"/>
                  <a:pt x="1331" y="25838"/>
                </a:cubicBezTo>
                <a:cubicBezTo>
                  <a:pt x="1405" y="26060"/>
                  <a:pt x="1590" y="26208"/>
                  <a:pt x="1812" y="26208"/>
                </a:cubicBezTo>
                <a:cubicBezTo>
                  <a:pt x="5472" y="26411"/>
                  <a:pt x="9151" y="26485"/>
                  <a:pt x="12829" y="26485"/>
                </a:cubicBezTo>
                <a:cubicBezTo>
                  <a:pt x="16508" y="26485"/>
                  <a:pt x="20186" y="26411"/>
                  <a:pt x="23846" y="26319"/>
                </a:cubicBezTo>
                <a:cubicBezTo>
                  <a:pt x="30797" y="26171"/>
                  <a:pt x="37932" y="26245"/>
                  <a:pt x="44772" y="25247"/>
                </a:cubicBezTo>
                <a:cubicBezTo>
                  <a:pt x="44846" y="25284"/>
                  <a:pt x="44920" y="25284"/>
                  <a:pt x="44994" y="25284"/>
                </a:cubicBezTo>
                <a:cubicBezTo>
                  <a:pt x="45696" y="25136"/>
                  <a:pt x="46251" y="24359"/>
                  <a:pt x="46731" y="23879"/>
                </a:cubicBezTo>
                <a:cubicBezTo>
                  <a:pt x="47286" y="23435"/>
                  <a:pt x="47803" y="22881"/>
                  <a:pt x="48247" y="22289"/>
                </a:cubicBezTo>
                <a:cubicBezTo>
                  <a:pt x="48358" y="22289"/>
                  <a:pt x="48432" y="22289"/>
                  <a:pt x="48543" y="22252"/>
                </a:cubicBezTo>
                <a:cubicBezTo>
                  <a:pt x="48691" y="22215"/>
                  <a:pt x="48691" y="22030"/>
                  <a:pt x="48543" y="21993"/>
                </a:cubicBezTo>
                <a:lnTo>
                  <a:pt x="48321" y="21919"/>
                </a:lnTo>
                <a:cubicBezTo>
                  <a:pt x="49023" y="18740"/>
                  <a:pt x="48543" y="15043"/>
                  <a:pt x="48654" y="11789"/>
                </a:cubicBezTo>
                <a:cubicBezTo>
                  <a:pt x="48765" y="8018"/>
                  <a:pt x="48913" y="4284"/>
                  <a:pt x="48543" y="550"/>
                </a:cubicBezTo>
                <a:cubicBezTo>
                  <a:pt x="48514" y="435"/>
                  <a:pt x="48417" y="342"/>
                  <a:pt x="48306" y="342"/>
                </a:cubicBezTo>
                <a:cubicBezTo>
                  <a:pt x="48275" y="342"/>
                  <a:pt x="48243" y="349"/>
                  <a:pt x="48210" y="365"/>
                </a:cubicBezTo>
                <a:cubicBezTo>
                  <a:pt x="46489" y="79"/>
                  <a:pt x="44699" y="9"/>
                  <a:pt x="42906" y="9"/>
                </a:cubicBezTo>
                <a:cubicBezTo>
                  <a:pt x="41232" y="9"/>
                  <a:pt x="39556" y="70"/>
                  <a:pt x="37932" y="70"/>
                </a:cubicBezTo>
                <a:lnTo>
                  <a:pt x="15121" y="70"/>
                </a:lnTo>
                <a:cubicBezTo>
                  <a:pt x="13300" y="70"/>
                  <a:pt x="11449" y="0"/>
                  <a:pt x="9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7"/>
          <p:cNvSpPr/>
          <p:nvPr/>
        </p:nvSpPr>
        <p:spPr>
          <a:xfrm>
            <a:off x="3929919" y="1648165"/>
            <a:ext cx="1048849" cy="465817"/>
          </a:xfrm>
          <a:custGeom>
            <a:avLst/>
            <a:gdLst/>
            <a:ahLst/>
            <a:cxnLst/>
            <a:rect l="l" t="t" r="r" b="b"/>
            <a:pathLst>
              <a:path w="48284" h="21444" extrusionOk="0">
                <a:moveTo>
                  <a:pt x="48284" y="0"/>
                </a:moveTo>
                <a:lnTo>
                  <a:pt x="0" y="148"/>
                </a:lnTo>
                <a:cubicBezTo>
                  <a:pt x="0" y="148"/>
                  <a:pt x="888" y="7284"/>
                  <a:pt x="1183" y="13273"/>
                </a:cubicBezTo>
                <a:cubicBezTo>
                  <a:pt x="1479" y="19225"/>
                  <a:pt x="1479" y="21443"/>
                  <a:pt x="1479" y="21443"/>
                </a:cubicBezTo>
                <a:lnTo>
                  <a:pt x="46916" y="20408"/>
                </a:lnTo>
                <a:lnTo>
                  <a:pt x="48284"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Fira Sans Extra Condensed Medium"/>
                <a:ea typeface="Fira Sans Extra Condensed Medium"/>
                <a:cs typeface="Fira Sans Extra Condensed Medium"/>
                <a:sym typeface="Fira Sans Extra Condensed Medium"/>
              </a:rPr>
              <a:t>Sprite</a:t>
            </a:r>
            <a:endParaRPr sz="2000">
              <a:solidFill>
                <a:schemeClr val="dk2"/>
              </a:solidFill>
              <a:latin typeface="Fira Sans Extra Condensed Medium"/>
              <a:ea typeface="Fira Sans Extra Condensed Medium"/>
              <a:cs typeface="Fira Sans Extra Condensed Medium"/>
              <a:sym typeface="Fira Sans Extra Condensed Medium"/>
            </a:endParaRPr>
          </a:p>
        </p:txBody>
      </p:sp>
      <p:cxnSp>
        <p:nvCxnSpPr>
          <p:cNvPr id="2280" name="Google Shape;2280;p37"/>
          <p:cNvCxnSpPr/>
          <p:nvPr/>
        </p:nvCxnSpPr>
        <p:spPr>
          <a:xfrm>
            <a:off x="3964575" y="2614525"/>
            <a:ext cx="4438200" cy="220200"/>
          </a:xfrm>
          <a:prstGeom prst="bentConnector3">
            <a:avLst>
              <a:gd name="adj1" fmla="val 100039"/>
            </a:avLst>
          </a:prstGeom>
          <a:noFill/>
          <a:ln w="28575" cap="flat" cmpd="sng">
            <a:solidFill>
              <a:schemeClr val="dk1"/>
            </a:solidFill>
            <a:prstDash val="solid"/>
            <a:round/>
            <a:headEnd type="none" w="med" len="med"/>
            <a:tailEnd type="none" w="med" len="med"/>
          </a:ln>
        </p:spPr>
      </p:cxnSp>
      <p:cxnSp>
        <p:nvCxnSpPr>
          <p:cNvPr id="2281" name="Google Shape;2281;p37"/>
          <p:cNvCxnSpPr/>
          <p:nvPr/>
        </p:nvCxnSpPr>
        <p:spPr>
          <a:xfrm flipH="1">
            <a:off x="643374" y="2613036"/>
            <a:ext cx="3461100" cy="279900"/>
          </a:xfrm>
          <a:prstGeom prst="bentConnector3">
            <a:avLst>
              <a:gd name="adj1" fmla="val 100007"/>
            </a:avLst>
          </a:prstGeom>
          <a:noFill/>
          <a:ln w="28575" cap="flat" cmpd="sng">
            <a:solidFill>
              <a:schemeClr val="dk1"/>
            </a:solidFill>
            <a:prstDash val="solid"/>
            <a:round/>
            <a:headEnd type="none" w="med" len="med"/>
            <a:tailEnd type="none" w="med" len="med"/>
          </a:ln>
        </p:spPr>
      </p:cxnSp>
      <p:grpSp>
        <p:nvGrpSpPr>
          <p:cNvPr id="2282" name="Google Shape;2282;p37"/>
          <p:cNvGrpSpPr/>
          <p:nvPr/>
        </p:nvGrpSpPr>
        <p:grpSpPr>
          <a:xfrm>
            <a:off x="3807561" y="691875"/>
            <a:ext cx="1293553" cy="489848"/>
            <a:chOff x="922673" y="868675"/>
            <a:chExt cx="1293553" cy="489848"/>
          </a:xfrm>
        </p:grpSpPr>
        <p:sp>
          <p:nvSpPr>
            <p:cNvPr id="2283" name="Google Shape;2283;p37"/>
            <p:cNvSpPr/>
            <p:nvPr/>
          </p:nvSpPr>
          <p:spPr>
            <a:xfrm>
              <a:off x="1031035" y="939871"/>
              <a:ext cx="1070128" cy="347594"/>
            </a:xfrm>
            <a:custGeom>
              <a:avLst/>
              <a:gdLst/>
              <a:ahLst/>
              <a:cxnLst/>
              <a:rect l="l" t="t" r="r" b="b"/>
              <a:pathLst>
                <a:path w="24328" h="11069" extrusionOk="0">
                  <a:moveTo>
                    <a:pt x="4137" y="0"/>
                  </a:moveTo>
                  <a:cubicBezTo>
                    <a:pt x="3345" y="0"/>
                    <a:pt x="2585" y="153"/>
                    <a:pt x="1886" y="486"/>
                  </a:cubicBezTo>
                  <a:cubicBezTo>
                    <a:pt x="222" y="1411"/>
                    <a:pt x="0" y="3703"/>
                    <a:pt x="0" y="5625"/>
                  </a:cubicBezTo>
                  <a:cubicBezTo>
                    <a:pt x="0" y="7178"/>
                    <a:pt x="111" y="8916"/>
                    <a:pt x="1257" y="9914"/>
                  </a:cubicBezTo>
                  <a:cubicBezTo>
                    <a:pt x="2145" y="10616"/>
                    <a:pt x="3328" y="10690"/>
                    <a:pt x="4474" y="10727"/>
                  </a:cubicBezTo>
                  <a:lnTo>
                    <a:pt x="18634" y="11060"/>
                  </a:lnTo>
                  <a:cubicBezTo>
                    <a:pt x="18844" y="11065"/>
                    <a:pt x="19057" y="11069"/>
                    <a:pt x="19271" y="11069"/>
                  </a:cubicBezTo>
                  <a:cubicBezTo>
                    <a:pt x="20637" y="11069"/>
                    <a:pt x="22042" y="10920"/>
                    <a:pt x="23033" y="10025"/>
                  </a:cubicBezTo>
                  <a:cubicBezTo>
                    <a:pt x="24253" y="8879"/>
                    <a:pt x="24327" y="6993"/>
                    <a:pt x="24327" y="5293"/>
                  </a:cubicBezTo>
                  <a:cubicBezTo>
                    <a:pt x="24327" y="3888"/>
                    <a:pt x="24290" y="2335"/>
                    <a:pt x="23366" y="1300"/>
                  </a:cubicBezTo>
                  <a:cubicBezTo>
                    <a:pt x="22503" y="299"/>
                    <a:pt x="21060" y="39"/>
                    <a:pt x="19729" y="39"/>
                  </a:cubicBezTo>
                  <a:cubicBezTo>
                    <a:pt x="19634" y="39"/>
                    <a:pt x="19540" y="40"/>
                    <a:pt x="19447" y="43"/>
                  </a:cubicBezTo>
                  <a:cubicBezTo>
                    <a:pt x="18051" y="104"/>
                    <a:pt x="16656" y="126"/>
                    <a:pt x="15261" y="126"/>
                  </a:cubicBezTo>
                  <a:cubicBezTo>
                    <a:pt x="11933" y="126"/>
                    <a:pt x="8610" y="3"/>
                    <a:pt x="5301" y="3"/>
                  </a:cubicBezTo>
                  <a:cubicBezTo>
                    <a:pt x="5001" y="3"/>
                    <a:pt x="4700" y="4"/>
                    <a:pt x="4400" y="6"/>
                  </a:cubicBezTo>
                  <a:cubicBezTo>
                    <a:pt x="4312" y="2"/>
                    <a:pt x="4225" y="0"/>
                    <a:pt x="4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Fira Sans Extra Condensed Medium"/>
                  <a:ea typeface="Fira Sans Extra Condensed Medium"/>
                  <a:cs typeface="Fira Sans Extra Condensed Medium"/>
                  <a:sym typeface="Fira Sans Extra Condensed Medium"/>
                </a:rPr>
                <a:t>Movable</a:t>
              </a:r>
              <a:endParaRPr sz="2000">
                <a:solidFill>
                  <a:schemeClr val="dk1"/>
                </a:solidFill>
                <a:latin typeface="Fira Sans Extra Condensed Medium"/>
                <a:ea typeface="Fira Sans Extra Condensed Medium"/>
                <a:cs typeface="Fira Sans Extra Condensed Medium"/>
                <a:sym typeface="Fira Sans Extra Condensed Medium"/>
              </a:endParaRPr>
            </a:p>
          </p:txBody>
        </p:sp>
        <p:sp>
          <p:nvSpPr>
            <p:cNvPr id="2284" name="Google Shape;2284;p37"/>
            <p:cNvSpPr/>
            <p:nvPr/>
          </p:nvSpPr>
          <p:spPr>
            <a:xfrm>
              <a:off x="922673" y="868675"/>
              <a:ext cx="1293553" cy="489848"/>
            </a:xfrm>
            <a:custGeom>
              <a:avLst/>
              <a:gdLst/>
              <a:ahLst/>
              <a:cxnLst/>
              <a:rect l="l" t="t" r="r" b="b"/>
              <a:pathLst>
                <a:path w="285395" h="152482" extrusionOk="0">
                  <a:moveTo>
                    <a:pt x="145836" y="9582"/>
                  </a:moveTo>
                  <a:cubicBezTo>
                    <a:pt x="169892" y="9582"/>
                    <a:pt x="193795" y="11252"/>
                    <a:pt x="217698" y="14743"/>
                  </a:cubicBezTo>
                  <a:cubicBezTo>
                    <a:pt x="231950" y="16525"/>
                    <a:pt x="250833" y="17593"/>
                    <a:pt x="260453" y="30064"/>
                  </a:cubicBezTo>
                  <a:cubicBezTo>
                    <a:pt x="267936" y="39684"/>
                    <a:pt x="267223" y="62130"/>
                    <a:pt x="267936" y="73888"/>
                  </a:cubicBezTo>
                  <a:cubicBezTo>
                    <a:pt x="268648" y="88852"/>
                    <a:pt x="268292" y="105242"/>
                    <a:pt x="260810" y="118781"/>
                  </a:cubicBezTo>
                  <a:cubicBezTo>
                    <a:pt x="251902" y="135527"/>
                    <a:pt x="233375" y="135171"/>
                    <a:pt x="216985" y="136952"/>
                  </a:cubicBezTo>
                  <a:cubicBezTo>
                    <a:pt x="188125" y="140159"/>
                    <a:pt x="162472" y="140515"/>
                    <a:pt x="133612" y="141228"/>
                  </a:cubicBezTo>
                  <a:cubicBezTo>
                    <a:pt x="121141" y="141228"/>
                    <a:pt x="68409" y="139090"/>
                    <a:pt x="55939" y="138021"/>
                  </a:cubicBezTo>
                  <a:cubicBezTo>
                    <a:pt x="48813" y="137309"/>
                    <a:pt x="42044" y="136240"/>
                    <a:pt x="35274" y="134458"/>
                  </a:cubicBezTo>
                  <a:cubicBezTo>
                    <a:pt x="17103" y="130183"/>
                    <a:pt x="15678" y="113437"/>
                    <a:pt x="14252" y="97404"/>
                  </a:cubicBezTo>
                  <a:cubicBezTo>
                    <a:pt x="12115" y="72819"/>
                    <a:pt x="6770" y="38615"/>
                    <a:pt x="30998" y="23650"/>
                  </a:cubicBezTo>
                  <a:cubicBezTo>
                    <a:pt x="45250" y="14743"/>
                    <a:pt x="65203" y="14743"/>
                    <a:pt x="81949" y="12962"/>
                  </a:cubicBezTo>
                  <a:cubicBezTo>
                    <a:pt x="92994" y="11893"/>
                    <a:pt x="104039" y="11180"/>
                    <a:pt x="115084" y="10468"/>
                  </a:cubicBezTo>
                  <a:lnTo>
                    <a:pt x="116153" y="10468"/>
                  </a:lnTo>
                  <a:lnTo>
                    <a:pt x="122210" y="10111"/>
                  </a:lnTo>
                  <a:cubicBezTo>
                    <a:pt x="130105" y="9760"/>
                    <a:pt x="137979" y="9582"/>
                    <a:pt x="145836" y="9582"/>
                  </a:cubicBezTo>
                  <a:close/>
                  <a:moveTo>
                    <a:pt x="138859" y="1"/>
                  </a:moveTo>
                  <a:cubicBezTo>
                    <a:pt x="134740" y="1"/>
                    <a:pt x="130616" y="45"/>
                    <a:pt x="126486" y="135"/>
                  </a:cubicBezTo>
                  <a:lnTo>
                    <a:pt x="110809" y="135"/>
                  </a:lnTo>
                  <a:cubicBezTo>
                    <a:pt x="110809" y="135"/>
                    <a:pt x="110809" y="135"/>
                    <a:pt x="110809" y="491"/>
                  </a:cubicBezTo>
                  <a:cubicBezTo>
                    <a:pt x="84799" y="1204"/>
                    <a:pt x="55583" y="2629"/>
                    <a:pt x="32067" y="11180"/>
                  </a:cubicBezTo>
                  <a:cubicBezTo>
                    <a:pt x="13183" y="18306"/>
                    <a:pt x="5701" y="36121"/>
                    <a:pt x="3563" y="55361"/>
                  </a:cubicBezTo>
                  <a:cubicBezTo>
                    <a:pt x="713" y="76382"/>
                    <a:pt x="1" y="109518"/>
                    <a:pt x="9977" y="129470"/>
                  </a:cubicBezTo>
                  <a:cubicBezTo>
                    <a:pt x="16034" y="141228"/>
                    <a:pt x="29929" y="145860"/>
                    <a:pt x="42044" y="147641"/>
                  </a:cubicBezTo>
                  <a:cubicBezTo>
                    <a:pt x="56295" y="149423"/>
                    <a:pt x="70904" y="149066"/>
                    <a:pt x="85512" y="150135"/>
                  </a:cubicBezTo>
                  <a:cubicBezTo>
                    <a:pt x="99764" y="150848"/>
                    <a:pt x="113303" y="151917"/>
                    <a:pt x="127198" y="152273"/>
                  </a:cubicBezTo>
                  <a:cubicBezTo>
                    <a:pt x="132825" y="152410"/>
                    <a:pt x="138452" y="152481"/>
                    <a:pt x="144078" y="152481"/>
                  </a:cubicBezTo>
                  <a:cubicBezTo>
                    <a:pt x="167668" y="152481"/>
                    <a:pt x="191258" y="151231"/>
                    <a:pt x="214847" y="148354"/>
                  </a:cubicBezTo>
                  <a:cubicBezTo>
                    <a:pt x="222330" y="147641"/>
                    <a:pt x="229812" y="146572"/>
                    <a:pt x="237294" y="145147"/>
                  </a:cubicBezTo>
                  <a:cubicBezTo>
                    <a:pt x="285394" y="137309"/>
                    <a:pt x="284325" y="67831"/>
                    <a:pt x="271499" y="31845"/>
                  </a:cubicBezTo>
                  <a:cubicBezTo>
                    <a:pt x="263660" y="10824"/>
                    <a:pt x="244064" y="9042"/>
                    <a:pt x="224111" y="6192"/>
                  </a:cubicBezTo>
                  <a:cubicBezTo>
                    <a:pt x="195773" y="2144"/>
                    <a:pt x="167435" y="1"/>
                    <a:pt x="138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5" name="Google Shape;2285;p37"/>
          <p:cNvSpPr/>
          <p:nvPr/>
        </p:nvSpPr>
        <p:spPr>
          <a:xfrm>
            <a:off x="151125" y="2791235"/>
            <a:ext cx="1089367" cy="344244"/>
          </a:xfrm>
          <a:custGeom>
            <a:avLst/>
            <a:gdLst/>
            <a:ahLst/>
            <a:cxnLst/>
            <a:rect l="l" t="t" r="r" b="b"/>
            <a:pathLst>
              <a:path w="46769" h="21736" extrusionOk="0">
                <a:moveTo>
                  <a:pt x="22019" y="1"/>
                </a:moveTo>
                <a:cubicBezTo>
                  <a:pt x="14754" y="1"/>
                  <a:pt x="7494" y="334"/>
                  <a:pt x="333" y="1159"/>
                </a:cubicBezTo>
                <a:cubicBezTo>
                  <a:pt x="38" y="1196"/>
                  <a:pt x="1" y="1640"/>
                  <a:pt x="333" y="1640"/>
                </a:cubicBezTo>
                <a:lnTo>
                  <a:pt x="814" y="1640"/>
                </a:lnTo>
                <a:cubicBezTo>
                  <a:pt x="333" y="7592"/>
                  <a:pt x="851" y="13618"/>
                  <a:pt x="1332" y="19570"/>
                </a:cubicBezTo>
                <a:cubicBezTo>
                  <a:pt x="1368" y="19903"/>
                  <a:pt x="1646" y="20070"/>
                  <a:pt x="1909" y="20070"/>
                </a:cubicBezTo>
                <a:cubicBezTo>
                  <a:pt x="2173" y="20070"/>
                  <a:pt x="2422" y="19903"/>
                  <a:pt x="2404" y="19570"/>
                </a:cubicBezTo>
                <a:cubicBezTo>
                  <a:pt x="1738" y="13581"/>
                  <a:pt x="1738" y="7629"/>
                  <a:pt x="1295" y="1640"/>
                </a:cubicBezTo>
                <a:cubicBezTo>
                  <a:pt x="8063" y="1470"/>
                  <a:pt x="14792" y="1317"/>
                  <a:pt x="21515" y="1317"/>
                </a:cubicBezTo>
                <a:cubicBezTo>
                  <a:pt x="29481" y="1317"/>
                  <a:pt x="37437" y="1533"/>
                  <a:pt x="45437" y="2194"/>
                </a:cubicBezTo>
                <a:cubicBezTo>
                  <a:pt x="45474" y="5189"/>
                  <a:pt x="45437" y="8184"/>
                  <a:pt x="45327" y="11178"/>
                </a:cubicBezTo>
                <a:cubicBezTo>
                  <a:pt x="45216" y="14025"/>
                  <a:pt x="44735" y="16946"/>
                  <a:pt x="44772" y="19829"/>
                </a:cubicBezTo>
                <a:cubicBezTo>
                  <a:pt x="44710" y="19783"/>
                  <a:pt x="44642" y="19762"/>
                  <a:pt x="44575" y="19762"/>
                </a:cubicBezTo>
                <a:cubicBezTo>
                  <a:pt x="44482" y="19762"/>
                  <a:pt x="44393" y="19802"/>
                  <a:pt x="44328" y="19866"/>
                </a:cubicBezTo>
                <a:cubicBezTo>
                  <a:pt x="43925" y="20284"/>
                  <a:pt x="43227" y="20413"/>
                  <a:pt x="42455" y="20413"/>
                </a:cubicBezTo>
                <a:cubicBezTo>
                  <a:pt x="41314" y="20413"/>
                  <a:pt x="40013" y="20132"/>
                  <a:pt x="39263" y="20088"/>
                </a:cubicBezTo>
                <a:cubicBezTo>
                  <a:pt x="37489" y="19977"/>
                  <a:pt x="35714" y="19903"/>
                  <a:pt x="33977" y="19829"/>
                </a:cubicBezTo>
                <a:cubicBezTo>
                  <a:pt x="30316" y="19644"/>
                  <a:pt x="26619" y="19534"/>
                  <a:pt x="22959" y="19497"/>
                </a:cubicBezTo>
                <a:cubicBezTo>
                  <a:pt x="21203" y="19478"/>
                  <a:pt x="19438" y="19460"/>
                  <a:pt x="17673" y="19460"/>
                </a:cubicBezTo>
                <a:cubicBezTo>
                  <a:pt x="15907" y="19460"/>
                  <a:pt x="14142" y="19478"/>
                  <a:pt x="12386" y="19534"/>
                </a:cubicBezTo>
                <a:cubicBezTo>
                  <a:pt x="11774" y="19547"/>
                  <a:pt x="11150" y="19549"/>
                  <a:pt x="10519" y="19549"/>
                </a:cubicBezTo>
                <a:cubicBezTo>
                  <a:pt x="10102" y="19549"/>
                  <a:pt x="9682" y="19548"/>
                  <a:pt x="9260" y="19548"/>
                </a:cubicBezTo>
                <a:cubicBezTo>
                  <a:pt x="6734" y="19548"/>
                  <a:pt x="4145" y="19589"/>
                  <a:pt x="1775" y="20162"/>
                </a:cubicBezTo>
                <a:cubicBezTo>
                  <a:pt x="1553" y="20199"/>
                  <a:pt x="1553" y="20569"/>
                  <a:pt x="1775" y="20606"/>
                </a:cubicBezTo>
                <a:cubicBezTo>
                  <a:pt x="3120" y="20821"/>
                  <a:pt x="4508" y="20889"/>
                  <a:pt x="5912" y="20889"/>
                </a:cubicBezTo>
                <a:cubicBezTo>
                  <a:pt x="8369" y="20889"/>
                  <a:pt x="10873" y="20680"/>
                  <a:pt x="13273" y="20680"/>
                </a:cubicBezTo>
                <a:cubicBezTo>
                  <a:pt x="17007" y="20680"/>
                  <a:pt x="20889" y="20680"/>
                  <a:pt x="24734" y="20791"/>
                </a:cubicBezTo>
                <a:cubicBezTo>
                  <a:pt x="28542" y="20938"/>
                  <a:pt x="32350" y="21049"/>
                  <a:pt x="36158" y="21271"/>
                </a:cubicBezTo>
                <a:cubicBezTo>
                  <a:pt x="38228" y="21419"/>
                  <a:pt x="40262" y="21604"/>
                  <a:pt x="42332" y="21715"/>
                </a:cubicBezTo>
                <a:cubicBezTo>
                  <a:pt x="42591" y="21724"/>
                  <a:pt x="42840" y="21736"/>
                  <a:pt x="43080" y="21736"/>
                </a:cubicBezTo>
                <a:cubicBezTo>
                  <a:pt x="43799" y="21736"/>
                  <a:pt x="44430" y="21632"/>
                  <a:pt x="44957" y="21049"/>
                </a:cubicBezTo>
                <a:cubicBezTo>
                  <a:pt x="45059" y="21139"/>
                  <a:pt x="45174" y="21180"/>
                  <a:pt x="45285" y="21180"/>
                </a:cubicBezTo>
                <a:cubicBezTo>
                  <a:pt x="45494" y="21180"/>
                  <a:pt x="45685" y="21033"/>
                  <a:pt x="45733" y="20791"/>
                </a:cubicBezTo>
                <a:cubicBezTo>
                  <a:pt x="46473" y="17870"/>
                  <a:pt x="46436" y="14616"/>
                  <a:pt x="46547" y="11622"/>
                </a:cubicBezTo>
                <a:cubicBezTo>
                  <a:pt x="46768" y="8294"/>
                  <a:pt x="46768" y="4967"/>
                  <a:pt x="46657" y="1640"/>
                </a:cubicBezTo>
                <a:cubicBezTo>
                  <a:pt x="46657" y="1307"/>
                  <a:pt x="46362" y="1048"/>
                  <a:pt x="46029" y="1011"/>
                </a:cubicBezTo>
                <a:cubicBezTo>
                  <a:pt x="38105" y="409"/>
                  <a:pt x="30059" y="1"/>
                  <a:pt x="22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7"/>
          <p:cNvSpPr/>
          <p:nvPr/>
        </p:nvSpPr>
        <p:spPr>
          <a:xfrm>
            <a:off x="213997" y="2830435"/>
            <a:ext cx="963634" cy="265848"/>
          </a:xfrm>
          <a:custGeom>
            <a:avLst/>
            <a:gdLst/>
            <a:ahLst/>
            <a:cxnLst/>
            <a:rect l="l" t="t" r="r" b="b"/>
            <a:pathLst>
              <a:path w="41371" h="16786" extrusionOk="0">
                <a:moveTo>
                  <a:pt x="0" y="1"/>
                </a:moveTo>
                <a:lnTo>
                  <a:pt x="1368" y="15898"/>
                </a:lnTo>
                <a:lnTo>
                  <a:pt x="40483" y="16786"/>
                </a:lnTo>
                <a:lnTo>
                  <a:pt x="41370" y="70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Extra Condensed Medium"/>
                <a:ea typeface="Fira Sans Extra Condensed Medium"/>
                <a:cs typeface="Fira Sans Extra Condensed Medium"/>
                <a:sym typeface="Fira Sans Extra Condensed Medium"/>
              </a:rPr>
              <a:t>Bullet</a:t>
            </a:r>
            <a:endParaRPr>
              <a:solidFill>
                <a:schemeClr val="dk2"/>
              </a:solidFill>
              <a:latin typeface="Fira Sans Extra Condensed Medium"/>
              <a:ea typeface="Fira Sans Extra Condensed Medium"/>
              <a:cs typeface="Fira Sans Extra Condensed Medium"/>
              <a:sym typeface="Fira Sans Extra Condensed Medium"/>
            </a:endParaRPr>
          </a:p>
        </p:txBody>
      </p:sp>
      <p:sp>
        <p:nvSpPr>
          <p:cNvPr id="2287" name="Google Shape;2287;p37"/>
          <p:cNvSpPr/>
          <p:nvPr/>
        </p:nvSpPr>
        <p:spPr>
          <a:xfrm>
            <a:off x="1425550" y="2791223"/>
            <a:ext cx="1089367" cy="457217"/>
          </a:xfrm>
          <a:custGeom>
            <a:avLst/>
            <a:gdLst/>
            <a:ahLst/>
            <a:cxnLst/>
            <a:rect l="l" t="t" r="r" b="b"/>
            <a:pathLst>
              <a:path w="46769" h="21736" extrusionOk="0">
                <a:moveTo>
                  <a:pt x="22019" y="1"/>
                </a:moveTo>
                <a:cubicBezTo>
                  <a:pt x="14754" y="1"/>
                  <a:pt x="7494" y="334"/>
                  <a:pt x="333" y="1159"/>
                </a:cubicBezTo>
                <a:cubicBezTo>
                  <a:pt x="38" y="1196"/>
                  <a:pt x="1" y="1640"/>
                  <a:pt x="333" y="1640"/>
                </a:cubicBezTo>
                <a:lnTo>
                  <a:pt x="814" y="1640"/>
                </a:lnTo>
                <a:cubicBezTo>
                  <a:pt x="333" y="7592"/>
                  <a:pt x="851" y="13618"/>
                  <a:pt x="1332" y="19570"/>
                </a:cubicBezTo>
                <a:cubicBezTo>
                  <a:pt x="1368" y="19903"/>
                  <a:pt x="1646" y="20070"/>
                  <a:pt x="1909" y="20070"/>
                </a:cubicBezTo>
                <a:cubicBezTo>
                  <a:pt x="2173" y="20070"/>
                  <a:pt x="2422" y="19903"/>
                  <a:pt x="2404" y="19570"/>
                </a:cubicBezTo>
                <a:cubicBezTo>
                  <a:pt x="1738" y="13581"/>
                  <a:pt x="1738" y="7629"/>
                  <a:pt x="1295" y="1640"/>
                </a:cubicBezTo>
                <a:cubicBezTo>
                  <a:pt x="8063" y="1470"/>
                  <a:pt x="14792" y="1317"/>
                  <a:pt x="21515" y="1317"/>
                </a:cubicBezTo>
                <a:cubicBezTo>
                  <a:pt x="29481" y="1317"/>
                  <a:pt x="37437" y="1533"/>
                  <a:pt x="45437" y="2194"/>
                </a:cubicBezTo>
                <a:cubicBezTo>
                  <a:pt x="45474" y="5189"/>
                  <a:pt x="45437" y="8184"/>
                  <a:pt x="45327" y="11178"/>
                </a:cubicBezTo>
                <a:cubicBezTo>
                  <a:pt x="45216" y="14025"/>
                  <a:pt x="44735" y="16946"/>
                  <a:pt x="44772" y="19829"/>
                </a:cubicBezTo>
                <a:cubicBezTo>
                  <a:pt x="44710" y="19783"/>
                  <a:pt x="44642" y="19762"/>
                  <a:pt x="44575" y="19762"/>
                </a:cubicBezTo>
                <a:cubicBezTo>
                  <a:pt x="44482" y="19762"/>
                  <a:pt x="44393" y="19802"/>
                  <a:pt x="44328" y="19866"/>
                </a:cubicBezTo>
                <a:cubicBezTo>
                  <a:pt x="43925" y="20284"/>
                  <a:pt x="43227" y="20413"/>
                  <a:pt x="42455" y="20413"/>
                </a:cubicBezTo>
                <a:cubicBezTo>
                  <a:pt x="41314" y="20413"/>
                  <a:pt x="40013" y="20132"/>
                  <a:pt x="39263" y="20088"/>
                </a:cubicBezTo>
                <a:cubicBezTo>
                  <a:pt x="37489" y="19977"/>
                  <a:pt x="35714" y="19903"/>
                  <a:pt x="33977" y="19829"/>
                </a:cubicBezTo>
                <a:cubicBezTo>
                  <a:pt x="30316" y="19644"/>
                  <a:pt x="26619" y="19534"/>
                  <a:pt x="22959" y="19497"/>
                </a:cubicBezTo>
                <a:cubicBezTo>
                  <a:pt x="21203" y="19478"/>
                  <a:pt x="19438" y="19460"/>
                  <a:pt x="17673" y="19460"/>
                </a:cubicBezTo>
                <a:cubicBezTo>
                  <a:pt x="15907" y="19460"/>
                  <a:pt x="14142" y="19478"/>
                  <a:pt x="12386" y="19534"/>
                </a:cubicBezTo>
                <a:cubicBezTo>
                  <a:pt x="11774" y="19547"/>
                  <a:pt x="11150" y="19549"/>
                  <a:pt x="10519" y="19549"/>
                </a:cubicBezTo>
                <a:cubicBezTo>
                  <a:pt x="10102" y="19549"/>
                  <a:pt x="9682" y="19548"/>
                  <a:pt x="9260" y="19548"/>
                </a:cubicBezTo>
                <a:cubicBezTo>
                  <a:pt x="6734" y="19548"/>
                  <a:pt x="4145" y="19589"/>
                  <a:pt x="1775" y="20162"/>
                </a:cubicBezTo>
                <a:cubicBezTo>
                  <a:pt x="1553" y="20199"/>
                  <a:pt x="1553" y="20569"/>
                  <a:pt x="1775" y="20606"/>
                </a:cubicBezTo>
                <a:cubicBezTo>
                  <a:pt x="3120" y="20821"/>
                  <a:pt x="4508" y="20889"/>
                  <a:pt x="5912" y="20889"/>
                </a:cubicBezTo>
                <a:cubicBezTo>
                  <a:pt x="8369" y="20889"/>
                  <a:pt x="10873" y="20680"/>
                  <a:pt x="13273" y="20680"/>
                </a:cubicBezTo>
                <a:cubicBezTo>
                  <a:pt x="17007" y="20680"/>
                  <a:pt x="20889" y="20680"/>
                  <a:pt x="24734" y="20791"/>
                </a:cubicBezTo>
                <a:cubicBezTo>
                  <a:pt x="28542" y="20938"/>
                  <a:pt x="32350" y="21049"/>
                  <a:pt x="36158" y="21271"/>
                </a:cubicBezTo>
                <a:cubicBezTo>
                  <a:pt x="38228" y="21419"/>
                  <a:pt x="40262" y="21604"/>
                  <a:pt x="42332" y="21715"/>
                </a:cubicBezTo>
                <a:cubicBezTo>
                  <a:pt x="42591" y="21724"/>
                  <a:pt x="42840" y="21736"/>
                  <a:pt x="43080" y="21736"/>
                </a:cubicBezTo>
                <a:cubicBezTo>
                  <a:pt x="43799" y="21736"/>
                  <a:pt x="44430" y="21632"/>
                  <a:pt x="44957" y="21049"/>
                </a:cubicBezTo>
                <a:cubicBezTo>
                  <a:pt x="45059" y="21139"/>
                  <a:pt x="45174" y="21180"/>
                  <a:pt x="45285" y="21180"/>
                </a:cubicBezTo>
                <a:cubicBezTo>
                  <a:pt x="45494" y="21180"/>
                  <a:pt x="45685" y="21033"/>
                  <a:pt x="45733" y="20791"/>
                </a:cubicBezTo>
                <a:cubicBezTo>
                  <a:pt x="46473" y="17870"/>
                  <a:pt x="46436" y="14616"/>
                  <a:pt x="46547" y="11622"/>
                </a:cubicBezTo>
                <a:cubicBezTo>
                  <a:pt x="46768" y="8294"/>
                  <a:pt x="46768" y="4967"/>
                  <a:pt x="46657" y="1640"/>
                </a:cubicBezTo>
                <a:cubicBezTo>
                  <a:pt x="46657" y="1307"/>
                  <a:pt x="46362" y="1048"/>
                  <a:pt x="46029" y="1011"/>
                </a:cubicBezTo>
                <a:cubicBezTo>
                  <a:pt x="38105" y="409"/>
                  <a:pt x="30059" y="1"/>
                  <a:pt x="22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7"/>
          <p:cNvSpPr/>
          <p:nvPr/>
        </p:nvSpPr>
        <p:spPr>
          <a:xfrm>
            <a:off x="1488425" y="2830422"/>
            <a:ext cx="963634" cy="349820"/>
          </a:xfrm>
          <a:custGeom>
            <a:avLst/>
            <a:gdLst/>
            <a:ahLst/>
            <a:cxnLst/>
            <a:rect l="l" t="t" r="r" b="b"/>
            <a:pathLst>
              <a:path w="41371" h="16786" extrusionOk="0">
                <a:moveTo>
                  <a:pt x="0" y="1"/>
                </a:moveTo>
                <a:lnTo>
                  <a:pt x="1368" y="15898"/>
                </a:lnTo>
                <a:lnTo>
                  <a:pt x="40483" y="16786"/>
                </a:lnTo>
                <a:lnTo>
                  <a:pt x="41370" y="70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Fira Sans Extra Condensed Medium"/>
                <a:ea typeface="Fira Sans Extra Condensed Medium"/>
                <a:cs typeface="Fira Sans Extra Condensed Medium"/>
                <a:sym typeface="Fira Sans Extra Condensed Medium"/>
              </a:rPr>
              <a:t>Level</a:t>
            </a:r>
            <a:endParaRPr sz="1200">
              <a:solidFill>
                <a:schemeClr val="dk2"/>
              </a:solidFill>
              <a:latin typeface="Fira Sans Extra Condensed Medium"/>
              <a:ea typeface="Fira Sans Extra Condensed Medium"/>
              <a:cs typeface="Fira Sans Extra Condensed Medium"/>
              <a:sym typeface="Fira Sans Extra Condensed Medium"/>
            </a:endParaRPr>
          </a:p>
          <a:p>
            <a:pPr marL="0" lvl="0" indent="0" algn="ctr" rtl="0">
              <a:spcBef>
                <a:spcPts val="0"/>
              </a:spcBef>
              <a:spcAft>
                <a:spcPts val="0"/>
              </a:spcAft>
              <a:buNone/>
            </a:pPr>
            <a:r>
              <a:rPr lang="en" sz="1200">
                <a:solidFill>
                  <a:schemeClr val="dk2"/>
                </a:solidFill>
                <a:latin typeface="Fira Sans Extra Condensed Medium"/>
                <a:ea typeface="Fira Sans Extra Condensed Medium"/>
                <a:cs typeface="Fira Sans Extra Condensed Medium"/>
                <a:sym typeface="Fira Sans Extra Condensed Medium"/>
              </a:rPr>
              <a:t>Instruction</a:t>
            </a:r>
            <a:endParaRPr sz="1200">
              <a:solidFill>
                <a:schemeClr val="dk2"/>
              </a:solidFill>
              <a:latin typeface="Fira Sans Extra Condensed Medium"/>
              <a:ea typeface="Fira Sans Extra Condensed Medium"/>
              <a:cs typeface="Fira Sans Extra Condensed Medium"/>
              <a:sym typeface="Fira Sans Extra Condensed Medium"/>
            </a:endParaRPr>
          </a:p>
        </p:txBody>
      </p:sp>
      <p:sp>
        <p:nvSpPr>
          <p:cNvPr id="2289" name="Google Shape;2289;p37"/>
          <p:cNvSpPr/>
          <p:nvPr/>
        </p:nvSpPr>
        <p:spPr>
          <a:xfrm>
            <a:off x="2700000" y="2791223"/>
            <a:ext cx="1089367" cy="417983"/>
          </a:xfrm>
          <a:custGeom>
            <a:avLst/>
            <a:gdLst/>
            <a:ahLst/>
            <a:cxnLst/>
            <a:rect l="l" t="t" r="r" b="b"/>
            <a:pathLst>
              <a:path w="46769" h="21736" extrusionOk="0">
                <a:moveTo>
                  <a:pt x="22019" y="1"/>
                </a:moveTo>
                <a:cubicBezTo>
                  <a:pt x="14754" y="1"/>
                  <a:pt x="7494" y="334"/>
                  <a:pt x="333" y="1159"/>
                </a:cubicBezTo>
                <a:cubicBezTo>
                  <a:pt x="38" y="1196"/>
                  <a:pt x="1" y="1640"/>
                  <a:pt x="333" y="1640"/>
                </a:cubicBezTo>
                <a:lnTo>
                  <a:pt x="814" y="1640"/>
                </a:lnTo>
                <a:cubicBezTo>
                  <a:pt x="333" y="7592"/>
                  <a:pt x="851" y="13618"/>
                  <a:pt x="1332" y="19570"/>
                </a:cubicBezTo>
                <a:cubicBezTo>
                  <a:pt x="1368" y="19903"/>
                  <a:pt x="1646" y="20070"/>
                  <a:pt x="1909" y="20070"/>
                </a:cubicBezTo>
                <a:cubicBezTo>
                  <a:pt x="2173" y="20070"/>
                  <a:pt x="2422" y="19903"/>
                  <a:pt x="2404" y="19570"/>
                </a:cubicBezTo>
                <a:cubicBezTo>
                  <a:pt x="1738" y="13581"/>
                  <a:pt x="1738" y="7629"/>
                  <a:pt x="1295" y="1640"/>
                </a:cubicBezTo>
                <a:cubicBezTo>
                  <a:pt x="8063" y="1470"/>
                  <a:pt x="14792" y="1317"/>
                  <a:pt x="21515" y="1317"/>
                </a:cubicBezTo>
                <a:cubicBezTo>
                  <a:pt x="29481" y="1317"/>
                  <a:pt x="37437" y="1533"/>
                  <a:pt x="45437" y="2194"/>
                </a:cubicBezTo>
                <a:cubicBezTo>
                  <a:pt x="45474" y="5189"/>
                  <a:pt x="45437" y="8184"/>
                  <a:pt x="45327" y="11178"/>
                </a:cubicBezTo>
                <a:cubicBezTo>
                  <a:pt x="45216" y="14025"/>
                  <a:pt x="44735" y="16946"/>
                  <a:pt x="44772" y="19829"/>
                </a:cubicBezTo>
                <a:cubicBezTo>
                  <a:pt x="44710" y="19783"/>
                  <a:pt x="44642" y="19762"/>
                  <a:pt x="44575" y="19762"/>
                </a:cubicBezTo>
                <a:cubicBezTo>
                  <a:pt x="44482" y="19762"/>
                  <a:pt x="44393" y="19802"/>
                  <a:pt x="44328" y="19866"/>
                </a:cubicBezTo>
                <a:cubicBezTo>
                  <a:pt x="43925" y="20284"/>
                  <a:pt x="43227" y="20413"/>
                  <a:pt x="42455" y="20413"/>
                </a:cubicBezTo>
                <a:cubicBezTo>
                  <a:pt x="41314" y="20413"/>
                  <a:pt x="40013" y="20132"/>
                  <a:pt x="39263" y="20088"/>
                </a:cubicBezTo>
                <a:cubicBezTo>
                  <a:pt x="37489" y="19977"/>
                  <a:pt x="35714" y="19903"/>
                  <a:pt x="33977" y="19829"/>
                </a:cubicBezTo>
                <a:cubicBezTo>
                  <a:pt x="30316" y="19644"/>
                  <a:pt x="26619" y="19534"/>
                  <a:pt x="22959" y="19497"/>
                </a:cubicBezTo>
                <a:cubicBezTo>
                  <a:pt x="21203" y="19478"/>
                  <a:pt x="19438" y="19460"/>
                  <a:pt x="17673" y="19460"/>
                </a:cubicBezTo>
                <a:cubicBezTo>
                  <a:pt x="15907" y="19460"/>
                  <a:pt x="14142" y="19478"/>
                  <a:pt x="12386" y="19534"/>
                </a:cubicBezTo>
                <a:cubicBezTo>
                  <a:pt x="11774" y="19547"/>
                  <a:pt x="11150" y="19549"/>
                  <a:pt x="10519" y="19549"/>
                </a:cubicBezTo>
                <a:cubicBezTo>
                  <a:pt x="10102" y="19549"/>
                  <a:pt x="9682" y="19548"/>
                  <a:pt x="9260" y="19548"/>
                </a:cubicBezTo>
                <a:cubicBezTo>
                  <a:pt x="6734" y="19548"/>
                  <a:pt x="4145" y="19589"/>
                  <a:pt x="1775" y="20162"/>
                </a:cubicBezTo>
                <a:cubicBezTo>
                  <a:pt x="1553" y="20199"/>
                  <a:pt x="1553" y="20569"/>
                  <a:pt x="1775" y="20606"/>
                </a:cubicBezTo>
                <a:cubicBezTo>
                  <a:pt x="3120" y="20821"/>
                  <a:pt x="4508" y="20889"/>
                  <a:pt x="5912" y="20889"/>
                </a:cubicBezTo>
                <a:cubicBezTo>
                  <a:pt x="8369" y="20889"/>
                  <a:pt x="10873" y="20680"/>
                  <a:pt x="13273" y="20680"/>
                </a:cubicBezTo>
                <a:cubicBezTo>
                  <a:pt x="17007" y="20680"/>
                  <a:pt x="20889" y="20680"/>
                  <a:pt x="24734" y="20791"/>
                </a:cubicBezTo>
                <a:cubicBezTo>
                  <a:pt x="28542" y="20938"/>
                  <a:pt x="32350" y="21049"/>
                  <a:pt x="36158" y="21271"/>
                </a:cubicBezTo>
                <a:cubicBezTo>
                  <a:pt x="38228" y="21419"/>
                  <a:pt x="40262" y="21604"/>
                  <a:pt x="42332" y="21715"/>
                </a:cubicBezTo>
                <a:cubicBezTo>
                  <a:pt x="42591" y="21724"/>
                  <a:pt x="42840" y="21736"/>
                  <a:pt x="43080" y="21736"/>
                </a:cubicBezTo>
                <a:cubicBezTo>
                  <a:pt x="43799" y="21736"/>
                  <a:pt x="44430" y="21632"/>
                  <a:pt x="44957" y="21049"/>
                </a:cubicBezTo>
                <a:cubicBezTo>
                  <a:pt x="45059" y="21139"/>
                  <a:pt x="45174" y="21180"/>
                  <a:pt x="45285" y="21180"/>
                </a:cubicBezTo>
                <a:cubicBezTo>
                  <a:pt x="45494" y="21180"/>
                  <a:pt x="45685" y="21033"/>
                  <a:pt x="45733" y="20791"/>
                </a:cubicBezTo>
                <a:cubicBezTo>
                  <a:pt x="46473" y="17870"/>
                  <a:pt x="46436" y="14616"/>
                  <a:pt x="46547" y="11622"/>
                </a:cubicBezTo>
                <a:cubicBezTo>
                  <a:pt x="46768" y="8294"/>
                  <a:pt x="46768" y="4967"/>
                  <a:pt x="46657" y="1640"/>
                </a:cubicBezTo>
                <a:cubicBezTo>
                  <a:pt x="46657" y="1307"/>
                  <a:pt x="46362" y="1048"/>
                  <a:pt x="46029" y="1011"/>
                </a:cubicBezTo>
                <a:cubicBezTo>
                  <a:pt x="38105" y="409"/>
                  <a:pt x="30059" y="1"/>
                  <a:pt x="22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7"/>
          <p:cNvSpPr/>
          <p:nvPr/>
        </p:nvSpPr>
        <p:spPr>
          <a:xfrm rot="369">
            <a:off x="2762883" y="2830459"/>
            <a:ext cx="963634" cy="349820"/>
          </a:xfrm>
          <a:custGeom>
            <a:avLst/>
            <a:gdLst/>
            <a:ahLst/>
            <a:cxnLst/>
            <a:rect l="l" t="t" r="r" b="b"/>
            <a:pathLst>
              <a:path w="41371" h="16786" extrusionOk="0">
                <a:moveTo>
                  <a:pt x="0" y="1"/>
                </a:moveTo>
                <a:lnTo>
                  <a:pt x="1368" y="15898"/>
                </a:lnTo>
                <a:lnTo>
                  <a:pt x="40483" y="16786"/>
                </a:lnTo>
                <a:lnTo>
                  <a:pt x="41370" y="70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Fira Sans Extra Condensed Medium"/>
                <a:ea typeface="Fira Sans Extra Condensed Medium"/>
                <a:cs typeface="Fira Sans Extra Condensed Medium"/>
                <a:sym typeface="Fira Sans Extra Condensed Medium"/>
              </a:rPr>
              <a:t>Exploding</a:t>
            </a:r>
            <a:endParaRPr sz="1200">
              <a:solidFill>
                <a:schemeClr val="dk2"/>
              </a:solidFill>
              <a:latin typeface="Fira Sans Extra Condensed Medium"/>
              <a:ea typeface="Fira Sans Extra Condensed Medium"/>
              <a:cs typeface="Fira Sans Extra Condensed Medium"/>
              <a:sym typeface="Fira Sans Extra Condensed Medium"/>
            </a:endParaRPr>
          </a:p>
          <a:p>
            <a:pPr marL="0" lvl="0" indent="0" algn="ctr" rtl="0">
              <a:spcBef>
                <a:spcPts val="0"/>
              </a:spcBef>
              <a:spcAft>
                <a:spcPts val="0"/>
              </a:spcAft>
              <a:buNone/>
            </a:pPr>
            <a:r>
              <a:rPr lang="en" sz="1200">
                <a:solidFill>
                  <a:schemeClr val="dk2"/>
                </a:solidFill>
                <a:latin typeface="Fira Sans Extra Condensed Medium"/>
                <a:ea typeface="Fira Sans Extra Condensed Medium"/>
                <a:cs typeface="Fira Sans Extra Condensed Medium"/>
                <a:sym typeface="Fira Sans Extra Condensed Medium"/>
              </a:rPr>
              <a:t>head</a:t>
            </a:r>
            <a:endParaRPr sz="1200">
              <a:solidFill>
                <a:schemeClr val="dk2"/>
              </a:solidFill>
              <a:latin typeface="Fira Sans Extra Condensed Medium"/>
              <a:ea typeface="Fira Sans Extra Condensed Medium"/>
              <a:cs typeface="Fira Sans Extra Condensed Medium"/>
              <a:sym typeface="Fira Sans Extra Condensed Medium"/>
            </a:endParaRPr>
          </a:p>
        </p:txBody>
      </p:sp>
      <p:sp>
        <p:nvSpPr>
          <p:cNvPr id="2291" name="Google Shape;2291;p37"/>
          <p:cNvSpPr/>
          <p:nvPr/>
        </p:nvSpPr>
        <p:spPr>
          <a:xfrm>
            <a:off x="3974433" y="2791235"/>
            <a:ext cx="1089367" cy="344244"/>
          </a:xfrm>
          <a:custGeom>
            <a:avLst/>
            <a:gdLst/>
            <a:ahLst/>
            <a:cxnLst/>
            <a:rect l="l" t="t" r="r" b="b"/>
            <a:pathLst>
              <a:path w="46769" h="21736" extrusionOk="0">
                <a:moveTo>
                  <a:pt x="22019" y="1"/>
                </a:moveTo>
                <a:cubicBezTo>
                  <a:pt x="14754" y="1"/>
                  <a:pt x="7494" y="334"/>
                  <a:pt x="333" y="1159"/>
                </a:cubicBezTo>
                <a:cubicBezTo>
                  <a:pt x="38" y="1196"/>
                  <a:pt x="1" y="1640"/>
                  <a:pt x="333" y="1640"/>
                </a:cubicBezTo>
                <a:lnTo>
                  <a:pt x="814" y="1640"/>
                </a:lnTo>
                <a:cubicBezTo>
                  <a:pt x="333" y="7592"/>
                  <a:pt x="851" y="13618"/>
                  <a:pt x="1332" y="19570"/>
                </a:cubicBezTo>
                <a:cubicBezTo>
                  <a:pt x="1368" y="19903"/>
                  <a:pt x="1646" y="20070"/>
                  <a:pt x="1909" y="20070"/>
                </a:cubicBezTo>
                <a:cubicBezTo>
                  <a:pt x="2173" y="20070"/>
                  <a:pt x="2422" y="19903"/>
                  <a:pt x="2404" y="19570"/>
                </a:cubicBezTo>
                <a:cubicBezTo>
                  <a:pt x="1738" y="13581"/>
                  <a:pt x="1738" y="7629"/>
                  <a:pt x="1295" y="1640"/>
                </a:cubicBezTo>
                <a:cubicBezTo>
                  <a:pt x="8063" y="1470"/>
                  <a:pt x="14792" y="1317"/>
                  <a:pt x="21515" y="1317"/>
                </a:cubicBezTo>
                <a:cubicBezTo>
                  <a:pt x="29481" y="1317"/>
                  <a:pt x="37437" y="1533"/>
                  <a:pt x="45437" y="2194"/>
                </a:cubicBezTo>
                <a:cubicBezTo>
                  <a:pt x="45474" y="5189"/>
                  <a:pt x="45437" y="8184"/>
                  <a:pt x="45327" y="11178"/>
                </a:cubicBezTo>
                <a:cubicBezTo>
                  <a:pt x="45216" y="14025"/>
                  <a:pt x="44735" y="16946"/>
                  <a:pt x="44772" y="19829"/>
                </a:cubicBezTo>
                <a:cubicBezTo>
                  <a:pt x="44710" y="19783"/>
                  <a:pt x="44642" y="19762"/>
                  <a:pt x="44575" y="19762"/>
                </a:cubicBezTo>
                <a:cubicBezTo>
                  <a:pt x="44482" y="19762"/>
                  <a:pt x="44393" y="19802"/>
                  <a:pt x="44328" y="19866"/>
                </a:cubicBezTo>
                <a:cubicBezTo>
                  <a:pt x="43925" y="20284"/>
                  <a:pt x="43227" y="20413"/>
                  <a:pt x="42455" y="20413"/>
                </a:cubicBezTo>
                <a:cubicBezTo>
                  <a:pt x="41314" y="20413"/>
                  <a:pt x="40013" y="20132"/>
                  <a:pt x="39263" y="20088"/>
                </a:cubicBezTo>
                <a:cubicBezTo>
                  <a:pt x="37489" y="19977"/>
                  <a:pt x="35714" y="19903"/>
                  <a:pt x="33977" y="19829"/>
                </a:cubicBezTo>
                <a:cubicBezTo>
                  <a:pt x="30316" y="19644"/>
                  <a:pt x="26619" y="19534"/>
                  <a:pt x="22959" y="19497"/>
                </a:cubicBezTo>
                <a:cubicBezTo>
                  <a:pt x="21203" y="19478"/>
                  <a:pt x="19438" y="19460"/>
                  <a:pt x="17673" y="19460"/>
                </a:cubicBezTo>
                <a:cubicBezTo>
                  <a:pt x="15907" y="19460"/>
                  <a:pt x="14142" y="19478"/>
                  <a:pt x="12386" y="19534"/>
                </a:cubicBezTo>
                <a:cubicBezTo>
                  <a:pt x="11774" y="19547"/>
                  <a:pt x="11150" y="19549"/>
                  <a:pt x="10519" y="19549"/>
                </a:cubicBezTo>
                <a:cubicBezTo>
                  <a:pt x="10102" y="19549"/>
                  <a:pt x="9682" y="19548"/>
                  <a:pt x="9260" y="19548"/>
                </a:cubicBezTo>
                <a:cubicBezTo>
                  <a:pt x="6734" y="19548"/>
                  <a:pt x="4145" y="19589"/>
                  <a:pt x="1775" y="20162"/>
                </a:cubicBezTo>
                <a:cubicBezTo>
                  <a:pt x="1553" y="20199"/>
                  <a:pt x="1553" y="20569"/>
                  <a:pt x="1775" y="20606"/>
                </a:cubicBezTo>
                <a:cubicBezTo>
                  <a:pt x="3120" y="20821"/>
                  <a:pt x="4508" y="20889"/>
                  <a:pt x="5912" y="20889"/>
                </a:cubicBezTo>
                <a:cubicBezTo>
                  <a:pt x="8369" y="20889"/>
                  <a:pt x="10873" y="20680"/>
                  <a:pt x="13273" y="20680"/>
                </a:cubicBezTo>
                <a:cubicBezTo>
                  <a:pt x="17007" y="20680"/>
                  <a:pt x="20889" y="20680"/>
                  <a:pt x="24734" y="20791"/>
                </a:cubicBezTo>
                <a:cubicBezTo>
                  <a:pt x="28542" y="20938"/>
                  <a:pt x="32350" y="21049"/>
                  <a:pt x="36158" y="21271"/>
                </a:cubicBezTo>
                <a:cubicBezTo>
                  <a:pt x="38228" y="21419"/>
                  <a:pt x="40262" y="21604"/>
                  <a:pt x="42332" y="21715"/>
                </a:cubicBezTo>
                <a:cubicBezTo>
                  <a:pt x="42591" y="21724"/>
                  <a:pt x="42840" y="21736"/>
                  <a:pt x="43080" y="21736"/>
                </a:cubicBezTo>
                <a:cubicBezTo>
                  <a:pt x="43799" y="21736"/>
                  <a:pt x="44430" y="21632"/>
                  <a:pt x="44957" y="21049"/>
                </a:cubicBezTo>
                <a:cubicBezTo>
                  <a:pt x="45059" y="21139"/>
                  <a:pt x="45174" y="21180"/>
                  <a:pt x="45285" y="21180"/>
                </a:cubicBezTo>
                <a:cubicBezTo>
                  <a:pt x="45494" y="21180"/>
                  <a:pt x="45685" y="21033"/>
                  <a:pt x="45733" y="20791"/>
                </a:cubicBezTo>
                <a:cubicBezTo>
                  <a:pt x="46473" y="17870"/>
                  <a:pt x="46436" y="14616"/>
                  <a:pt x="46547" y="11622"/>
                </a:cubicBezTo>
                <a:cubicBezTo>
                  <a:pt x="46768" y="8294"/>
                  <a:pt x="46768" y="4967"/>
                  <a:pt x="46657" y="1640"/>
                </a:cubicBezTo>
                <a:cubicBezTo>
                  <a:pt x="46657" y="1307"/>
                  <a:pt x="46362" y="1048"/>
                  <a:pt x="46029" y="1011"/>
                </a:cubicBezTo>
                <a:cubicBezTo>
                  <a:pt x="38105" y="409"/>
                  <a:pt x="30059" y="1"/>
                  <a:pt x="22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7"/>
          <p:cNvSpPr/>
          <p:nvPr/>
        </p:nvSpPr>
        <p:spPr>
          <a:xfrm>
            <a:off x="4037305" y="2830435"/>
            <a:ext cx="972970" cy="265848"/>
          </a:xfrm>
          <a:custGeom>
            <a:avLst/>
            <a:gdLst/>
            <a:ahLst/>
            <a:cxnLst/>
            <a:rect l="l" t="t" r="r" b="b"/>
            <a:pathLst>
              <a:path w="41371" h="16786" extrusionOk="0">
                <a:moveTo>
                  <a:pt x="0" y="1"/>
                </a:moveTo>
                <a:lnTo>
                  <a:pt x="1368" y="15898"/>
                </a:lnTo>
                <a:lnTo>
                  <a:pt x="40483" y="16786"/>
                </a:lnTo>
                <a:lnTo>
                  <a:pt x="41370" y="70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latin typeface="Fira Sans Extra Condensed Medium"/>
                <a:ea typeface="Fira Sans Extra Condensed Medium"/>
                <a:cs typeface="Fira Sans Extra Condensed Medium"/>
                <a:sym typeface="Fira Sans Extra Condensed Medium"/>
              </a:rPr>
              <a:t>Peashooter</a:t>
            </a:r>
            <a:endParaRPr dirty="0">
              <a:solidFill>
                <a:schemeClr val="dk2"/>
              </a:solidFill>
              <a:latin typeface="Fira Sans Extra Condensed Medium"/>
              <a:ea typeface="Fira Sans Extra Condensed Medium"/>
              <a:cs typeface="Fira Sans Extra Condensed Medium"/>
              <a:sym typeface="Fira Sans Extra Condensed Medium"/>
            </a:endParaRPr>
          </a:p>
        </p:txBody>
      </p:sp>
      <p:sp>
        <p:nvSpPr>
          <p:cNvPr id="2293" name="Google Shape;2293;p37"/>
          <p:cNvSpPr/>
          <p:nvPr/>
        </p:nvSpPr>
        <p:spPr>
          <a:xfrm>
            <a:off x="5311730" y="2791235"/>
            <a:ext cx="1089367" cy="344244"/>
          </a:xfrm>
          <a:custGeom>
            <a:avLst/>
            <a:gdLst/>
            <a:ahLst/>
            <a:cxnLst/>
            <a:rect l="l" t="t" r="r" b="b"/>
            <a:pathLst>
              <a:path w="46769" h="21736" extrusionOk="0">
                <a:moveTo>
                  <a:pt x="22019" y="1"/>
                </a:moveTo>
                <a:cubicBezTo>
                  <a:pt x="14754" y="1"/>
                  <a:pt x="7494" y="334"/>
                  <a:pt x="333" y="1159"/>
                </a:cubicBezTo>
                <a:cubicBezTo>
                  <a:pt x="38" y="1196"/>
                  <a:pt x="1" y="1640"/>
                  <a:pt x="333" y="1640"/>
                </a:cubicBezTo>
                <a:lnTo>
                  <a:pt x="814" y="1640"/>
                </a:lnTo>
                <a:cubicBezTo>
                  <a:pt x="333" y="7592"/>
                  <a:pt x="851" y="13618"/>
                  <a:pt x="1332" y="19570"/>
                </a:cubicBezTo>
                <a:cubicBezTo>
                  <a:pt x="1368" y="19903"/>
                  <a:pt x="1646" y="20070"/>
                  <a:pt x="1909" y="20070"/>
                </a:cubicBezTo>
                <a:cubicBezTo>
                  <a:pt x="2173" y="20070"/>
                  <a:pt x="2422" y="19903"/>
                  <a:pt x="2404" y="19570"/>
                </a:cubicBezTo>
                <a:cubicBezTo>
                  <a:pt x="1738" y="13581"/>
                  <a:pt x="1738" y="7629"/>
                  <a:pt x="1295" y="1640"/>
                </a:cubicBezTo>
                <a:cubicBezTo>
                  <a:pt x="8063" y="1470"/>
                  <a:pt x="14792" y="1317"/>
                  <a:pt x="21515" y="1317"/>
                </a:cubicBezTo>
                <a:cubicBezTo>
                  <a:pt x="29481" y="1317"/>
                  <a:pt x="37437" y="1533"/>
                  <a:pt x="45437" y="2194"/>
                </a:cubicBezTo>
                <a:cubicBezTo>
                  <a:pt x="45474" y="5189"/>
                  <a:pt x="45437" y="8184"/>
                  <a:pt x="45327" y="11178"/>
                </a:cubicBezTo>
                <a:cubicBezTo>
                  <a:pt x="45216" y="14025"/>
                  <a:pt x="44735" y="16946"/>
                  <a:pt x="44772" y="19829"/>
                </a:cubicBezTo>
                <a:cubicBezTo>
                  <a:pt x="44710" y="19783"/>
                  <a:pt x="44642" y="19762"/>
                  <a:pt x="44575" y="19762"/>
                </a:cubicBezTo>
                <a:cubicBezTo>
                  <a:pt x="44482" y="19762"/>
                  <a:pt x="44393" y="19802"/>
                  <a:pt x="44328" y="19866"/>
                </a:cubicBezTo>
                <a:cubicBezTo>
                  <a:pt x="43925" y="20284"/>
                  <a:pt x="43227" y="20413"/>
                  <a:pt x="42455" y="20413"/>
                </a:cubicBezTo>
                <a:cubicBezTo>
                  <a:pt x="41314" y="20413"/>
                  <a:pt x="40013" y="20132"/>
                  <a:pt x="39263" y="20088"/>
                </a:cubicBezTo>
                <a:cubicBezTo>
                  <a:pt x="37489" y="19977"/>
                  <a:pt x="35714" y="19903"/>
                  <a:pt x="33977" y="19829"/>
                </a:cubicBezTo>
                <a:cubicBezTo>
                  <a:pt x="30316" y="19644"/>
                  <a:pt x="26619" y="19534"/>
                  <a:pt x="22959" y="19497"/>
                </a:cubicBezTo>
                <a:cubicBezTo>
                  <a:pt x="21203" y="19478"/>
                  <a:pt x="19438" y="19460"/>
                  <a:pt x="17673" y="19460"/>
                </a:cubicBezTo>
                <a:cubicBezTo>
                  <a:pt x="15907" y="19460"/>
                  <a:pt x="14142" y="19478"/>
                  <a:pt x="12386" y="19534"/>
                </a:cubicBezTo>
                <a:cubicBezTo>
                  <a:pt x="11774" y="19547"/>
                  <a:pt x="11150" y="19549"/>
                  <a:pt x="10519" y="19549"/>
                </a:cubicBezTo>
                <a:cubicBezTo>
                  <a:pt x="10102" y="19549"/>
                  <a:pt x="9682" y="19548"/>
                  <a:pt x="9260" y="19548"/>
                </a:cubicBezTo>
                <a:cubicBezTo>
                  <a:pt x="6734" y="19548"/>
                  <a:pt x="4145" y="19589"/>
                  <a:pt x="1775" y="20162"/>
                </a:cubicBezTo>
                <a:cubicBezTo>
                  <a:pt x="1553" y="20199"/>
                  <a:pt x="1553" y="20569"/>
                  <a:pt x="1775" y="20606"/>
                </a:cubicBezTo>
                <a:cubicBezTo>
                  <a:pt x="3120" y="20821"/>
                  <a:pt x="4508" y="20889"/>
                  <a:pt x="5912" y="20889"/>
                </a:cubicBezTo>
                <a:cubicBezTo>
                  <a:pt x="8369" y="20889"/>
                  <a:pt x="10873" y="20680"/>
                  <a:pt x="13273" y="20680"/>
                </a:cubicBezTo>
                <a:cubicBezTo>
                  <a:pt x="17007" y="20680"/>
                  <a:pt x="20889" y="20680"/>
                  <a:pt x="24734" y="20791"/>
                </a:cubicBezTo>
                <a:cubicBezTo>
                  <a:pt x="28542" y="20938"/>
                  <a:pt x="32350" y="21049"/>
                  <a:pt x="36158" y="21271"/>
                </a:cubicBezTo>
                <a:cubicBezTo>
                  <a:pt x="38228" y="21419"/>
                  <a:pt x="40262" y="21604"/>
                  <a:pt x="42332" y="21715"/>
                </a:cubicBezTo>
                <a:cubicBezTo>
                  <a:pt x="42591" y="21724"/>
                  <a:pt x="42840" y="21736"/>
                  <a:pt x="43080" y="21736"/>
                </a:cubicBezTo>
                <a:cubicBezTo>
                  <a:pt x="43799" y="21736"/>
                  <a:pt x="44430" y="21632"/>
                  <a:pt x="44957" y="21049"/>
                </a:cubicBezTo>
                <a:cubicBezTo>
                  <a:pt x="45059" y="21139"/>
                  <a:pt x="45174" y="21180"/>
                  <a:pt x="45285" y="21180"/>
                </a:cubicBezTo>
                <a:cubicBezTo>
                  <a:pt x="45494" y="21180"/>
                  <a:pt x="45685" y="21033"/>
                  <a:pt x="45733" y="20791"/>
                </a:cubicBezTo>
                <a:cubicBezTo>
                  <a:pt x="46473" y="17870"/>
                  <a:pt x="46436" y="14616"/>
                  <a:pt x="46547" y="11622"/>
                </a:cubicBezTo>
                <a:cubicBezTo>
                  <a:pt x="46768" y="8294"/>
                  <a:pt x="46768" y="4967"/>
                  <a:pt x="46657" y="1640"/>
                </a:cubicBezTo>
                <a:cubicBezTo>
                  <a:pt x="46657" y="1307"/>
                  <a:pt x="46362" y="1048"/>
                  <a:pt x="46029" y="1011"/>
                </a:cubicBezTo>
                <a:cubicBezTo>
                  <a:pt x="38105" y="409"/>
                  <a:pt x="30059" y="1"/>
                  <a:pt x="22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7"/>
          <p:cNvSpPr/>
          <p:nvPr/>
        </p:nvSpPr>
        <p:spPr>
          <a:xfrm>
            <a:off x="5374601" y="2830435"/>
            <a:ext cx="963634" cy="265848"/>
          </a:xfrm>
          <a:custGeom>
            <a:avLst/>
            <a:gdLst/>
            <a:ahLst/>
            <a:cxnLst/>
            <a:rect l="l" t="t" r="r" b="b"/>
            <a:pathLst>
              <a:path w="41371" h="16786" extrusionOk="0">
                <a:moveTo>
                  <a:pt x="0" y="1"/>
                </a:moveTo>
                <a:lnTo>
                  <a:pt x="1368" y="15898"/>
                </a:lnTo>
                <a:lnTo>
                  <a:pt x="40483" y="16786"/>
                </a:lnTo>
                <a:lnTo>
                  <a:pt x="41370" y="70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Extra Condensed Medium"/>
                <a:ea typeface="Fira Sans Extra Condensed Medium"/>
                <a:cs typeface="Fira Sans Extra Condensed Medium"/>
                <a:sym typeface="Fira Sans Extra Condensed Medium"/>
              </a:rPr>
              <a:t>Sun</a:t>
            </a:r>
            <a:endParaRPr>
              <a:solidFill>
                <a:schemeClr val="dk2"/>
              </a:solidFill>
              <a:latin typeface="Fira Sans Extra Condensed Medium"/>
              <a:ea typeface="Fira Sans Extra Condensed Medium"/>
              <a:cs typeface="Fira Sans Extra Condensed Medium"/>
              <a:sym typeface="Fira Sans Extra Condensed Medium"/>
            </a:endParaRPr>
          </a:p>
        </p:txBody>
      </p:sp>
      <p:sp>
        <p:nvSpPr>
          <p:cNvPr id="2295" name="Google Shape;2295;p37"/>
          <p:cNvSpPr/>
          <p:nvPr/>
        </p:nvSpPr>
        <p:spPr>
          <a:xfrm>
            <a:off x="6586166" y="2791235"/>
            <a:ext cx="1089367" cy="344244"/>
          </a:xfrm>
          <a:custGeom>
            <a:avLst/>
            <a:gdLst/>
            <a:ahLst/>
            <a:cxnLst/>
            <a:rect l="l" t="t" r="r" b="b"/>
            <a:pathLst>
              <a:path w="46769" h="21736" extrusionOk="0">
                <a:moveTo>
                  <a:pt x="22019" y="1"/>
                </a:moveTo>
                <a:cubicBezTo>
                  <a:pt x="14754" y="1"/>
                  <a:pt x="7494" y="334"/>
                  <a:pt x="333" y="1159"/>
                </a:cubicBezTo>
                <a:cubicBezTo>
                  <a:pt x="38" y="1196"/>
                  <a:pt x="1" y="1640"/>
                  <a:pt x="333" y="1640"/>
                </a:cubicBezTo>
                <a:lnTo>
                  <a:pt x="814" y="1640"/>
                </a:lnTo>
                <a:cubicBezTo>
                  <a:pt x="333" y="7592"/>
                  <a:pt x="851" y="13618"/>
                  <a:pt x="1332" y="19570"/>
                </a:cubicBezTo>
                <a:cubicBezTo>
                  <a:pt x="1368" y="19903"/>
                  <a:pt x="1646" y="20070"/>
                  <a:pt x="1909" y="20070"/>
                </a:cubicBezTo>
                <a:cubicBezTo>
                  <a:pt x="2173" y="20070"/>
                  <a:pt x="2422" y="19903"/>
                  <a:pt x="2404" y="19570"/>
                </a:cubicBezTo>
                <a:cubicBezTo>
                  <a:pt x="1738" y="13581"/>
                  <a:pt x="1738" y="7629"/>
                  <a:pt x="1295" y="1640"/>
                </a:cubicBezTo>
                <a:cubicBezTo>
                  <a:pt x="8063" y="1470"/>
                  <a:pt x="14792" y="1317"/>
                  <a:pt x="21515" y="1317"/>
                </a:cubicBezTo>
                <a:cubicBezTo>
                  <a:pt x="29481" y="1317"/>
                  <a:pt x="37437" y="1533"/>
                  <a:pt x="45437" y="2194"/>
                </a:cubicBezTo>
                <a:cubicBezTo>
                  <a:pt x="45474" y="5189"/>
                  <a:pt x="45437" y="8184"/>
                  <a:pt x="45327" y="11178"/>
                </a:cubicBezTo>
                <a:cubicBezTo>
                  <a:pt x="45216" y="14025"/>
                  <a:pt x="44735" y="16946"/>
                  <a:pt x="44772" y="19829"/>
                </a:cubicBezTo>
                <a:cubicBezTo>
                  <a:pt x="44710" y="19783"/>
                  <a:pt x="44642" y="19762"/>
                  <a:pt x="44575" y="19762"/>
                </a:cubicBezTo>
                <a:cubicBezTo>
                  <a:pt x="44482" y="19762"/>
                  <a:pt x="44393" y="19802"/>
                  <a:pt x="44328" y="19866"/>
                </a:cubicBezTo>
                <a:cubicBezTo>
                  <a:pt x="43925" y="20284"/>
                  <a:pt x="43227" y="20413"/>
                  <a:pt x="42455" y="20413"/>
                </a:cubicBezTo>
                <a:cubicBezTo>
                  <a:pt x="41314" y="20413"/>
                  <a:pt x="40013" y="20132"/>
                  <a:pt x="39263" y="20088"/>
                </a:cubicBezTo>
                <a:cubicBezTo>
                  <a:pt x="37489" y="19977"/>
                  <a:pt x="35714" y="19903"/>
                  <a:pt x="33977" y="19829"/>
                </a:cubicBezTo>
                <a:cubicBezTo>
                  <a:pt x="30316" y="19644"/>
                  <a:pt x="26619" y="19534"/>
                  <a:pt x="22959" y="19497"/>
                </a:cubicBezTo>
                <a:cubicBezTo>
                  <a:pt x="21203" y="19478"/>
                  <a:pt x="19438" y="19460"/>
                  <a:pt x="17673" y="19460"/>
                </a:cubicBezTo>
                <a:cubicBezTo>
                  <a:pt x="15907" y="19460"/>
                  <a:pt x="14142" y="19478"/>
                  <a:pt x="12386" y="19534"/>
                </a:cubicBezTo>
                <a:cubicBezTo>
                  <a:pt x="11774" y="19547"/>
                  <a:pt x="11150" y="19549"/>
                  <a:pt x="10519" y="19549"/>
                </a:cubicBezTo>
                <a:cubicBezTo>
                  <a:pt x="10102" y="19549"/>
                  <a:pt x="9682" y="19548"/>
                  <a:pt x="9260" y="19548"/>
                </a:cubicBezTo>
                <a:cubicBezTo>
                  <a:pt x="6734" y="19548"/>
                  <a:pt x="4145" y="19589"/>
                  <a:pt x="1775" y="20162"/>
                </a:cubicBezTo>
                <a:cubicBezTo>
                  <a:pt x="1553" y="20199"/>
                  <a:pt x="1553" y="20569"/>
                  <a:pt x="1775" y="20606"/>
                </a:cubicBezTo>
                <a:cubicBezTo>
                  <a:pt x="3120" y="20821"/>
                  <a:pt x="4508" y="20889"/>
                  <a:pt x="5912" y="20889"/>
                </a:cubicBezTo>
                <a:cubicBezTo>
                  <a:pt x="8369" y="20889"/>
                  <a:pt x="10873" y="20680"/>
                  <a:pt x="13273" y="20680"/>
                </a:cubicBezTo>
                <a:cubicBezTo>
                  <a:pt x="17007" y="20680"/>
                  <a:pt x="20889" y="20680"/>
                  <a:pt x="24734" y="20791"/>
                </a:cubicBezTo>
                <a:cubicBezTo>
                  <a:pt x="28542" y="20938"/>
                  <a:pt x="32350" y="21049"/>
                  <a:pt x="36158" y="21271"/>
                </a:cubicBezTo>
                <a:cubicBezTo>
                  <a:pt x="38228" y="21419"/>
                  <a:pt x="40262" y="21604"/>
                  <a:pt x="42332" y="21715"/>
                </a:cubicBezTo>
                <a:cubicBezTo>
                  <a:pt x="42591" y="21724"/>
                  <a:pt x="42840" y="21736"/>
                  <a:pt x="43080" y="21736"/>
                </a:cubicBezTo>
                <a:cubicBezTo>
                  <a:pt x="43799" y="21736"/>
                  <a:pt x="44430" y="21632"/>
                  <a:pt x="44957" y="21049"/>
                </a:cubicBezTo>
                <a:cubicBezTo>
                  <a:pt x="45059" y="21139"/>
                  <a:pt x="45174" y="21180"/>
                  <a:pt x="45285" y="21180"/>
                </a:cubicBezTo>
                <a:cubicBezTo>
                  <a:pt x="45494" y="21180"/>
                  <a:pt x="45685" y="21033"/>
                  <a:pt x="45733" y="20791"/>
                </a:cubicBezTo>
                <a:cubicBezTo>
                  <a:pt x="46473" y="17870"/>
                  <a:pt x="46436" y="14616"/>
                  <a:pt x="46547" y="11622"/>
                </a:cubicBezTo>
                <a:cubicBezTo>
                  <a:pt x="46768" y="8294"/>
                  <a:pt x="46768" y="4967"/>
                  <a:pt x="46657" y="1640"/>
                </a:cubicBezTo>
                <a:cubicBezTo>
                  <a:pt x="46657" y="1307"/>
                  <a:pt x="46362" y="1048"/>
                  <a:pt x="46029" y="1011"/>
                </a:cubicBezTo>
                <a:cubicBezTo>
                  <a:pt x="38105" y="409"/>
                  <a:pt x="30059" y="1"/>
                  <a:pt x="22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7"/>
          <p:cNvSpPr/>
          <p:nvPr/>
        </p:nvSpPr>
        <p:spPr>
          <a:xfrm>
            <a:off x="6649038" y="2830435"/>
            <a:ext cx="963634" cy="265848"/>
          </a:xfrm>
          <a:custGeom>
            <a:avLst/>
            <a:gdLst/>
            <a:ahLst/>
            <a:cxnLst/>
            <a:rect l="l" t="t" r="r" b="b"/>
            <a:pathLst>
              <a:path w="41371" h="16786" extrusionOk="0">
                <a:moveTo>
                  <a:pt x="0" y="1"/>
                </a:moveTo>
                <a:lnTo>
                  <a:pt x="1368" y="15898"/>
                </a:lnTo>
                <a:lnTo>
                  <a:pt x="40483" y="16786"/>
                </a:lnTo>
                <a:lnTo>
                  <a:pt x="41370" y="70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Extra Condensed Medium"/>
                <a:ea typeface="Fira Sans Extra Condensed Medium"/>
                <a:cs typeface="Fira Sans Extra Condensed Medium"/>
                <a:sym typeface="Fira Sans Extra Condensed Medium"/>
              </a:rPr>
              <a:t>Zombie</a:t>
            </a:r>
            <a:endParaRPr>
              <a:solidFill>
                <a:schemeClr val="dk2"/>
              </a:solidFill>
              <a:latin typeface="Fira Sans Extra Condensed Medium"/>
              <a:ea typeface="Fira Sans Extra Condensed Medium"/>
              <a:cs typeface="Fira Sans Extra Condensed Medium"/>
              <a:sym typeface="Fira Sans Extra Condensed Medium"/>
            </a:endParaRPr>
          </a:p>
        </p:txBody>
      </p:sp>
      <p:cxnSp>
        <p:nvCxnSpPr>
          <p:cNvPr id="2297" name="Google Shape;2297;p37"/>
          <p:cNvCxnSpPr/>
          <p:nvPr/>
        </p:nvCxnSpPr>
        <p:spPr>
          <a:xfrm rot="10800000">
            <a:off x="1903221" y="2613035"/>
            <a:ext cx="1500" cy="178200"/>
          </a:xfrm>
          <a:prstGeom prst="straightConnector1">
            <a:avLst/>
          </a:prstGeom>
          <a:noFill/>
          <a:ln w="28575" cap="flat" cmpd="sng">
            <a:solidFill>
              <a:schemeClr val="dk1"/>
            </a:solidFill>
            <a:prstDash val="solid"/>
            <a:round/>
            <a:headEnd type="none" w="med" len="med"/>
            <a:tailEnd type="none" w="med" len="med"/>
          </a:ln>
        </p:spPr>
      </p:cxnSp>
      <p:cxnSp>
        <p:nvCxnSpPr>
          <p:cNvPr id="2298" name="Google Shape;2298;p37"/>
          <p:cNvCxnSpPr/>
          <p:nvPr/>
        </p:nvCxnSpPr>
        <p:spPr>
          <a:xfrm rot="10800000">
            <a:off x="3243836" y="2613035"/>
            <a:ext cx="1500" cy="178200"/>
          </a:xfrm>
          <a:prstGeom prst="straightConnector1">
            <a:avLst/>
          </a:prstGeom>
          <a:noFill/>
          <a:ln w="28575" cap="flat" cmpd="sng">
            <a:solidFill>
              <a:schemeClr val="dk1"/>
            </a:solidFill>
            <a:prstDash val="solid"/>
            <a:round/>
            <a:headEnd type="none" w="med" len="med"/>
            <a:tailEnd type="none" w="med" len="med"/>
          </a:ln>
        </p:spPr>
      </p:cxnSp>
      <p:cxnSp>
        <p:nvCxnSpPr>
          <p:cNvPr id="2299" name="Google Shape;2299;p37"/>
          <p:cNvCxnSpPr/>
          <p:nvPr/>
        </p:nvCxnSpPr>
        <p:spPr>
          <a:xfrm rot="10800000">
            <a:off x="4518272" y="2613035"/>
            <a:ext cx="1500" cy="178200"/>
          </a:xfrm>
          <a:prstGeom prst="straightConnector1">
            <a:avLst/>
          </a:prstGeom>
          <a:noFill/>
          <a:ln w="28575" cap="flat" cmpd="sng">
            <a:solidFill>
              <a:schemeClr val="dk1"/>
            </a:solidFill>
            <a:prstDash val="solid"/>
            <a:round/>
            <a:headEnd type="none" w="med" len="med"/>
            <a:tailEnd type="none" w="med" len="med"/>
          </a:ln>
        </p:spPr>
      </p:cxnSp>
      <p:cxnSp>
        <p:nvCxnSpPr>
          <p:cNvPr id="2300" name="Google Shape;2300;p37"/>
          <p:cNvCxnSpPr/>
          <p:nvPr/>
        </p:nvCxnSpPr>
        <p:spPr>
          <a:xfrm rot="10800000">
            <a:off x="5824138" y="2634781"/>
            <a:ext cx="1500" cy="178200"/>
          </a:xfrm>
          <a:prstGeom prst="straightConnector1">
            <a:avLst/>
          </a:prstGeom>
          <a:noFill/>
          <a:ln w="28575" cap="flat" cmpd="sng">
            <a:solidFill>
              <a:schemeClr val="dk1"/>
            </a:solidFill>
            <a:prstDash val="solid"/>
            <a:round/>
            <a:headEnd type="none" w="med" len="med"/>
            <a:tailEnd type="none" w="med" len="med"/>
          </a:ln>
        </p:spPr>
      </p:cxnSp>
      <p:cxnSp>
        <p:nvCxnSpPr>
          <p:cNvPr id="2301" name="Google Shape;2301;p37"/>
          <p:cNvCxnSpPr/>
          <p:nvPr/>
        </p:nvCxnSpPr>
        <p:spPr>
          <a:xfrm rot="10800000">
            <a:off x="4520825" y="2400225"/>
            <a:ext cx="7500" cy="213300"/>
          </a:xfrm>
          <a:prstGeom prst="straightConnector1">
            <a:avLst/>
          </a:prstGeom>
          <a:noFill/>
          <a:ln w="28575" cap="flat" cmpd="sng">
            <a:solidFill>
              <a:schemeClr val="dk1"/>
            </a:solidFill>
            <a:prstDash val="solid"/>
            <a:round/>
            <a:headEnd type="none" w="med" len="med"/>
            <a:tailEnd type="none" w="med" len="med"/>
          </a:ln>
        </p:spPr>
      </p:cxnSp>
      <p:sp>
        <p:nvSpPr>
          <p:cNvPr id="2302" name="Google Shape;2302;p37"/>
          <p:cNvSpPr/>
          <p:nvPr/>
        </p:nvSpPr>
        <p:spPr>
          <a:xfrm rot="-5654562" flipH="1">
            <a:off x="4436313" y="2245261"/>
            <a:ext cx="167085" cy="195770"/>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3" name="Google Shape;2303;p37"/>
          <p:cNvCxnSpPr/>
          <p:nvPr/>
        </p:nvCxnSpPr>
        <p:spPr>
          <a:xfrm rot="10800000">
            <a:off x="6801850" y="3417800"/>
            <a:ext cx="1500" cy="281400"/>
          </a:xfrm>
          <a:prstGeom prst="straightConnector1">
            <a:avLst/>
          </a:prstGeom>
          <a:noFill/>
          <a:ln w="28575" cap="flat" cmpd="sng">
            <a:solidFill>
              <a:schemeClr val="dk1"/>
            </a:solidFill>
            <a:prstDash val="solid"/>
            <a:round/>
            <a:headEnd type="none" w="med" len="med"/>
            <a:tailEnd type="none" w="med" len="med"/>
          </a:ln>
        </p:spPr>
      </p:cxnSp>
      <p:cxnSp>
        <p:nvCxnSpPr>
          <p:cNvPr id="2304" name="Google Shape;2304;p37"/>
          <p:cNvCxnSpPr/>
          <p:nvPr/>
        </p:nvCxnSpPr>
        <p:spPr>
          <a:xfrm rot="10800000">
            <a:off x="4605413" y="3443925"/>
            <a:ext cx="1500" cy="281400"/>
          </a:xfrm>
          <a:prstGeom prst="straightConnector1">
            <a:avLst/>
          </a:prstGeom>
          <a:noFill/>
          <a:ln w="28575" cap="flat" cmpd="sng">
            <a:solidFill>
              <a:schemeClr val="dk1"/>
            </a:solidFill>
            <a:prstDash val="solid"/>
            <a:round/>
            <a:headEnd type="none" w="med" len="med"/>
            <a:tailEnd type="none" w="med" len="med"/>
          </a:ln>
        </p:spPr>
      </p:cxnSp>
      <p:cxnSp>
        <p:nvCxnSpPr>
          <p:cNvPr id="2305" name="Google Shape;2305;p37"/>
          <p:cNvCxnSpPr/>
          <p:nvPr/>
        </p:nvCxnSpPr>
        <p:spPr>
          <a:xfrm rot="10800000">
            <a:off x="4605425" y="3220100"/>
            <a:ext cx="1500" cy="219900"/>
          </a:xfrm>
          <a:prstGeom prst="straightConnector1">
            <a:avLst/>
          </a:prstGeom>
          <a:noFill/>
          <a:ln w="28575" cap="flat" cmpd="sng">
            <a:solidFill>
              <a:schemeClr val="dk1"/>
            </a:solidFill>
            <a:prstDash val="solid"/>
            <a:round/>
            <a:headEnd type="none" w="med" len="med"/>
            <a:tailEnd type="none" w="med" len="med"/>
          </a:ln>
        </p:spPr>
      </p:cxnSp>
      <p:sp>
        <p:nvSpPr>
          <p:cNvPr id="2306" name="Google Shape;2306;p37"/>
          <p:cNvSpPr/>
          <p:nvPr/>
        </p:nvSpPr>
        <p:spPr>
          <a:xfrm rot="-5773639" flipH="1">
            <a:off x="4550056" y="3114989"/>
            <a:ext cx="106194" cy="182126"/>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7" name="Google Shape;2307;p37"/>
          <p:cNvGrpSpPr/>
          <p:nvPr/>
        </p:nvGrpSpPr>
        <p:grpSpPr>
          <a:xfrm>
            <a:off x="1708140" y="3679558"/>
            <a:ext cx="1753231" cy="650415"/>
            <a:chOff x="471665" y="3853058"/>
            <a:chExt cx="1753231" cy="650415"/>
          </a:xfrm>
        </p:grpSpPr>
        <p:sp>
          <p:nvSpPr>
            <p:cNvPr id="2308" name="Google Shape;2308;p37"/>
            <p:cNvSpPr/>
            <p:nvPr/>
          </p:nvSpPr>
          <p:spPr>
            <a:xfrm>
              <a:off x="545637" y="3931606"/>
              <a:ext cx="1588625" cy="521051"/>
            </a:xfrm>
            <a:custGeom>
              <a:avLst/>
              <a:gdLst/>
              <a:ahLst/>
              <a:cxnLst/>
              <a:rect l="l" t="t" r="r" b="b"/>
              <a:pathLst>
                <a:path w="38894" h="12756" extrusionOk="0">
                  <a:moveTo>
                    <a:pt x="38894" y="0"/>
                  </a:moveTo>
                  <a:lnTo>
                    <a:pt x="1" y="666"/>
                  </a:lnTo>
                  <a:lnTo>
                    <a:pt x="925" y="12755"/>
                  </a:lnTo>
                  <a:lnTo>
                    <a:pt x="38672" y="12053"/>
                  </a:lnTo>
                  <a:lnTo>
                    <a:pt x="38894"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700">
                  <a:solidFill>
                    <a:schemeClr val="dk2"/>
                  </a:solidFill>
                  <a:latin typeface="Fira Sans Extra Condensed Medium"/>
                  <a:ea typeface="Fira Sans Extra Condensed Medium"/>
                  <a:cs typeface="Fira Sans Extra Condensed Medium"/>
                  <a:sym typeface="Fira Sans Extra Condensed Medium"/>
                </a:rPr>
                <a:t>Candidate</a:t>
              </a:r>
              <a:endParaRPr sz="1700">
                <a:solidFill>
                  <a:schemeClr val="dk2"/>
                </a:solidFill>
                <a:latin typeface="Fira Sans Extra Condensed Medium"/>
                <a:ea typeface="Fira Sans Extra Condensed Medium"/>
                <a:cs typeface="Fira Sans Extra Condensed Medium"/>
                <a:sym typeface="Fira Sans Extra Condensed Medium"/>
              </a:endParaRPr>
            </a:p>
            <a:p>
              <a:pPr marL="0" lvl="0" indent="0" algn="ctr" rtl="0">
                <a:spcBef>
                  <a:spcPts val="0"/>
                </a:spcBef>
                <a:spcAft>
                  <a:spcPts val="0"/>
                </a:spcAft>
                <a:buClr>
                  <a:schemeClr val="dk1"/>
                </a:buClr>
                <a:buSzPts val="1100"/>
                <a:buFont typeface="Arial"/>
                <a:buNone/>
              </a:pPr>
              <a:r>
                <a:rPr lang="en" sz="1700">
                  <a:solidFill>
                    <a:schemeClr val="dk2"/>
                  </a:solidFill>
                  <a:latin typeface="Fira Sans Extra Condensed Medium"/>
                  <a:ea typeface="Fira Sans Extra Condensed Medium"/>
                  <a:cs typeface="Fira Sans Extra Condensed Medium"/>
                  <a:sym typeface="Fira Sans Extra Condensed Medium"/>
                </a:rPr>
                <a:t>Peashooter</a:t>
              </a:r>
              <a:endParaRPr sz="1700">
                <a:solidFill>
                  <a:schemeClr val="dk2"/>
                </a:solidFill>
                <a:latin typeface="Fira Sans Extra Condensed Medium"/>
                <a:ea typeface="Fira Sans Extra Condensed Medium"/>
                <a:cs typeface="Fira Sans Extra Condensed Medium"/>
                <a:sym typeface="Fira Sans Extra Condensed Medium"/>
              </a:endParaRPr>
            </a:p>
          </p:txBody>
        </p:sp>
        <p:sp>
          <p:nvSpPr>
            <p:cNvPr id="2309" name="Google Shape;2309;p37"/>
            <p:cNvSpPr/>
            <p:nvPr/>
          </p:nvSpPr>
          <p:spPr>
            <a:xfrm>
              <a:off x="471665" y="3853058"/>
              <a:ext cx="1753231" cy="650415"/>
            </a:xfrm>
            <a:custGeom>
              <a:avLst/>
              <a:gdLst/>
              <a:ahLst/>
              <a:cxnLst/>
              <a:rect l="l" t="t" r="r" b="b"/>
              <a:pathLst>
                <a:path w="42924" h="15923" extrusionOk="0">
                  <a:moveTo>
                    <a:pt x="41851" y="851"/>
                  </a:moveTo>
                  <a:lnTo>
                    <a:pt x="41851" y="851"/>
                  </a:lnTo>
                  <a:cubicBezTo>
                    <a:pt x="41186" y="5398"/>
                    <a:pt x="41444" y="10205"/>
                    <a:pt x="41407" y="14789"/>
                  </a:cubicBezTo>
                  <a:cubicBezTo>
                    <a:pt x="40501" y="14699"/>
                    <a:pt x="39578" y="14667"/>
                    <a:pt x="38648" y="14667"/>
                  </a:cubicBezTo>
                  <a:cubicBezTo>
                    <a:pt x="36505" y="14667"/>
                    <a:pt x="34327" y="14837"/>
                    <a:pt x="32239" y="14863"/>
                  </a:cubicBezTo>
                  <a:cubicBezTo>
                    <a:pt x="28837" y="14900"/>
                    <a:pt x="25473" y="14937"/>
                    <a:pt x="22109" y="14974"/>
                  </a:cubicBezTo>
                  <a:cubicBezTo>
                    <a:pt x="15232" y="15085"/>
                    <a:pt x="8393" y="15233"/>
                    <a:pt x="1516" y="15417"/>
                  </a:cubicBezTo>
                  <a:lnTo>
                    <a:pt x="1516" y="15380"/>
                  </a:lnTo>
                  <a:cubicBezTo>
                    <a:pt x="1368" y="10796"/>
                    <a:pt x="1183" y="6138"/>
                    <a:pt x="814" y="1516"/>
                  </a:cubicBezTo>
                  <a:lnTo>
                    <a:pt x="814" y="1516"/>
                  </a:lnTo>
                  <a:cubicBezTo>
                    <a:pt x="2057" y="1666"/>
                    <a:pt x="3318" y="1713"/>
                    <a:pt x="4581" y="1713"/>
                  </a:cubicBezTo>
                  <a:cubicBezTo>
                    <a:pt x="6434" y="1713"/>
                    <a:pt x="8290" y="1612"/>
                    <a:pt x="10093" y="1590"/>
                  </a:cubicBezTo>
                  <a:cubicBezTo>
                    <a:pt x="13642" y="1553"/>
                    <a:pt x="17192" y="1516"/>
                    <a:pt x="20741" y="1443"/>
                  </a:cubicBezTo>
                  <a:cubicBezTo>
                    <a:pt x="27728" y="1295"/>
                    <a:pt x="34864" y="1479"/>
                    <a:pt x="41851" y="851"/>
                  </a:cubicBezTo>
                  <a:close/>
                  <a:moveTo>
                    <a:pt x="39084" y="0"/>
                  </a:moveTo>
                  <a:cubicBezTo>
                    <a:pt x="33002" y="0"/>
                    <a:pt x="26876" y="423"/>
                    <a:pt x="20778" y="518"/>
                  </a:cubicBezTo>
                  <a:cubicBezTo>
                    <a:pt x="17229" y="592"/>
                    <a:pt x="13679" y="629"/>
                    <a:pt x="10167" y="703"/>
                  </a:cubicBezTo>
                  <a:cubicBezTo>
                    <a:pt x="9909" y="706"/>
                    <a:pt x="9650" y="707"/>
                    <a:pt x="9390" y="707"/>
                  </a:cubicBezTo>
                  <a:cubicBezTo>
                    <a:pt x="8176" y="707"/>
                    <a:pt x="6939" y="680"/>
                    <a:pt x="5700" y="680"/>
                  </a:cubicBezTo>
                  <a:cubicBezTo>
                    <a:pt x="4044" y="680"/>
                    <a:pt x="2385" y="729"/>
                    <a:pt x="777" y="962"/>
                  </a:cubicBezTo>
                  <a:cubicBezTo>
                    <a:pt x="740" y="943"/>
                    <a:pt x="703" y="934"/>
                    <a:pt x="670" y="934"/>
                  </a:cubicBezTo>
                  <a:cubicBezTo>
                    <a:pt x="638" y="934"/>
                    <a:pt x="610" y="943"/>
                    <a:pt x="592" y="962"/>
                  </a:cubicBezTo>
                  <a:lnTo>
                    <a:pt x="333" y="999"/>
                  </a:lnTo>
                  <a:cubicBezTo>
                    <a:pt x="111" y="1073"/>
                    <a:pt x="111" y="1406"/>
                    <a:pt x="333" y="1479"/>
                  </a:cubicBezTo>
                  <a:lnTo>
                    <a:pt x="481" y="1479"/>
                  </a:lnTo>
                  <a:cubicBezTo>
                    <a:pt x="0" y="6138"/>
                    <a:pt x="111" y="10833"/>
                    <a:pt x="814" y="15454"/>
                  </a:cubicBezTo>
                  <a:cubicBezTo>
                    <a:pt x="847" y="15620"/>
                    <a:pt x="999" y="15756"/>
                    <a:pt x="1163" y="15756"/>
                  </a:cubicBezTo>
                  <a:cubicBezTo>
                    <a:pt x="1182" y="15756"/>
                    <a:pt x="1201" y="15754"/>
                    <a:pt x="1220" y="15750"/>
                  </a:cubicBezTo>
                  <a:cubicBezTo>
                    <a:pt x="1257" y="15824"/>
                    <a:pt x="1368" y="15898"/>
                    <a:pt x="1479" y="15898"/>
                  </a:cubicBezTo>
                  <a:cubicBezTo>
                    <a:pt x="4328" y="15913"/>
                    <a:pt x="7182" y="15922"/>
                    <a:pt x="10041" y="15922"/>
                  </a:cubicBezTo>
                  <a:cubicBezTo>
                    <a:pt x="14083" y="15922"/>
                    <a:pt x="18133" y="15904"/>
                    <a:pt x="22183" y="15861"/>
                  </a:cubicBezTo>
                  <a:cubicBezTo>
                    <a:pt x="25547" y="15861"/>
                    <a:pt x="28911" y="15787"/>
                    <a:pt x="32313" y="15750"/>
                  </a:cubicBezTo>
                  <a:cubicBezTo>
                    <a:pt x="33961" y="15750"/>
                    <a:pt x="35679" y="15820"/>
                    <a:pt x="37390" y="15820"/>
                  </a:cubicBezTo>
                  <a:cubicBezTo>
                    <a:pt x="38978" y="15820"/>
                    <a:pt x="40560" y="15760"/>
                    <a:pt x="42073" y="15528"/>
                  </a:cubicBezTo>
                  <a:cubicBezTo>
                    <a:pt x="42258" y="15491"/>
                    <a:pt x="42369" y="15307"/>
                    <a:pt x="42332" y="15122"/>
                  </a:cubicBezTo>
                  <a:cubicBezTo>
                    <a:pt x="42332" y="15085"/>
                    <a:pt x="42332" y="15048"/>
                    <a:pt x="42369" y="15011"/>
                  </a:cubicBezTo>
                  <a:cubicBezTo>
                    <a:pt x="42406" y="10352"/>
                    <a:pt x="42923" y="5435"/>
                    <a:pt x="42406" y="740"/>
                  </a:cubicBezTo>
                  <a:lnTo>
                    <a:pt x="42406" y="703"/>
                  </a:lnTo>
                  <a:cubicBezTo>
                    <a:pt x="42627" y="407"/>
                    <a:pt x="42443" y="38"/>
                    <a:pt x="42073" y="38"/>
                  </a:cubicBezTo>
                  <a:cubicBezTo>
                    <a:pt x="41078" y="12"/>
                    <a:pt x="40082" y="0"/>
                    <a:pt x="39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37"/>
          <p:cNvGrpSpPr/>
          <p:nvPr/>
        </p:nvGrpSpPr>
        <p:grpSpPr>
          <a:xfrm>
            <a:off x="3772665" y="3679558"/>
            <a:ext cx="1753231" cy="650415"/>
            <a:chOff x="471665" y="3853058"/>
            <a:chExt cx="1753231" cy="650415"/>
          </a:xfrm>
        </p:grpSpPr>
        <p:sp>
          <p:nvSpPr>
            <p:cNvPr id="2311" name="Google Shape;2311;p37"/>
            <p:cNvSpPr/>
            <p:nvPr/>
          </p:nvSpPr>
          <p:spPr>
            <a:xfrm>
              <a:off x="545637" y="3931606"/>
              <a:ext cx="1588625" cy="521051"/>
            </a:xfrm>
            <a:custGeom>
              <a:avLst/>
              <a:gdLst/>
              <a:ahLst/>
              <a:cxnLst/>
              <a:rect l="l" t="t" r="r" b="b"/>
              <a:pathLst>
                <a:path w="38894" h="12756" extrusionOk="0">
                  <a:moveTo>
                    <a:pt x="38894" y="0"/>
                  </a:moveTo>
                  <a:lnTo>
                    <a:pt x="1" y="666"/>
                  </a:lnTo>
                  <a:lnTo>
                    <a:pt x="925" y="12755"/>
                  </a:lnTo>
                  <a:lnTo>
                    <a:pt x="38672" y="12053"/>
                  </a:lnTo>
                  <a:lnTo>
                    <a:pt x="38894"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700">
                  <a:solidFill>
                    <a:schemeClr val="dk2"/>
                  </a:solidFill>
                  <a:latin typeface="Fira Sans Extra Condensed Medium"/>
                  <a:ea typeface="Fira Sans Extra Condensed Medium"/>
                  <a:cs typeface="Fira Sans Extra Condensed Medium"/>
                  <a:sym typeface="Fira Sans Extra Condensed Medium"/>
                </a:rPr>
                <a:t>Candidate</a:t>
              </a:r>
              <a:endParaRPr sz="1700">
                <a:solidFill>
                  <a:schemeClr val="dk2"/>
                </a:solidFill>
                <a:latin typeface="Fira Sans Extra Condensed Medium"/>
                <a:ea typeface="Fira Sans Extra Condensed Medium"/>
                <a:cs typeface="Fira Sans Extra Condensed Medium"/>
                <a:sym typeface="Fira Sans Extra Condensed Medium"/>
              </a:endParaRPr>
            </a:p>
            <a:p>
              <a:pPr marL="0" lvl="0" indent="0" algn="ctr" rtl="0">
                <a:spcBef>
                  <a:spcPts val="0"/>
                </a:spcBef>
                <a:spcAft>
                  <a:spcPts val="0"/>
                </a:spcAft>
                <a:buClr>
                  <a:schemeClr val="dk1"/>
                </a:buClr>
                <a:buSzPts val="1100"/>
                <a:buFont typeface="Arial"/>
                <a:buNone/>
              </a:pPr>
              <a:r>
                <a:rPr lang="en" sz="1700">
                  <a:solidFill>
                    <a:schemeClr val="dk2"/>
                  </a:solidFill>
                  <a:latin typeface="Fira Sans Extra Condensed Medium"/>
                  <a:ea typeface="Fira Sans Extra Condensed Medium"/>
                  <a:cs typeface="Fira Sans Extra Condensed Medium"/>
                  <a:sym typeface="Fira Sans Extra Condensed Medium"/>
                </a:rPr>
                <a:t>IcePeashooter</a:t>
              </a:r>
              <a:endParaRPr sz="1700">
                <a:solidFill>
                  <a:schemeClr val="dk2"/>
                </a:solidFill>
                <a:latin typeface="Fira Sans Extra Condensed Medium"/>
                <a:ea typeface="Fira Sans Extra Condensed Medium"/>
                <a:cs typeface="Fira Sans Extra Condensed Medium"/>
                <a:sym typeface="Fira Sans Extra Condensed Medium"/>
              </a:endParaRPr>
            </a:p>
          </p:txBody>
        </p:sp>
        <p:sp>
          <p:nvSpPr>
            <p:cNvPr id="2312" name="Google Shape;2312;p37"/>
            <p:cNvSpPr/>
            <p:nvPr/>
          </p:nvSpPr>
          <p:spPr>
            <a:xfrm>
              <a:off x="471665" y="3853058"/>
              <a:ext cx="1753231" cy="650415"/>
            </a:xfrm>
            <a:custGeom>
              <a:avLst/>
              <a:gdLst/>
              <a:ahLst/>
              <a:cxnLst/>
              <a:rect l="l" t="t" r="r" b="b"/>
              <a:pathLst>
                <a:path w="42924" h="15923" extrusionOk="0">
                  <a:moveTo>
                    <a:pt x="41851" y="851"/>
                  </a:moveTo>
                  <a:lnTo>
                    <a:pt x="41851" y="851"/>
                  </a:lnTo>
                  <a:cubicBezTo>
                    <a:pt x="41186" y="5398"/>
                    <a:pt x="41444" y="10205"/>
                    <a:pt x="41407" y="14789"/>
                  </a:cubicBezTo>
                  <a:cubicBezTo>
                    <a:pt x="40501" y="14699"/>
                    <a:pt x="39578" y="14667"/>
                    <a:pt x="38648" y="14667"/>
                  </a:cubicBezTo>
                  <a:cubicBezTo>
                    <a:pt x="36505" y="14667"/>
                    <a:pt x="34327" y="14837"/>
                    <a:pt x="32239" y="14863"/>
                  </a:cubicBezTo>
                  <a:cubicBezTo>
                    <a:pt x="28837" y="14900"/>
                    <a:pt x="25473" y="14937"/>
                    <a:pt x="22109" y="14974"/>
                  </a:cubicBezTo>
                  <a:cubicBezTo>
                    <a:pt x="15232" y="15085"/>
                    <a:pt x="8393" y="15233"/>
                    <a:pt x="1516" y="15417"/>
                  </a:cubicBezTo>
                  <a:lnTo>
                    <a:pt x="1516" y="15380"/>
                  </a:lnTo>
                  <a:cubicBezTo>
                    <a:pt x="1368" y="10796"/>
                    <a:pt x="1183" y="6138"/>
                    <a:pt x="814" y="1516"/>
                  </a:cubicBezTo>
                  <a:lnTo>
                    <a:pt x="814" y="1516"/>
                  </a:lnTo>
                  <a:cubicBezTo>
                    <a:pt x="2057" y="1666"/>
                    <a:pt x="3318" y="1713"/>
                    <a:pt x="4581" y="1713"/>
                  </a:cubicBezTo>
                  <a:cubicBezTo>
                    <a:pt x="6434" y="1713"/>
                    <a:pt x="8290" y="1612"/>
                    <a:pt x="10093" y="1590"/>
                  </a:cubicBezTo>
                  <a:cubicBezTo>
                    <a:pt x="13642" y="1553"/>
                    <a:pt x="17192" y="1516"/>
                    <a:pt x="20741" y="1443"/>
                  </a:cubicBezTo>
                  <a:cubicBezTo>
                    <a:pt x="27728" y="1295"/>
                    <a:pt x="34864" y="1479"/>
                    <a:pt x="41851" y="851"/>
                  </a:cubicBezTo>
                  <a:close/>
                  <a:moveTo>
                    <a:pt x="39084" y="0"/>
                  </a:moveTo>
                  <a:cubicBezTo>
                    <a:pt x="33002" y="0"/>
                    <a:pt x="26876" y="423"/>
                    <a:pt x="20778" y="518"/>
                  </a:cubicBezTo>
                  <a:cubicBezTo>
                    <a:pt x="17229" y="592"/>
                    <a:pt x="13679" y="629"/>
                    <a:pt x="10167" y="703"/>
                  </a:cubicBezTo>
                  <a:cubicBezTo>
                    <a:pt x="9909" y="706"/>
                    <a:pt x="9650" y="707"/>
                    <a:pt x="9390" y="707"/>
                  </a:cubicBezTo>
                  <a:cubicBezTo>
                    <a:pt x="8176" y="707"/>
                    <a:pt x="6939" y="680"/>
                    <a:pt x="5700" y="680"/>
                  </a:cubicBezTo>
                  <a:cubicBezTo>
                    <a:pt x="4044" y="680"/>
                    <a:pt x="2385" y="729"/>
                    <a:pt x="777" y="962"/>
                  </a:cubicBezTo>
                  <a:cubicBezTo>
                    <a:pt x="740" y="943"/>
                    <a:pt x="703" y="934"/>
                    <a:pt x="670" y="934"/>
                  </a:cubicBezTo>
                  <a:cubicBezTo>
                    <a:pt x="638" y="934"/>
                    <a:pt x="610" y="943"/>
                    <a:pt x="592" y="962"/>
                  </a:cubicBezTo>
                  <a:lnTo>
                    <a:pt x="333" y="999"/>
                  </a:lnTo>
                  <a:cubicBezTo>
                    <a:pt x="111" y="1073"/>
                    <a:pt x="111" y="1406"/>
                    <a:pt x="333" y="1479"/>
                  </a:cubicBezTo>
                  <a:lnTo>
                    <a:pt x="481" y="1479"/>
                  </a:lnTo>
                  <a:cubicBezTo>
                    <a:pt x="0" y="6138"/>
                    <a:pt x="111" y="10833"/>
                    <a:pt x="814" y="15454"/>
                  </a:cubicBezTo>
                  <a:cubicBezTo>
                    <a:pt x="847" y="15620"/>
                    <a:pt x="999" y="15756"/>
                    <a:pt x="1163" y="15756"/>
                  </a:cubicBezTo>
                  <a:cubicBezTo>
                    <a:pt x="1182" y="15756"/>
                    <a:pt x="1201" y="15754"/>
                    <a:pt x="1220" y="15750"/>
                  </a:cubicBezTo>
                  <a:cubicBezTo>
                    <a:pt x="1257" y="15824"/>
                    <a:pt x="1368" y="15898"/>
                    <a:pt x="1479" y="15898"/>
                  </a:cubicBezTo>
                  <a:cubicBezTo>
                    <a:pt x="4328" y="15913"/>
                    <a:pt x="7182" y="15922"/>
                    <a:pt x="10041" y="15922"/>
                  </a:cubicBezTo>
                  <a:cubicBezTo>
                    <a:pt x="14083" y="15922"/>
                    <a:pt x="18133" y="15904"/>
                    <a:pt x="22183" y="15861"/>
                  </a:cubicBezTo>
                  <a:cubicBezTo>
                    <a:pt x="25547" y="15861"/>
                    <a:pt x="28911" y="15787"/>
                    <a:pt x="32313" y="15750"/>
                  </a:cubicBezTo>
                  <a:cubicBezTo>
                    <a:pt x="33961" y="15750"/>
                    <a:pt x="35679" y="15820"/>
                    <a:pt x="37390" y="15820"/>
                  </a:cubicBezTo>
                  <a:cubicBezTo>
                    <a:pt x="38978" y="15820"/>
                    <a:pt x="40560" y="15760"/>
                    <a:pt x="42073" y="15528"/>
                  </a:cubicBezTo>
                  <a:cubicBezTo>
                    <a:pt x="42258" y="15491"/>
                    <a:pt x="42369" y="15307"/>
                    <a:pt x="42332" y="15122"/>
                  </a:cubicBezTo>
                  <a:cubicBezTo>
                    <a:pt x="42332" y="15085"/>
                    <a:pt x="42332" y="15048"/>
                    <a:pt x="42369" y="15011"/>
                  </a:cubicBezTo>
                  <a:cubicBezTo>
                    <a:pt x="42406" y="10352"/>
                    <a:pt x="42923" y="5435"/>
                    <a:pt x="42406" y="740"/>
                  </a:cubicBezTo>
                  <a:lnTo>
                    <a:pt x="42406" y="703"/>
                  </a:lnTo>
                  <a:cubicBezTo>
                    <a:pt x="42627" y="407"/>
                    <a:pt x="42443" y="38"/>
                    <a:pt x="42073" y="38"/>
                  </a:cubicBezTo>
                  <a:cubicBezTo>
                    <a:pt x="41078" y="12"/>
                    <a:pt x="40082" y="0"/>
                    <a:pt x="39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37"/>
          <p:cNvGrpSpPr/>
          <p:nvPr/>
        </p:nvGrpSpPr>
        <p:grpSpPr>
          <a:xfrm>
            <a:off x="5837203" y="3679558"/>
            <a:ext cx="1753231" cy="650415"/>
            <a:chOff x="471665" y="3853058"/>
            <a:chExt cx="1753231" cy="650415"/>
          </a:xfrm>
        </p:grpSpPr>
        <p:sp>
          <p:nvSpPr>
            <p:cNvPr id="2314" name="Google Shape;2314;p37"/>
            <p:cNvSpPr/>
            <p:nvPr/>
          </p:nvSpPr>
          <p:spPr>
            <a:xfrm>
              <a:off x="545637" y="3931606"/>
              <a:ext cx="1588625" cy="521051"/>
            </a:xfrm>
            <a:custGeom>
              <a:avLst/>
              <a:gdLst/>
              <a:ahLst/>
              <a:cxnLst/>
              <a:rect l="l" t="t" r="r" b="b"/>
              <a:pathLst>
                <a:path w="38894" h="12756" extrusionOk="0">
                  <a:moveTo>
                    <a:pt x="38894" y="0"/>
                  </a:moveTo>
                  <a:lnTo>
                    <a:pt x="1" y="666"/>
                  </a:lnTo>
                  <a:lnTo>
                    <a:pt x="925" y="12755"/>
                  </a:lnTo>
                  <a:lnTo>
                    <a:pt x="38672" y="12053"/>
                  </a:lnTo>
                  <a:lnTo>
                    <a:pt x="38894"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700">
                  <a:solidFill>
                    <a:schemeClr val="dk2"/>
                  </a:solidFill>
                  <a:latin typeface="Fira Sans Extra Condensed Medium"/>
                  <a:ea typeface="Fira Sans Extra Condensed Medium"/>
                  <a:cs typeface="Fira Sans Extra Condensed Medium"/>
                  <a:sym typeface="Fira Sans Extra Condensed Medium"/>
                </a:rPr>
                <a:t>IcePeashooter</a:t>
              </a:r>
              <a:endParaRPr sz="1700">
                <a:solidFill>
                  <a:schemeClr val="dk2"/>
                </a:solidFill>
                <a:latin typeface="Fira Sans Extra Condensed Medium"/>
                <a:ea typeface="Fira Sans Extra Condensed Medium"/>
                <a:cs typeface="Fira Sans Extra Condensed Medium"/>
                <a:sym typeface="Fira Sans Extra Condensed Medium"/>
              </a:endParaRPr>
            </a:p>
          </p:txBody>
        </p:sp>
        <p:sp>
          <p:nvSpPr>
            <p:cNvPr id="2315" name="Google Shape;2315;p37"/>
            <p:cNvSpPr/>
            <p:nvPr/>
          </p:nvSpPr>
          <p:spPr>
            <a:xfrm>
              <a:off x="471665" y="3853058"/>
              <a:ext cx="1753231" cy="650415"/>
            </a:xfrm>
            <a:custGeom>
              <a:avLst/>
              <a:gdLst/>
              <a:ahLst/>
              <a:cxnLst/>
              <a:rect l="l" t="t" r="r" b="b"/>
              <a:pathLst>
                <a:path w="42924" h="15923" extrusionOk="0">
                  <a:moveTo>
                    <a:pt x="41851" y="851"/>
                  </a:moveTo>
                  <a:lnTo>
                    <a:pt x="41851" y="851"/>
                  </a:lnTo>
                  <a:cubicBezTo>
                    <a:pt x="41186" y="5398"/>
                    <a:pt x="41444" y="10205"/>
                    <a:pt x="41407" y="14789"/>
                  </a:cubicBezTo>
                  <a:cubicBezTo>
                    <a:pt x="40501" y="14699"/>
                    <a:pt x="39578" y="14667"/>
                    <a:pt x="38648" y="14667"/>
                  </a:cubicBezTo>
                  <a:cubicBezTo>
                    <a:pt x="36505" y="14667"/>
                    <a:pt x="34327" y="14837"/>
                    <a:pt x="32239" y="14863"/>
                  </a:cubicBezTo>
                  <a:cubicBezTo>
                    <a:pt x="28837" y="14900"/>
                    <a:pt x="25473" y="14937"/>
                    <a:pt x="22109" y="14974"/>
                  </a:cubicBezTo>
                  <a:cubicBezTo>
                    <a:pt x="15232" y="15085"/>
                    <a:pt x="8393" y="15233"/>
                    <a:pt x="1516" y="15417"/>
                  </a:cubicBezTo>
                  <a:lnTo>
                    <a:pt x="1516" y="15380"/>
                  </a:lnTo>
                  <a:cubicBezTo>
                    <a:pt x="1368" y="10796"/>
                    <a:pt x="1183" y="6138"/>
                    <a:pt x="814" y="1516"/>
                  </a:cubicBezTo>
                  <a:lnTo>
                    <a:pt x="814" y="1516"/>
                  </a:lnTo>
                  <a:cubicBezTo>
                    <a:pt x="2057" y="1666"/>
                    <a:pt x="3318" y="1713"/>
                    <a:pt x="4581" y="1713"/>
                  </a:cubicBezTo>
                  <a:cubicBezTo>
                    <a:pt x="6434" y="1713"/>
                    <a:pt x="8290" y="1612"/>
                    <a:pt x="10093" y="1590"/>
                  </a:cubicBezTo>
                  <a:cubicBezTo>
                    <a:pt x="13642" y="1553"/>
                    <a:pt x="17192" y="1516"/>
                    <a:pt x="20741" y="1443"/>
                  </a:cubicBezTo>
                  <a:cubicBezTo>
                    <a:pt x="27728" y="1295"/>
                    <a:pt x="34864" y="1479"/>
                    <a:pt x="41851" y="851"/>
                  </a:cubicBezTo>
                  <a:close/>
                  <a:moveTo>
                    <a:pt x="39084" y="0"/>
                  </a:moveTo>
                  <a:cubicBezTo>
                    <a:pt x="33002" y="0"/>
                    <a:pt x="26876" y="423"/>
                    <a:pt x="20778" y="518"/>
                  </a:cubicBezTo>
                  <a:cubicBezTo>
                    <a:pt x="17229" y="592"/>
                    <a:pt x="13679" y="629"/>
                    <a:pt x="10167" y="703"/>
                  </a:cubicBezTo>
                  <a:cubicBezTo>
                    <a:pt x="9909" y="706"/>
                    <a:pt x="9650" y="707"/>
                    <a:pt x="9390" y="707"/>
                  </a:cubicBezTo>
                  <a:cubicBezTo>
                    <a:pt x="8176" y="707"/>
                    <a:pt x="6939" y="680"/>
                    <a:pt x="5700" y="680"/>
                  </a:cubicBezTo>
                  <a:cubicBezTo>
                    <a:pt x="4044" y="680"/>
                    <a:pt x="2385" y="729"/>
                    <a:pt x="777" y="962"/>
                  </a:cubicBezTo>
                  <a:cubicBezTo>
                    <a:pt x="740" y="943"/>
                    <a:pt x="703" y="934"/>
                    <a:pt x="670" y="934"/>
                  </a:cubicBezTo>
                  <a:cubicBezTo>
                    <a:pt x="638" y="934"/>
                    <a:pt x="610" y="943"/>
                    <a:pt x="592" y="962"/>
                  </a:cubicBezTo>
                  <a:lnTo>
                    <a:pt x="333" y="999"/>
                  </a:lnTo>
                  <a:cubicBezTo>
                    <a:pt x="111" y="1073"/>
                    <a:pt x="111" y="1406"/>
                    <a:pt x="333" y="1479"/>
                  </a:cubicBezTo>
                  <a:lnTo>
                    <a:pt x="481" y="1479"/>
                  </a:lnTo>
                  <a:cubicBezTo>
                    <a:pt x="0" y="6138"/>
                    <a:pt x="111" y="10833"/>
                    <a:pt x="814" y="15454"/>
                  </a:cubicBezTo>
                  <a:cubicBezTo>
                    <a:pt x="847" y="15620"/>
                    <a:pt x="999" y="15756"/>
                    <a:pt x="1163" y="15756"/>
                  </a:cubicBezTo>
                  <a:cubicBezTo>
                    <a:pt x="1182" y="15756"/>
                    <a:pt x="1201" y="15754"/>
                    <a:pt x="1220" y="15750"/>
                  </a:cubicBezTo>
                  <a:cubicBezTo>
                    <a:pt x="1257" y="15824"/>
                    <a:pt x="1368" y="15898"/>
                    <a:pt x="1479" y="15898"/>
                  </a:cubicBezTo>
                  <a:cubicBezTo>
                    <a:pt x="4328" y="15913"/>
                    <a:pt x="7182" y="15922"/>
                    <a:pt x="10041" y="15922"/>
                  </a:cubicBezTo>
                  <a:cubicBezTo>
                    <a:pt x="14083" y="15922"/>
                    <a:pt x="18133" y="15904"/>
                    <a:pt x="22183" y="15861"/>
                  </a:cubicBezTo>
                  <a:cubicBezTo>
                    <a:pt x="25547" y="15861"/>
                    <a:pt x="28911" y="15787"/>
                    <a:pt x="32313" y="15750"/>
                  </a:cubicBezTo>
                  <a:cubicBezTo>
                    <a:pt x="33961" y="15750"/>
                    <a:pt x="35679" y="15820"/>
                    <a:pt x="37390" y="15820"/>
                  </a:cubicBezTo>
                  <a:cubicBezTo>
                    <a:pt x="38978" y="15820"/>
                    <a:pt x="40560" y="15760"/>
                    <a:pt x="42073" y="15528"/>
                  </a:cubicBezTo>
                  <a:cubicBezTo>
                    <a:pt x="42258" y="15491"/>
                    <a:pt x="42369" y="15307"/>
                    <a:pt x="42332" y="15122"/>
                  </a:cubicBezTo>
                  <a:cubicBezTo>
                    <a:pt x="42332" y="15085"/>
                    <a:pt x="42332" y="15048"/>
                    <a:pt x="42369" y="15011"/>
                  </a:cubicBezTo>
                  <a:cubicBezTo>
                    <a:pt x="42406" y="10352"/>
                    <a:pt x="42923" y="5435"/>
                    <a:pt x="42406" y="740"/>
                  </a:cubicBezTo>
                  <a:lnTo>
                    <a:pt x="42406" y="703"/>
                  </a:lnTo>
                  <a:cubicBezTo>
                    <a:pt x="42627" y="407"/>
                    <a:pt x="42443" y="38"/>
                    <a:pt x="42073" y="38"/>
                  </a:cubicBezTo>
                  <a:cubicBezTo>
                    <a:pt x="41078" y="12"/>
                    <a:pt x="40082" y="0"/>
                    <a:pt x="39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16" name="Google Shape;2316;p37"/>
          <p:cNvCxnSpPr/>
          <p:nvPr/>
        </p:nvCxnSpPr>
        <p:spPr>
          <a:xfrm rot="10800000" flipH="1">
            <a:off x="2554850" y="3417575"/>
            <a:ext cx="4262100" cy="7500"/>
          </a:xfrm>
          <a:prstGeom prst="straightConnector1">
            <a:avLst/>
          </a:prstGeom>
          <a:noFill/>
          <a:ln w="28575" cap="flat" cmpd="sng">
            <a:solidFill>
              <a:schemeClr val="dk1"/>
            </a:solidFill>
            <a:prstDash val="solid"/>
            <a:round/>
            <a:headEnd type="none" w="med" len="med"/>
            <a:tailEnd type="none" w="med" len="med"/>
          </a:ln>
        </p:spPr>
      </p:cxnSp>
      <p:cxnSp>
        <p:nvCxnSpPr>
          <p:cNvPr id="2317" name="Google Shape;2317;p37"/>
          <p:cNvCxnSpPr/>
          <p:nvPr/>
        </p:nvCxnSpPr>
        <p:spPr>
          <a:xfrm rot="10800000">
            <a:off x="2534650" y="3417800"/>
            <a:ext cx="1500" cy="281400"/>
          </a:xfrm>
          <a:prstGeom prst="straightConnector1">
            <a:avLst/>
          </a:prstGeom>
          <a:noFill/>
          <a:ln w="28575" cap="flat" cmpd="sng">
            <a:solidFill>
              <a:schemeClr val="dk1"/>
            </a:solidFill>
            <a:prstDash val="solid"/>
            <a:round/>
            <a:headEnd type="none" w="med" len="med"/>
            <a:tailEnd type="none" w="med" len="med"/>
          </a:ln>
        </p:spPr>
      </p:cxnSp>
      <p:sp>
        <p:nvSpPr>
          <p:cNvPr id="2318" name="Google Shape;2318;p37"/>
          <p:cNvSpPr/>
          <p:nvPr/>
        </p:nvSpPr>
        <p:spPr>
          <a:xfrm rot="-5662050" flipH="1">
            <a:off x="4407074" y="1581210"/>
            <a:ext cx="67021" cy="15762"/>
          </a:xfrm>
          <a:custGeom>
            <a:avLst/>
            <a:gdLst/>
            <a:ahLst/>
            <a:cxnLst/>
            <a:rect l="l" t="t" r="r" b="b"/>
            <a:pathLst>
              <a:path w="3070" h="722" extrusionOk="0">
                <a:moveTo>
                  <a:pt x="1674" y="1"/>
                </a:moveTo>
                <a:cubicBezTo>
                  <a:pt x="1221" y="1"/>
                  <a:pt x="759" y="47"/>
                  <a:pt x="333" y="47"/>
                </a:cubicBezTo>
                <a:cubicBezTo>
                  <a:pt x="1" y="84"/>
                  <a:pt x="1" y="602"/>
                  <a:pt x="333" y="676"/>
                </a:cubicBezTo>
                <a:cubicBezTo>
                  <a:pt x="759" y="676"/>
                  <a:pt x="1221" y="722"/>
                  <a:pt x="1674" y="722"/>
                </a:cubicBezTo>
                <a:cubicBezTo>
                  <a:pt x="2126" y="722"/>
                  <a:pt x="2570" y="676"/>
                  <a:pt x="2958" y="491"/>
                </a:cubicBezTo>
                <a:cubicBezTo>
                  <a:pt x="3069" y="417"/>
                  <a:pt x="3069" y="269"/>
                  <a:pt x="2958" y="232"/>
                </a:cubicBezTo>
                <a:cubicBezTo>
                  <a:pt x="2570" y="47"/>
                  <a:pt x="2126" y="1"/>
                  <a:pt x="16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7"/>
          <p:cNvSpPr/>
          <p:nvPr/>
        </p:nvSpPr>
        <p:spPr>
          <a:xfrm rot="-5662050" flipH="1">
            <a:off x="4407074" y="1505010"/>
            <a:ext cx="67021" cy="15762"/>
          </a:xfrm>
          <a:custGeom>
            <a:avLst/>
            <a:gdLst/>
            <a:ahLst/>
            <a:cxnLst/>
            <a:rect l="l" t="t" r="r" b="b"/>
            <a:pathLst>
              <a:path w="3070" h="722" extrusionOk="0">
                <a:moveTo>
                  <a:pt x="1674" y="1"/>
                </a:moveTo>
                <a:cubicBezTo>
                  <a:pt x="1221" y="1"/>
                  <a:pt x="759" y="47"/>
                  <a:pt x="333" y="47"/>
                </a:cubicBezTo>
                <a:cubicBezTo>
                  <a:pt x="1" y="84"/>
                  <a:pt x="1" y="602"/>
                  <a:pt x="333" y="676"/>
                </a:cubicBezTo>
                <a:cubicBezTo>
                  <a:pt x="759" y="676"/>
                  <a:pt x="1221" y="722"/>
                  <a:pt x="1674" y="722"/>
                </a:cubicBezTo>
                <a:cubicBezTo>
                  <a:pt x="2126" y="722"/>
                  <a:pt x="2570" y="676"/>
                  <a:pt x="2958" y="491"/>
                </a:cubicBezTo>
                <a:cubicBezTo>
                  <a:pt x="3069" y="417"/>
                  <a:pt x="3069" y="269"/>
                  <a:pt x="2958" y="232"/>
                </a:cubicBezTo>
                <a:cubicBezTo>
                  <a:pt x="2570" y="47"/>
                  <a:pt x="2126" y="1"/>
                  <a:pt x="16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7"/>
          <p:cNvSpPr/>
          <p:nvPr/>
        </p:nvSpPr>
        <p:spPr>
          <a:xfrm rot="-5662050" flipH="1">
            <a:off x="4407074" y="1428810"/>
            <a:ext cx="67021" cy="15762"/>
          </a:xfrm>
          <a:custGeom>
            <a:avLst/>
            <a:gdLst/>
            <a:ahLst/>
            <a:cxnLst/>
            <a:rect l="l" t="t" r="r" b="b"/>
            <a:pathLst>
              <a:path w="3070" h="722" extrusionOk="0">
                <a:moveTo>
                  <a:pt x="1674" y="1"/>
                </a:moveTo>
                <a:cubicBezTo>
                  <a:pt x="1221" y="1"/>
                  <a:pt x="759" y="47"/>
                  <a:pt x="333" y="47"/>
                </a:cubicBezTo>
                <a:cubicBezTo>
                  <a:pt x="1" y="84"/>
                  <a:pt x="1" y="602"/>
                  <a:pt x="333" y="676"/>
                </a:cubicBezTo>
                <a:cubicBezTo>
                  <a:pt x="759" y="676"/>
                  <a:pt x="1221" y="722"/>
                  <a:pt x="1674" y="722"/>
                </a:cubicBezTo>
                <a:cubicBezTo>
                  <a:pt x="2126" y="722"/>
                  <a:pt x="2570" y="676"/>
                  <a:pt x="2958" y="491"/>
                </a:cubicBezTo>
                <a:cubicBezTo>
                  <a:pt x="3069" y="417"/>
                  <a:pt x="3069" y="269"/>
                  <a:pt x="2958" y="232"/>
                </a:cubicBezTo>
                <a:cubicBezTo>
                  <a:pt x="2570" y="47"/>
                  <a:pt x="2126" y="1"/>
                  <a:pt x="16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7"/>
          <p:cNvSpPr/>
          <p:nvPr/>
        </p:nvSpPr>
        <p:spPr>
          <a:xfrm rot="-5662050" flipH="1">
            <a:off x="4407074" y="1352610"/>
            <a:ext cx="67021" cy="15762"/>
          </a:xfrm>
          <a:custGeom>
            <a:avLst/>
            <a:gdLst/>
            <a:ahLst/>
            <a:cxnLst/>
            <a:rect l="l" t="t" r="r" b="b"/>
            <a:pathLst>
              <a:path w="3070" h="722" extrusionOk="0">
                <a:moveTo>
                  <a:pt x="1674" y="1"/>
                </a:moveTo>
                <a:cubicBezTo>
                  <a:pt x="1221" y="1"/>
                  <a:pt x="759" y="47"/>
                  <a:pt x="333" y="47"/>
                </a:cubicBezTo>
                <a:cubicBezTo>
                  <a:pt x="1" y="84"/>
                  <a:pt x="1" y="602"/>
                  <a:pt x="333" y="676"/>
                </a:cubicBezTo>
                <a:cubicBezTo>
                  <a:pt x="759" y="676"/>
                  <a:pt x="1221" y="722"/>
                  <a:pt x="1674" y="722"/>
                </a:cubicBezTo>
                <a:cubicBezTo>
                  <a:pt x="2126" y="722"/>
                  <a:pt x="2570" y="676"/>
                  <a:pt x="2958" y="491"/>
                </a:cubicBezTo>
                <a:cubicBezTo>
                  <a:pt x="3069" y="417"/>
                  <a:pt x="3069" y="269"/>
                  <a:pt x="2958" y="232"/>
                </a:cubicBezTo>
                <a:cubicBezTo>
                  <a:pt x="2570" y="47"/>
                  <a:pt x="2126" y="1"/>
                  <a:pt x="16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7"/>
          <p:cNvSpPr/>
          <p:nvPr/>
        </p:nvSpPr>
        <p:spPr>
          <a:xfrm rot="-5654562" flipH="1">
            <a:off x="4360113" y="1178461"/>
            <a:ext cx="167085" cy="195770"/>
          </a:xfrm>
          <a:custGeom>
            <a:avLst/>
            <a:gdLst/>
            <a:ahLst/>
            <a:cxnLst/>
            <a:rect l="l" t="t" r="r" b="b"/>
            <a:pathLst>
              <a:path w="7654" h="8968" extrusionOk="0">
                <a:moveTo>
                  <a:pt x="5213" y="1832"/>
                </a:moveTo>
                <a:lnTo>
                  <a:pt x="5103" y="2313"/>
                </a:lnTo>
                <a:cubicBezTo>
                  <a:pt x="5103" y="2165"/>
                  <a:pt x="5029" y="2054"/>
                  <a:pt x="4918" y="2054"/>
                </a:cubicBezTo>
                <a:cubicBezTo>
                  <a:pt x="4992" y="1980"/>
                  <a:pt x="5103" y="1869"/>
                  <a:pt x="5213" y="1832"/>
                </a:cubicBezTo>
                <a:close/>
                <a:moveTo>
                  <a:pt x="6212" y="1093"/>
                </a:moveTo>
                <a:cubicBezTo>
                  <a:pt x="6212" y="1315"/>
                  <a:pt x="6212" y="1536"/>
                  <a:pt x="6249" y="1758"/>
                </a:cubicBezTo>
                <a:cubicBezTo>
                  <a:pt x="6138" y="1758"/>
                  <a:pt x="6064" y="1832"/>
                  <a:pt x="6064" y="1943"/>
                </a:cubicBezTo>
                <a:cubicBezTo>
                  <a:pt x="5916" y="2719"/>
                  <a:pt x="5768" y="3496"/>
                  <a:pt x="5583" y="4272"/>
                </a:cubicBezTo>
                <a:cubicBezTo>
                  <a:pt x="5694" y="3311"/>
                  <a:pt x="5731" y="2387"/>
                  <a:pt x="5768" y="1426"/>
                </a:cubicBezTo>
                <a:cubicBezTo>
                  <a:pt x="5879" y="1315"/>
                  <a:pt x="6027" y="1204"/>
                  <a:pt x="6212" y="1093"/>
                </a:cubicBezTo>
                <a:close/>
                <a:moveTo>
                  <a:pt x="5066" y="2535"/>
                </a:moveTo>
                <a:cubicBezTo>
                  <a:pt x="4955" y="3163"/>
                  <a:pt x="4844" y="3755"/>
                  <a:pt x="4696" y="4383"/>
                </a:cubicBezTo>
                <a:cubicBezTo>
                  <a:pt x="4650" y="4612"/>
                  <a:pt x="4583" y="4840"/>
                  <a:pt x="4522" y="5068"/>
                </a:cubicBezTo>
                <a:lnTo>
                  <a:pt x="4522" y="5068"/>
                </a:lnTo>
                <a:cubicBezTo>
                  <a:pt x="4575" y="4793"/>
                  <a:pt x="4614" y="4533"/>
                  <a:pt x="4659" y="4383"/>
                </a:cubicBezTo>
                <a:cubicBezTo>
                  <a:pt x="4770" y="3792"/>
                  <a:pt x="4918" y="3163"/>
                  <a:pt x="5066" y="2535"/>
                </a:cubicBezTo>
                <a:close/>
                <a:moveTo>
                  <a:pt x="2034" y="4494"/>
                </a:moveTo>
                <a:lnTo>
                  <a:pt x="2034" y="4494"/>
                </a:lnTo>
                <a:cubicBezTo>
                  <a:pt x="1923" y="4864"/>
                  <a:pt x="1812" y="5270"/>
                  <a:pt x="1701" y="5640"/>
                </a:cubicBezTo>
                <a:lnTo>
                  <a:pt x="1147" y="5344"/>
                </a:lnTo>
                <a:cubicBezTo>
                  <a:pt x="1442" y="5049"/>
                  <a:pt x="1738" y="4753"/>
                  <a:pt x="2034" y="4494"/>
                </a:cubicBezTo>
                <a:close/>
                <a:moveTo>
                  <a:pt x="3809" y="2867"/>
                </a:moveTo>
                <a:lnTo>
                  <a:pt x="3809" y="2867"/>
                </a:lnTo>
                <a:cubicBezTo>
                  <a:pt x="3587" y="3422"/>
                  <a:pt x="3402" y="3976"/>
                  <a:pt x="3180" y="4494"/>
                </a:cubicBezTo>
                <a:cubicBezTo>
                  <a:pt x="3032" y="4901"/>
                  <a:pt x="2589" y="5677"/>
                  <a:pt x="2699" y="6121"/>
                </a:cubicBezTo>
                <a:lnTo>
                  <a:pt x="2736" y="6195"/>
                </a:lnTo>
                <a:lnTo>
                  <a:pt x="2736" y="6195"/>
                </a:lnTo>
                <a:lnTo>
                  <a:pt x="2441" y="6010"/>
                </a:lnTo>
                <a:cubicBezTo>
                  <a:pt x="2404" y="5973"/>
                  <a:pt x="2404" y="5936"/>
                  <a:pt x="2367" y="5936"/>
                </a:cubicBezTo>
                <a:cubicBezTo>
                  <a:pt x="2589" y="5197"/>
                  <a:pt x="2773" y="4457"/>
                  <a:pt x="2884" y="3681"/>
                </a:cubicBezTo>
                <a:cubicBezTo>
                  <a:pt x="3180" y="3422"/>
                  <a:pt x="3476" y="3126"/>
                  <a:pt x="3809" y="2867"/>
                </a:cubicBezTo>
                <a:close/>
                <a:moveTo>
                  <a:pt x="4511" y="2350"/>
                </a:moveTo>
                <a:lnTo>
                  <a:pt x="4511" y="2350"/>
                </a:lnTo>
                <a:cubicBezTo>
                  <a:pt x="4289" y="3348"/>
                  <a:pt x="3993" y="4309"/>
                  <a:pt x="3661" y="5270"/>
                </a:cubicBezTo>
                <a:cubicBezTo>
                  <a:pt x="3550" y="5714"/>
                  <a:pt x="3291" y="6195"/>
                  <a:pt x="3476" y="6564"/>
                </a:cubicBezTo>
                <a:cubicBezTo>
                  <a:pt x="3328" y="6490"/>
                  <a:pt x="3180" y="6417"/>
                  <a:pt x="3032" y="6343"/>
                </a:cubicBezTo>
                <a:cubicBezTo>
                  <a:pt x="3180" y="6306"/>
                  <a:pt x="3291" y="6232"/>
                  <a:pt x="3365" y="6084"/>
                </a:cubicBezTo>
                <a:lnTo>
                  <a:pt x="3328" y="6084"/>
                </a:lnTo>
                <a:cubicBezTo>
                  <a:pt x="3772" y="4901"/>
                  <a:pt x="4104" y="3718"/>
                  <a:pt x="4363" y="2498"/>
                </a:cubicBezTo>
                <a:cubicBezTo>
                  <a:pt x="4363" y="2498"/>
                  <a:pt x="4363" y="2461"/>
                  <a:pt x="4363" y="2461"/>
                </a:cubicBezTo>
                <a:lnTo>
                  <a:pt x="4511" y="2350"/>
                </a:lnTo>
                <a:close/>
                <a:moveTo>
                  <a:pt x="4412" y="5547"/>
                </a:moveTo>
                <a:cubicBezTo>
                  <a:pt x="4353" y="5892"/>
                  <a:pt x="4354" y="6232"/>
                  <a:pt x="4511" y="6564"/>
                </a:cubicBezTo>
                <a:cubicBezTo>
                  <a:pt x="4559" y="6636"/>
                  <a:pt x="4622" y="6677"/>
                  <a:pt x="4691" y="6677"/>
                </a:cubicBezTo>
                <a:cubicBezTo>
                  <a:pt x="4728" y="6677"/>
                  <a:pt x="4767" y="6665"/>
                  <a:pt x="4807" y="6638"/>
                </a:cubicBezTo>
                <a:cubicBezTo>
                  <a:pt x="4881" y="6564"/>
                  <a:pt x="4955" y="6490"/>
                  <a:pt x="5029" y="6380"/>
                </a:cubicBezTo>
                <a:lnTo>
                  <a:pt x="5029" y="6380"/>
                </a:lnTo>
                <a:cubicBezTo>
                  <a:pt x="4955" y="6712"/>
                  <a:pt x="4955" y="7082"/>
                  <a:pt x="5029" y="7415"/>
                </a:cubicBezTo>
                <a:cubicBezTo>
                  <a:pt x="4696" y="7230"/>
                  <a:pt x="4363" y="7045"/>
                  <a:pt x="4030" y="6860"/>
                </a:cubicBezTo>
                <a:cubicBezTo>
                  <a:pt x="4067" y="6860"/>
                  <a:pt x="4104" y="6823"/>
                  <a:pt x="4141" y="6823"/>
                </a:cubicBezTo>
                <a:lnTo>
                  <a:pt x="4104" y="6823"/>
                </a:lnTo>
                <a:lnTo>
                  <a:pt x="4252" y="6749"/>
                </a:lnTo>
                <a:cubicBezTo>
                  <a:pt x="4437" y="6638"/>
                  <a:pt x="4474" y="6380"/>
                  <a:pt x="4326" y="6232"/>
                </a:cubicBezTo>
                <a:cubicBezTo>
                  <a:pt x="4252" y="6158"/>
                  <a:pt x="4215" y="6121"/>
                  <a:pt x="4141" y="6084"/>
                </a:cubicBezTo>
                <a:cubicBezTo>
                  <a:pt x="4260" y="5978"/>
                  <a:pt x="4346" y="5778"/>
                  <a:pt x="4412" y="5547"/>
                </a:cubicBezTo>
                <a:close/>
                <a:moveTo>
                  <a:pt x="5472" y="7341"/>
                </a:moveTo>
                <a:cubicBezTo>
                  <a:pt x="5472" y="7452"/>
                  <a:pt x="5472" y="7526"/>
                  <a:pt x="5472" y="7637"/>
                </a:cubicBezTo>
                <a:lnTo>
                  <a:pt x="5287" y="7526"/>
                </a:lnTo>
                <a:cubicBezTo>
                  <a:pt x="5324" y="7526"/>
                  <a:pt x="5324" y="7489"/>
                  <a:pt x="5361" y="7452"/>
                </a:cubicBezTo>
                <a:lnTo>
                  <a:pt x="5361" y="7489"/>
                </a:lnTo>
                <a:cubicBezTo>
                  <a:pt x="5398" y="7452"/>
                  <a:pt x="5435" y="7378"/>
                  <a:pt x="5472" y="7341"/>
                </a:cubicBezTo>
                <a:close/>
                <a:moveTo>
                  <a:pt x="6397" y="3311"/>
                </a:moveTo>
                <a:cubicBezTo>
                  <a:pt x="6618" y="4901"/>
                  <a:pt x="6729" y="6490"/>
                  <a:pt x="6766" y="8080"/>
                </a:cubicBezTo>
                <a:cubicBezTo>
                  <a:pt x="6544" y="8043"/>
                  <a:pt x="6323" y="7969"/>
                  <a:pt x="6138" y="7895"/>
                </a:cubicBezTo>
                <a:cubicBezTo>
                  <a:pt x="6286" y="7674"/>
                  <a:pt x="6360" y="7415"/>
                  <a:pt x="6397" y="7156"/>
                </a:cubicBezTo>
                <a:cubicBezTo>
                  <a:pt x="6507" y="6675"/>
                  <a:pt x="6544" y="6158"/>
                  <a:pt x="6618" y="5677"/>
                </a:cubicBezTo>
                <a:cubicBezTo>
                  <a:pt x="6676" y="5446"/>
                  <a:pt x="6486" y="5260"/>
                  <a:pt x="6294" y="5260"/>
                </a:cubicBezTo>
                <a:cubicBezTo>
                  <a:pt x="6240" y="5260"/>
                  <a:pt x="6186" y="5275"/>
                  <a:pt x="6138" y="5307"/>
                </a:cubicBezTo>
                <a:cubicBezTo>
                  <a:pt x="6138" y="5197"/>
                  <a:pt x="6175" y="5086"/>
                  <a:pt x="6175" y="4975"/>
                </a:cubicBezTo>
                <a:cubicBezTo>
                  <a:pt x="6286" y="4420"/>
                  <a:pt x="6323" y="3866"/>
                  <a:pt x="6397" y="3311"/>
                </a:cubicBezTo>
                <a:close/>
                <a:moveTo>
                  <a:pt x="7010" y="0"/>
                </a:moveTo>
                <a:cubicBezTo>
                  <a:pt x="6979" y="0"/>
                  <a:pt x="6947" y="7"/>
                  <a:pt x="6914" y="21"/>
                </a:cubicBezTo>
                <a:lnTo>
                  <a:pt x="6618" y="205"/>
                </a:lnTo>
                <a:cubicBezTo>
                  <a:pt x="6563" y="123"/>
                  <a:pt x="6483" y="87"/>
                  <a:pt x="6403" y="87"/>
                </a:cubicBezTo>
                <a:cubicBezTo>
                  <a:pt x="6269" y="87"/>
                  <a:pt x="6138" y="191"/>
                  <a:pt x="6138" y="353"/>
                </a:cubicBezTo>
                <a:lnTo>
                  <a:pt x="6138" y="464"/>
                </a:lnTo>
                <a:cubicBezTo>
                  <a:pt x="3919" y="1684"/>
                  <a:pt x="1923" y="3274"/>
                  <a:pt x="185" y="5160"/>
                </a:cubicBezTo>
                <a:cubicBezTo>
                  <a:pt x="1" y="5344"/>
                  <a:pt x="38" y="5640"/>
                  <a:pt x="296" y="5788"/>
                </a:cubicBezTo>
                <a:cubicBezTo>
                  <a:pt x="2330" y="6860"/>
                  <a:pt x="4807" y="8783"/>
                  <a:pt x="7173" y="8968"/>
                </a:cubicBezTo>
                <a:cubicBezTo>
                  <a:pt x="7395" y="8968"/>
                  <a:pt x="7580" y="8783"/>
                  <a:pt x="7580" y="8561"/>
                </a:cubicBezTo>
                <a:cubicBezTo>
                  <a:pt x="7654" y="5936"/>
                  <a:pt x="7358" y="3274"/>
                  <a:pt x="6766" y="723"/>
                </a:cubicBezTo>
                <a:lnTo>
                  <a:pt x="7173" y="464"/>
                </a:lnTo>
                <a:cubicBezTo>
                  <a:pt x="7367" y="303"/>
                  <a:pt x="7222" y="0"/>
                  <a:pt x="7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7"/>
          <p:cNvSpPr txBox="1"/>
          <p:nvPr/>
        </p:nvSpPr>
        <p:spPr>
          <a:xfrm>
            <a:off x="6374300" y="995275"/>
            <a:ext cx="1716900" cy="66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500">
                <a:solidFill>
                  <a:schemeClr val="accent2"/>
                </a:solidFill>
                <a:latin typeface="Creepster"/>
                <a:ea typeface="Creepster"/>
                <a:cs typeface="Creepster"/>
                <a:sym typeface="Creepster"/>
              </a:rPr>
              <a:t>WHY ?</a:t>
            </a:r>
            <a:endParaRPr>
              <a:solidFill>
                <a:schemeClr val="accent2"/>
              </a:solidFill>
              <a:latin typeface="Truculenta"/>
              <a:ea typeface="Truculenta"/>
              <a:cs typeface="Truculenta"/>
              <a:sym typeface="Truculenta"/>
            </a:endParaRPr>
          </a:p>
        </p:txBody>
      </p:sp>
      <p:sp>
        <p:nvSpPr>
          <p:cNvPr id="2324" name="Google Shape;2324;p37"/>
          <p:cNvSpPr/>
          <p:nvPr/>
        </p:nvSpPr>
        <p:spPr>
          <a:xfrm>
            <a:off x="6277175" y="995275"/>
            <a:ext cx="1852214" cy="736869"/>
          </a:xfrm>
          <a:custGeom>
            <a:avLst/>
            <a:gdLst/>
            <a:ahLst/>
            <a:cxnLst/>
            <a:rect l="l" t="t" r="r" b="b"/>
            <a:pathLst>
              <a:path w="285395" h="152482" extrusionOk="0">
                <a:moveTo>
                  <a:pt x="145836" y="9582"/>
                </a:moveTo>
                <a:cubicBezTo>
                  <a:pt x="169892" y="9582"/>
                  <a:pt x="193795" y="11252"/>
                  <a:pt x="217698" y="14743"/>
                </a:cubicBezTo>
                <a:cubicBezTo>
                  <a:pt x="231950" y="16525"/>
                  <a:pt x="250833" y="17593"/>
                  <a:pt x="260453" y="30064"/>
                </a:cubicBezTo>
                <a:cubicBezTo>
                  <a:pt x="267936" y="39684"/>
                  <a:pt x="267223" y="62130"/>
                  <a:pt x="267936" y="73888"/>
                </a:cubicBezTo>
                <a:cubicBezTo>
                  <a:pt x="268648" y="88852"/>
                  <a:pt x="268292" y="105242"/>
                  <a:pt x="260810" y="118781"/>
                </a:cubicBezTo>
                <a:cubicBezTo>
                  <a:pt x="251902" y="135527"/>
                  <a:pt x="233375" y="135171"/>
                  <a:pt x="216985" y="136952"/>
                </a:cubicBezTo>
                <a:cubicBezTo>
                  <a:pt x="188125" y="140159"/>
                  <a:pt x="162472" y="140515"/>
                  <a:pt x="133612" y="141228"/>
                </a:cubicBezTo>
                <a:cubicBezTo>
                  <a:pt x="121141" y="141228"/>
                  <a:pt x="68409" y="139090"/>
                  <a:pt x="55939" y="138021"/>
                </a:cubicBezTo>
                <a:cubicBezTo>
                  <a:pt x="48813" y="137309"/>
                  <a:pt x="42044" y="136240"/>
                  <a:pt x="35274" y="134458"/>
                </a:cubicBezTo>
                <a:cubicBezTo>
                  <a:pt x="17103" y="130183"/>
                  <a:pt x="15678" y="113437"/>
                  <a:pt x="14252" y="97404"/>
                </a:cubicBezTo>
                <a:cubicBezTo>
                  <a:pt x="12115" y="72819"/>
                  <a:pt x="6770" y="38615"/>
                  <a:pt x="30998" y="23650"/>
                </a:cubicBezTo>
                <a:cubicBezTo>
                  <a:pt x="45250" y="14743"/>
                  <a:pt x="65203" y="14743"/>
                  <a:pt x="81949" y="12962"/>
                </a:cubicBezTo>
                <a:cubicBezTo>
                  <a:pt x="92994" y="11893"/>
                  <a:pt x="104039" y="11180"/>
                  <a:pt x="115084" y="10468"/>
                </a:cubicBezTo>
                <a:lnTo>
                  <a:pt x="116153" y="10468"/>
                </a:lnTo>
                <a:lnTo>
                  <a:pt x="122210" y="10111"/>
                </a:lnTo>
                <a:cubicBezTo>
                  <a:pt x="130105" y="9760"/>
                  <a:pt x="137979" y="9582"/>
                  <a:pt x="145836" y="9582"/>
                </a:cubicBezTo>
                <a:close/>
                <a:moveTo>
                  <a:pt x="138859" y="1"/>
                </a:moveTo>
                <a:cubicBezTo>
                  <a:pt x="134740" y="1"/>
                  <a:pt x="130616" y="45"/>
                  <a:pt x="126486" y="135"/>
                </a:cubicBezTo>
                <a:lnTo>
                  <a:pt x="110809" y="135"/>
                </a:lnTo>
                <a:cubicBezTo>
                  <a:pt x="110809" y="135"/>
                  <a:pt x="110809" y="135"/>
                  <a:pt x="110809" y="491"/>
                </a:cubicBezTo>
                <a:cubicBezTo>
                  <a:pt x="84799" y="1204"/>
                  <a:pt x="55583" y="2629"/>
                  <a:pt x="32067" y="11180"/>
                </a:cubicBezTo>
                <a:cubicBezTo>
                  <a:pt x="13183" y="18306"/>
                  <a:pt x="5701" y="36121"/>
                  <a:pt x="3563" y="55361"/>
                </a:cubicBezTo>
                <a:cubicBezTo>
                  <a:pt x="713" y="76382"/>
                  <a:pt x="1" y="109518"/>
                  <a:pt x="9977" y="129470"/>
                </a:cubicBezTo>
                <a:cubicBezTo>
                  <a:pt x="16034" y="141228"/>
                  <a:pt x="29929" y="145860"/>
                  <a:pt x="42044" y="147641"/>
                </a:cubicBezTo>
                <a:cubicBezTo>
                  <a:pt x="56295" y="149423"/>
                  <a:pt x="70904" y="149066"/>
                  <a:pt x="85512" y="150135"/>
                </a:cubicBezTo>
                <a:cubicBezTo>
                  <a:pt x="99764" y="150848"/>
                  <a:pt x="113303" y="151917"/>
                  <a:pt x="127198" y="152273"/>
                </a:cubicBezTo>
                <a:cubicBezTo>
                  <a:pt x="132825" y="152410"/>
                  <a:pt x="138452" y="152481"/>
                  <a:pt x="144078" y="152481"/>
                </a:cubicBezTo>
                <a:cubicBezTo>
                  <a:pt x="167668" y="152481"/>
                  <a:pt x="191258" y="151231"/>
                  <a:pt x="214847" y="148354"/>
                </a:cubicBezTo>
                <a:cubicBezTo>
                  <a:pt x="222330" y="147641"/>
                  <a:pt x="229812" y="146572"/>
                  <a:pt x="237294" y="145147"/>
                </a:cubicBezTo>
                <a:cubicBezTo>
                  <a:pt x="285394" y="137309"/>
                  <a:pt x="284325" y="67831"/>
                  <a:pt x="271499" y="31845"/>
                </a:cubicBezTo>
                <a:cubicBezTo>
                  <a:pt x="263660" y="10824"/>
                  <a:pt x="244064" y="9042"/>
                  <a:pt x="224111" y="6192"/>
                </a:cubicBezTo>
                <a:cubicBezTo>
                  <a:pt x="195773" y="2144"/>
                  <a:pt x="167435" y="1"/>
                  <a:pt x="1388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8FCC05"/>
              </a:solidFill>
            </a:endParaRPr>
          </a:p>
        </p:txBody>
      </p:sp>
      <p:grpSp>
        <p:nvGrpSpPr>
          <p:cNvPr id="2325" name="Google Shape;2325;p37"/>
          <p:cNvGrpSpPr/>
          <p:nvPr/>
        </p:nvGrpSpPr>
        <p:grpSpPr>
          <a:xfrm>
            <a:off x="7426561" y="1188810"/>
            <a:ext cx="429247" cy="349807"/>
            <a:chOff x="2582953" y="1766623"/>
            <a:chExt cx="543351" cy="594910"/>
          </a:xfrm>
        </p:grpSpPr>
        <p:sp>
          <p:nvSpPr>
            <p:cNvPr id="2326" name="Google Shape;2326;p37"/>
            <p:cNvSpPr/>
            <p:nvPr/>
          </p:nvSpPr>
          <p:spPr>
            <a:xfrm>
              <a:off x="2790918" y="1976017"/>
              <a:ext cx="31339" cy="18180"/>
            </a:xfrm>
            <a:custGeom>
              <a:avLst/>
              <a:gdLst/>
              <a:ahLst/>
              <a:cxnLst/>
              <a:rect l="l" t="t" r="r" b="b"/>
              <a:pathLst>
                <a:path w="2309" h="1340" extrusionOk="0">
                  <a:moveTo>
                    <a:pt x="2309" y="1"/>
                  </a:moveTo>
                  <a:cubicBezTo>
                    <a:pt x="2276" y="1"/>
                    <a:pt x="2249" y="7"/>
                    <a:pt x="2223" y="14"/>
                  </a:cubicBezTo>
                  <a:cubicBezTo>
                    <a:pt x="2183" y="27"/>
                    <a:pt x="2137" y="34"/>
                    <a:pt x="2091" y="47"/>
                  </a:cubicBezTo>
                  <a:cubicBezTo>
                    <a:pt x="2045" y="60"/>
                    <a:pt x="1999" y="73"/>
                    <a:pt x="1959" y="86"/>
                  </a:cubicBezTo>
                  <a:cubicBezTo>
                    <a:pt x="1920" y="93"/>
                    <a:pt x="1887" y="106"/>
                    <a:pt x="1854" y="119"/>
                  </a:cubicBezTo>
                  <a:cubicBezTo>
                    <a:pt x="1827" y="126"/>
                    <a:pt x="1808" y="133"/>
                    <a:pt x="1788" y="139"/>
                  </a:cubicBezTo>
                  <a:cubicBezTo>
                    <a:pt x="1768" y="146"/>
                    <a:pt x="1748" y="152"/>
                    <a:pt x="1728" y="159"/>
                  </a:cubicBezTo>
                  <a:cubicBezTo>
                    <a:pt x="1702" y="166"/>
                    <a:pt x="1682" y="172"/>
                    <a:pt x="1656" y="185"/>
                  </a:cubicBezTo>
                  <a:cubicBezTo>
                    <a:pt x="1623" y="198"/>
                    <a:pt x="1583" y="212"/>
                    <a:pt x="1550" y="225"/>
                  </a:cubicBezTo>
                  <a:cubicBezTo>
                    <a:pt x="1511" y="245"/>
                    <a:pt x="1471" y="258"/>
                    <a:pt x="1432" y="278"/>
                  </a:cubicBezTo>
                  <a:cubicBezTo>
                    <a:pt x="1418" y="284"/>
                    <a:pt x="1405" y="284"/>
                    <a:pt x="1399" y="291"/>
                  </a:cubicBezTo>
                  <a:cubicBezTo>
                    <a:pt x="1366" y="304"/>
                    <a:pt x="1339" y="317"/>
                    <a:pt x="1306" y="337"/>
                  </a:cubicBezTo>
                  <a:cubicBezTo>
                    <a:pt x="1260" y="357"/>
                    <a:pt x="1214" y="383"/>
                    <a:pt x="1168" y="410"/>
                  </a:cubicBezTo>
                  <a:cubicBezTo>
                    <a:pt x="1128" y="429"/>
                    <a:pt x="1089" y="449"/>
                    <a:pt x="1049" y="469"/>
                  </a:cubicBezTo>
                  <a:cubicBezTo>
                    <a:pt x="660" y="693"/>
                    <a:pt x="310" y="983"/>
                    <a:pt x="0" y="1340"/>
                  </a:cubicBezTo>
                  <a:lnTo>
                    <a:pt x="2309" y="1"/>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7"/>
            <p:cNvSpPr/>
            <p:nvPr/>
          </p:nvSpPr>
          <p:spPr>
            <a:xfrm>
              <a:off x="2915792" y="2314818"/>
              <a:ext cx="1534" cy="895"/>
            </a:xfrm>
            <a:custGeom>
              <a:avLst/>
              <a:gdLst/>
              <a:ahLst/>
              <a:cxnLst/>
              <a:rect l="l" t="t" r="r" b="b"/>
              <a:pathLst>
                <a:path w="113" h="66" extrusionOk="0">
                  <a:moveTo>
                    <a:pt x="113" y="0"/>
                  </a:moveTo>
                  <a:cubicBezTo>
                    <a:pt x="73" y="20"/>
                    <a:pt x="40" y="40"/>
                    <a:pt x="0" y="66"/>
                  </a:cubicBezTo>
                  <a:cubicBezTo>
                    <a:pt x="14" y="59"/>
                    <a:pt x="27" y="53"/>
                    <a:pt x="40" y="46"/>
                  </a:cubicBezTo>
                  <a:cubicBezTo>
                    <a:pt x="47" y="40"/>
                    <a:pt x="53" y="33"/>
                    <a:pt x="53" y="33"/>
                  </a:cubicBezTo>
                  <a:cubicBezTo>
                    <a:pt x="66" y="26"/>
                    <a:pt x="80" y="20"/>
                    <a:pt x="93" y="13"/>
                  </a:cubicBezTo>
                  <a:lnTo>
                    <a:pt x="113" y="0"/>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7"/>
            <p:cNvSpPr/>
            <p:nvPr/>
          </p:nvSpPr>
          <p:spPr>
            <a:xfrm>
              <a:off x="2970215" y="2079467"/>
              <a:ext cx="3692" cy="6811"/>
            </a:xfrm>
            <a:custGeom>
              <a:avLst/>
              <a:gdLst/>
              <a:ahLst/>
              <a:cxnLst/>
              <a:rect l="l" t="t" r="r" b="b"/>
              <a:pathLst>
                <a:path w="272" h="502" extrusionOk="0">
                  <a:moveTo>
                    <a:pt x="271" y="502"/>
                  </a:moveTo>
                  <a:cubicBezTo>
                    <a:pt x="185" y="330"/>
                    <a:pt x="93" y="165"/>
                    <a:pt x="1" y="0"/>
                  </a:cubicBezTo>
                  <a:cubicBezTo>
                    <a:pt x="93" y="165"/>
                    <a:pt x="185" y="330"/>
                    <a:pt x="271" y="502"/>
                  </a:cubicBez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7"/>
            <p:cNvSpPr/>
            <p:nvPr/>
          </p:nvSpPr>
          <p:spPr>
            <a:xfrm>
              <a:off x="2583293" y="1866071"/>
              <a:ext cx="277903" cy="341445"/>
            </a:xfrm>
            <a:custGeom>
              <a:avLst/>
              <a:gdLst/>
              <a:ahLst/>
              <a:cxnLst/>
              <a:rect l="l" t="t" r="r" b="b"/>
              <a:pathLst>
                <a:path w="17964" h="22075" extrusionOk="0">
                  <a:moveTo>
                    <a:pt x="14580" y="4711"/>
                  </a:moveTo>
                  <a:lnTo>
                    <a:pt x="14591" y="10920"/>
                  </a:lnTo>
                  <a:lnTo>
                    <a:pt x="3404" y="17375"/>
                  </a:lnTo>
                  <a:lnTo>
                    <a:pt x="3404" y="11166"/>
                  </a:lnTo>
                  <a:lnTo>
                    <a:pt x="14580" y="4711"/>
                  </a:lnTo>
                  <a:close/>
                  <a:moveTo>
                    <a:pt x="15929" y="1"/>
                  </a:moveTo>
                  <a:lnTo>
                    <a:pt x="0" y="9207"/>
                  </a:lnTo>
                  <a:lnTo>
                    <a:pt x="0" y="20897"/>
                  </a:lnTo>
                  <a:lnTo>
                    <a:pt x="2034" y="22075"/>
                  </a:lnTo>
                  <a:lnTo>
                    <a:pt x="17963" y="12879"/>
                  </a:lnTo>
                  <a:lnTo>
                    <a:pt x="17963" y="1189"/>
                  </a:lnTo>
                  <a:lnTo>
                    <a:pt x="15929" y="1"/>
                  </a:ln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7"/>
            <p:cNvSpPr/>
            <p:nvPr/>
          </p:nvSpPr>
          <p:spPr>
            <a:xfrm>
              <a:off x="2808661" y="1902515"/>
              <a:ext cx="31481" cy="150684"/>
            </a:xfrm>
            <a:custGeom>
              <a:avLst/>
              <a:gdLst/>
              <a:ahLst/>
              <a:cxnLst/>
              <a:rect l="l" t="t" r="r" b="b"/>
              <a:pathLst>
                <a:path w="2035" h="9742" extrusionOk="0">
                  <a:moveTo>
                    <a:pt x="1" y="0"/>
                  </a:moveTo>
                  <a:lnTo>
                    <a:pt x="22" y="8564"/>
                  </a:lnTo>
                  <a:lnTo>
                    <a:pt x="2035" y="9742"/>
                  </a:lnTo>
                  <a:lnTo>
                    <a:pt x="2035" y="1188"/>
                  </a:lnTo>
                  <a:lnTo>
                    <a:pt x="1"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7"/>
            <p:cNvSpPr/>
            <p:nvPr/>
          </p:nvSpPr>
          <p:spPr>
            <a:xfrm>
              <a:off x="2604811" y="2034989"/>
              <a:ext cx="235345" cy="136114"/>
            </a:xfrm>
            <a:custGeom>
              <a:avLst/>
              <a:gdLst/>
              <a:ahLst/>
              <a:cxnLst/>
              <a:rect l="l" t="t" r="r" b="b"/>
              <a:pathLst>
                <a:path w="15213" h="8800" extrusionOk="0">
                  <a:moveTo>
                    <a:pt x="13200" y="0"/>
                  </a:moveTo>
                  <a:lnTo>
                    <a:pt x="1" y="7622"/>
                  </a:lnTo>
                  <a:lnTo>
                    <a:pt x="2013" y="8800"/>
                  </a:lnTo>
                  <a:lnTo>
                    <a:pt x="15213" y="1178"/>
                  </a:lnTo>
                  <a:lnTo>
                    <a:pt x="13200"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7"/>
            <p:cNvSpPr/>
            <p:nvPr/>
          </p:nvSpPr>
          <p:spPr>
            <a:xfrm>
              <a:off x="2583293" y="2008491"/>
              <a:ext cx="31481" cy="199036"/>
            </a:xfrm>
            <a:custGeom>
              <a:avLst/>
              <a:gdLst/>
              <a:ahLst/>
              <a:cxnLst/>
              <a:rect l="l" t="t" r="r" b="b"/>
              <a:pathLst>
                <a:path w="2035" h="12868" extrusionOk="0">
                  <a:moveTo>
                    <a:pt x="0" y="0"/>
                  </a:moveTo>
                  <a:lnTo>
                    <a:pt x="0" y="11690"/>
                  </a:lnTo>
                  <a:lnTo>
                    <a:pt x="2034" y="12868"/>
                  </a:lnTo>
                  <a:lnTo>
                    <a:pt x="2034" y="117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7"/>
            <p:cNvSpPr/>
            <p:nvPr/>
          </p:nvSpPr>
          <p:spPr>
            <a:xfrm>
              <a:off x="2583293" y="1866071"/>
              <a:ext cx="277903" cy="160630"/>
            </a:xfrm>
            <a:custGeom>
              <a:avLst/>
              <a:gdLst/>
              <a:ahLst/>
              <a:cxnLst/>
              <a:rect l="l" t="t" r="r" b="b"/>
              <a:pathLst>
                <a:path w="17964" h="10385" extrusionOk="0">
                  <a:moveTo>
                    <a:pt x="15929" y="1"/>
                  </a:moveTo>
                  <a:lnTo>
                    <a:pt x="0" y="9207"/>
                  </a:lnTo>
                  <a:lnTo>
                    <a:pt x="2034" y="10385"/>
                  </a:lnTo>
                  <a:lnTo>
                    <a:pt x="17963" y="1189"/>
                  </a:lnTo>
                  <a:lnTo>
                    <a:pt x="15929"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7"/>
            <p:cNvSpPr/>
            <p:nvPr/>
          </p:nvSpPr>
          <p:spPr>
            <a:xfrm>
              <a:off x="2614757" y="1884464"/>
              <a:ext cx="246437" cy="323054"/>
            </a:xfrm>
            <a:custGeom>
              <a:avLst/>
              <a:gdLst/>
              <a:ahLst/>
              <a:cxnLst/>
              <a:rect l="l" t="t" r="r" b="b"/>
              <a:pathLst>
                <a:path w="15930" h="20886" extrusionOk="0">
                  <a:moveTo>
                    <a:pt x="14570" y="2355"/>
                  </a:moveTo>
                  <a:lnTo>
                    <a:pt x="14570" y="10909"/>
                  </a:lnTo>
                  <a:lnTo>
                    <a:pt x="1370" y="18531"/>
                  </a:lnTo>
                  <a:lnTo>
                    <a:pt x="1370" y="9977"/>
                  </a:lnTo>
                  <a:lnTo>
                    <a:pt x="14570" y="2355"/>
                  </a:lnTo>
                  <a:close/>
                  <a:moveTo>
                    <a:pt x="15929" y="0"/>
                  </a:moveTo>
                  <a:lnTo>
                    <a:pt x="0" y="9196"/>
                  </a:lnTo>
                  <a:lnTo>
                    <a:pt x="0" y="20886"/>
                  </a:lnTo>
                  <a:lnTo>
                    <a:pt x="15929" y="11690"/>
                  </a:lnTo>
                  <a:lnTo>
                    <a:pt x="159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7"/>
            <p:cNvSpPr/>
            <p:nvPr/>
          </p:nvSpPr>
          <p:spPr>
            <a:xfrm>
              <a:off x="2582953" y="1766623"/>
              <a:ext cx="278243" cy="260071"/>
            </a:xfrm>
            <a:custGeom>
              <a:avLst/>
              <a:gdLst/>
              <a:ahLst/>
              <a:cxnLst/>
              <a:rect l="l" t="t" r="r" b="b"/>
              <a:pathLst>
                <a:path w="17986" h="16814" extrusionOk="0">
                  <a:moveTo>
                    <a:pt x="12946" y="2944"/>
                  </a:moveTo>
                  <a:cubicBezTo>
                    <a:pt x="13159" y="2944"/>
                    <a:pt x="13365" y="2960"/>
                    <a:pt x="13564" y="2994"/>
                  </a:cubicBezTo>
                  <a:cubicBezTo>
                    <a:pt x="14089" y="3647"/>
                    <a:pt x="14442" y="4546"/>
                    <a:pt x="14549" y="5670"/>
                  </a:cubicBezTo>
                  <a:lnTo>
                    <a:pt x="3994" y="11761"/>
                  </a:lnTo>
                  <a:cubicBezTo>
                    <a:pt x="5032" y="8539"/>
                    <a:pt x="7334" y="5381"/>
                    <a:pt x="9999" y="3839"/>
                  </a:cubicBezTo>
                  <a:cubicBezTo>
                    <a:pt x="11053" y="3235"/>
                    <a:pt x="12058" y="2944"/>
                    <a:pt x="12946" y="2944"/>
                  </a:cubicBezTo>
                  <a:close/>
                  <a:moveTo>
                    <a:pt x="11523" y="1"/>
                  </a:moveTo>
                  <a:cubicBezTo>
                    <a:pt x="10448" y="1"/>
                    <a:pt x="9237" y="351"/>
                    <a:pt x="7955" y="1088"/>
                  </a:cubicBezTo>
                  <a:cubicBezTo>
                    <a:pt x="3565" y="3625"/>
                    <a:pt x="1" y="9802"/>
                    <a:pt x="11" y="14844"/>
                  </a:cubicBezTo>
                  <a:lnTo>
                    <a:pt x="22" y="15636"/>
                  </a:lnTo>
                  <a:lnTo>
                    <a:pt x="2056" y="16814"/>
                  </a:lnTo>
                  <a:lnTo>
                    <a:pt x="17985" y="7618"/>
                  </a:lnTo>
                  <a:lnTo>
                    <a:pt x="17985" y="6826"/>
                  </a:lnTo>
                  <a:cubicBezTo>
                    <a:pt x="17985" y="4310"/>
                    <a:pt x="17086" y="2544"/>
                    <a:pt x="15641" y="1720"/>
                  </a:cubicBezTo>
                  <a:lnTo>
                    <a:pt x="15662" y="1720"/>
                  </a:lnTo>
                  <a:lnTo>
                    <a:pt x="13628" y="542"/>
                  </a:lnTo>
                  <a:cubicBezTo>
                    <a:pt x="13015" y="186"/>
                    <a:pt x="12305" y="1"/>
                    <a:pt x="11523" y="1"/>
                  </a:cubicBez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7"/>
            <p:cNvSpPr/>
            <p:nvPr/>
          </p:nvSpPr>
          <p:spPr>
            <a:xfrm>
              <a:off x="2778697" y="1800670"/>
              <a:ext cx="60782" cy="72048"/>
            </a:xfrm>
            <a:custGeom>
              <a:avLst/>
              <a:gdLst/>
              <a:ahLst/>
              <a:cxnLst/>
              <a:rect l="l" t="t" r="r" b="b"/>
              <a:pathLst>
                <a:path w="3929" h="4658" extrusionOk="0">
                  <a:moveTo>
                    <a:pt x="0" y="0"/>
                  </a:moveTo>
                  <a:lnTo>
                    <a:pt x="28" y="17"/>
                  </a:lnTo>
                  <a:lnTo>
                    <a:pt x="28" y="17"/>
                  </a:lnTo>
                  <a:cubicBezTo>
                    <a:pt x="19" y="11"/>
                    <a:pt x="9" y="6"/>
                    <a:pt x="0" y="0"/>
                  </a:cubicBezTo>
                  <a:close/>
                  <a:moveTo>
                    <a:pt x="28" y="17"/>
                  </a:moveTo>
                  <a:cubicBezTo>
                    <a:pt x="1051" y="621"/>
                    <a:pt x="1736" y="1814"/>
                    <a:pt x="1895" y="3469"/>
                  </a:cubicBezTo>
                  <a:lnTo>
                    <a:pt x="3929" y="4657"/>
                  </a:lnTo>
                  <a:cubicBezTo>
                    <a:pt x="3768" y="2976"/>
                    <a:pt x="3072" y="1788"/>
                    <a:pt x="2034" y="1189"/>
                  </a:cubicBezTo>
                  <a:lnTo>
                    <a:pt x="28" y="17"/>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7"/>
            <p:cNvSpPr/>
            <p:nvPr/>
          </p:nvSpPr>
          <p:spPr>
            <a:xfrm>
              <a:off x="2604811" y="1854315"/>
              <a:ext cx="234680" cy="135635"/>
            </a:xfrm>
            <a:custGeom>
              <a:avLst/>
              <a:gdLst/>
              <a:ahLst/>
              <a:cxnLst/>
              <a:rect l="l" t="t" r="r" b="b"/>
              <a:pathLst>
                <a:path w="15170" h="8769" extrusionOk="0">
                  <a:moveTo>
                    <a:pt x="13136" y="1"/>
                  </a:moveTo>
                  <a:lnTo>
                    <a:pt x="1" y="7591"/>
                  </a:lnTo>
                  <a:lnTo>
                    <a:pt x="2035" y="8768"/>
                  </a:lnTo>
                  <a:lnTo>
                    <a:pt x="15170" y="1189"/>
                  </a:lnTo>
                  <a:lnTo>
                    <a:pt x="13136"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7"/>
            <p:cNvSpPr/>
            <p:nvPr/>
          </p:nvSpPr>
          <p:spPr>
            <a:xfrm>
              <a:off x="2583123" y="1996240"/>
              <a:ext cx="31652" cy="30471"/>
            </a:xfrm>
            <a:custGeom>
              <a:avLst/>
              <a:gdLst/>
              <a:ahLst/>
              <a:cxnLst/>
              <a:rect l="l" t="t" r="r" b="b"/>
              <a:pathLst>
                <a:path w="2046" h="1970" extrusionOk="0">
                  <a:moveTo>
                    <a:pt x="0" y="0"/>
                  </a:moveTo>
                  <a:lnTo>
                    <a:pt x="11" y="792"/>
                  </a:lnTo>
                  <a:lnTo>
                    <a:pt x="2045" y="1970"/>
                  </a:lnTo>
                  <a:lnTo>
                    <a:pt x="2034" y="118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7"/>
            <p:cNvSpPr/>
            <p:nvPr/>
          </p:nvSpPr>
          <p:spPr>
            <a:xfrm>
              <a:off x="2705993" y="1766623"/>
              <a:ext cx="119258" cy="35219"/>
            </a:xfrm>
            <a:custGeom>
              <a:avLst/>
              <a:gdLst/>
              <a:ahLst/>
              <a:cxnLst/>
              <a:rect l="l" t="t" r="r" b="b"/>
              <a:pathLst>
                <a:path w="7709" h="2277" extrusionOk="0">
                  <a:moveTo>
                    <a:pt x="3569" y="1"/>
                  </a:moveTo>
                  <a:cubicBezTo>
                    <a:pt x="2494" y="1"/>
                    <a:pt x="1283" y="351"/>
                    <a:pt x="1" y="1088"/>
                  </a:cubicBezTo>
                  <a:lnTo>
                    <a:pt x="2035" y="2276"/>
                  </a:lnTo>
                  <a:cubicBezTo>
                    <a:pt x="3321" y="1537"/>
                    <a:pt x="4535" y="1187"/>
                    <a:pt x="5613" y="1187"/>
                  </a:cubicBezTo>
                  <a:cubicBezTo>
                    <a:pt x="6391" y="1187"/>
                    <a:pt x="7098" y="1369"/>
                    <a:pt x="7708" y="1720"/>
                  </a:cubicBezTo>
                  <a:lnTo>
                    <a:pt x="5674" y="542"/>
                  </a:lnTo>
                  <a:cubicBezTo>
                    <a:pt x="5061" y="186"/>
                    <a:pt x="4351" y="1"/>
                    <a:pt x="3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7"/>
            <p:cNvSpPr/>
            <p:nvPr/>
          </p:nvSpPr>
          <p:spPr>
            <a:xfrm>
              <a:off x="2582953" y="1783453"/>
              <a:ext cx="154530" cy="231162"/>
            </a:xfrm>
            <a:custGeom>
              <a:avLst/>
              <a:gdLst/>
              <a:ahLst/>
              <a:cxnLst/>
              <a:rect l="l" t="t" r="r" b="b"/>
              <a:pathLst>
                <a:path w="9989" h="14945" extrusionOk="0">
                  <a:moveTo>
                    <a:pt x="7955" y="0"/>
                  </a:moveTo>
                  <a:cubicBezTo>
                    <a:pt x="3565" y="2537"/>
                    <a:pt x="1" y="8714"/>
                    <a:pt x="11" y="13756"/>
                  </a:cubicBezTo>
                  <a:lnTo>
                    <a:pt x="2045" y="14944"/>
                  </a:lnTo>
                  <a:cubicBezTo>
                    <a:pt x="2035" y="9892"/>
                    <a:pt x="5599" y="3725"/>
                    <a:pt x="9989" y="1188"/>
                  </a:cubicBezTo>
                  <a:lnTo>
                    <a:pt x="79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7"/>
            <p:cNvSpPr/>
            <p:nvPr/>
          </p:nvSpPr>
          <p:spPr>
            <a:xfrm>
              <a:off x="2614417" y="1784969"/>
              <a:ext cx="246777" cy="241726"/>
            </a:xfrm>
            <a:custGeom>
              <a:avLst/>
              <a:gdLst/>
              <a:ahLst/>
              <a:cxnLst/>
              <a:rect l="l" t="t" r="r" b="b"/>
              <a:pathLst>
                <a:path w="15952" h="15628" extrusionOk="0">
                  <a:moveTo>
                    <a:pt x="10914" y="1752"/>
                  </a:moveTo>
                  <a:cubicBezTo>
                    <a:pt x="12887" y="1752"/>
                    <a:pt x="14305" y="3178"/>
                    <a:pt x="14549" y="5672"/>
                  </a:cubicBezTo>
                  <a:lnTo>
                    <a:pt x="1414" y="13251"/>
                  </a:lnTo>
                  <a:cubicBezTo>
                    <a:pt x="1746" y="9237"/>
                    <a:pt x="4550" y="4623"/>
                    <a:pt x="7965" y="2653"/>
                  </a:cubicBezTo>
                  <a:cubicBezTo>
                    <a:pt x="9023" y="2041"/>
                    <a:pt x="10024" y="1752"/>
                    <a:pt x="10914" y="1752"/>
                  </a:cubicBezTo>
                  <a:close/>
                  <a:moveTo>
                    <a:pt x="11527" y="0"/>
                  </a:moveTo>
                  <a:cubicBezTo>
                    <a:pt x="10451" y="0"/>
                    <a:pt x="9237" y="351"/>
                    <a:pt x="7955" y="1090"/>
                  </a:cubicBezTo>
                  <a:cubicBezTo>
                    <a:pt x="3565" y="3627"/>
                    <a:pt x="1" y="9794"/>
                    <a:pt x="11" y="14846"/>
                  </a:cubicBezTo>
                  <a:lnTo>
                    <a:pt x="22" y="15628"/>
                  </a:lnTo>
                  <a:lnTo>
                    <a:pt x="15951" y="6432"/>
                  </a:lnTo>
                  <a:lnTo>
                    <a:pt x="15951" y="5640"/>
                  </a:lnTo>
                  <a:cubicBezTo>
                    <a:pt x="15944" y="2068"/>
                    <a:pt x="14142" y="0"/>
                    <a:pt x="1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7"/>
            <p:cNvSpPr/>
            <p:nvPr/>
          </p:nvSpPr>
          <p:spPr>
            <a:xfrm>
              <a:off x="2626019" y="1903660"/>
              <a:ext cx="487723" cy="439138"/>
            </a:xfrm>
            <a:custGeom>
              <a:avLst/>
              <a:gdLst/>
              <a:ahLst/>
              <a:cxnLst/>
              <a:rect l="l" t="t" r="r" b="b"/>
              <a:pathLst>
                <a:path w="31527" h="28391" extrusionOk="0">
                  <a:moveTo>
                    <a:pt x="14570" y="1"/>
                  </a:moveTo>
                  <a:lnTo>
                    <a:pt x="0" y="8415"/>
                  </a:lnTo>
                  <a:lnTo>
                    <a:pt x="21" y="18542"/>
                  </a:lnTo>
                  <a:lnTo>
                    <a:pt x="16946" y="28391"/>
                  </a:lnTo>
                  <a:lnTo>
                    <a:pt x="31526" y="19976"/>
                  </a:lnTo>
                  <a:lnTo>
                    <a:pt x="31526" y="9860"/>
                  </a:lnTo>
                  <a:lnTo>
                    <a:pt x="14570" y="1"/>
                  </a:lnTo>
                  <a:close/>
                </a:path>
              </a:pathLst>
            </a:custGeom>
            <a:solidFill>
              <a:srgbClr val="F18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7"/>
            <p:cNvSpPr/>
            <p:nvPr/>
          </p:nvSpPr>
          <p:spPr>
            <a:xfrm>
              <a:off x="2626019" y="2033829"/>
              <a:ext cx="262170" cy="308979"/>
            </a:xfrm>
            <a:custGeom>
              <a:avLst/>
              <a:gdLst/>
              <a:ahLst/>
              <a:cxnLst/>
              <a:rect l="l" t="t" r="r" b="b"/>
              <a:pathLst>
                <a:path w="16947" h="19976" extrusionOk="0">
                  <a:moveTo>
                    <a:pt x="0" y="0"/>
                  </a:moveTo>
                  <a:lnTo>
                    <a:pt x="21" y="10127"/>
                  </a:lnTo>
                  <a:lnTo>
                    <a:pt x="16946" y="19976"/>
                  </a:lnTo>
                  <a:lnTo>
                    <a:pt x="16946" y="985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7"/>
            <p:cNvSpPr/>
            <p:nvPr/>
          </p:nvSpPr>
          <p:spPr>
            <a:xfrm>
              <a:off x="2626019" y="1903660"/>
              <a:ext cx="487723" cy="282669"/>
            </a:xfrm>
            <a:custGeom>
              <a:avLst/>
              <a:gdLst/>
              <a:ahLst/>
              <a:cxnLst/>
              <a:rect l="l" t="t" r="r" b="b"/>
              <a:pathLst>
                <a:path w="31527" h="18275" extrusionOk="0">
                  <a:moveTo>
                    <a:pt x="14570" y="1"/>
                  </a:moveTo>
                  <a:lnTo>
                    <a:pt x="0" y="8415"/>
                  </a:lnTo>
                  <a:lnTo>
                    <a:pt x="16946" y="18274"/>
                  </a:lnTo>
                  <a:lnTo>
                    <a:pt x="31526" y="9860"/>
                  </a:lnTo>
                  <a:lnTo>
                    <a:pt x="14570" y="1"/>
                  </a:lnTo>
                  <a:close/>
                </a:path>
              </a:pathLst>
            </a:custGeom>
            <a:solidFill>
              <a:srgbClr val="FF99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7"/>
            <p:cNvSpPr/>
            <p:nvPr/>
          </p:nvSpPr>
          <p:spPr>
            <a:xfrm>
              <a:off x="2888156" y="2056181"/>
              <a:ext cx="225568" cy="286628"/>
            </a:xfrm>
            <a:custGeom>
              <a:avLst/>
              <a:gdLst/>
              <a:ahLst/>
              <a:cxnLst/>
              <a:rect l="l" t="t" r="r" b="b"/>
              <a:pathLst>
                <a:path w="14581" h="18531" extrusionOk="0">
                  <a:moveTo>
                    <a:pt x="14580" y="0"/>
                  </a:moveTo>
                  <a:lnTo>
                    <a:pt x="0" y="8414"/>
                  </a:lnTo>
                  <a:lnTo>
                    <a:pt x="0" y="18531"/>
                  </a:lnTo>
                  <a:lnTo>
                    <a:pt x="14580" y="10116"/>
                  </a:lnTo>
                  <a:lnTo>
                    <a:pt x="145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7"/>
            <p:cNvSpPr/>
            <p:nvPr/>
          </p:nvSpPr>
          <p:spPr>
            <a:xfrm>
              <a:off x="2598855" y="2168607"/>
              <a:ext cx="292151" cy="192926"/>
            </a:xfrm>
            <a:custGeom>
              <a:avLst/>
              <a:gdLst/>
              <a:ahLst/>
              <a:cxnLst/>
              <a:rect l="l" t="t" r="r" b="b"/>
              <a:pathLst>
                <a:path w="18885" h="12473" extrusionOk="0">
                  <a:moveTo>
                    <a:pt x="0" y="1"/>
                  </a:moveTo>
                  <a:lnTo>
                    <a:pt x="0" y="1928"/>
                  </a:lnTo>
                  <a:lnTo>
                    <a:pt x="18156" y="12472"/>
                  </a:lnTo>
                  <a:lnTo>
                    <a:pt x="18156" y="10545"/>
                  </a:lnTo>
                  <a:lnTo>
                    <a:pt x="18884" y="10117"/>
                  </a:lnTo>
                  <a:lnTo>
                    <a:pt x="1767" y="108"/>
                  </a:lnTo>
                  <a:lnTo>
                    <a:pt x="975" y="568"/>
                  </a:lnTo>
                  <a:lnTo>
                    <a:pt x="0" y="1"/>
                  </a:ln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7"/>
            <p:cNvSpPr/>
            <p:nvPr/>
          </p:nvSpPr>
          <p:spPr>
            <a:xfrm>
              <a:off x="2613922" y="2170278"/>
              <a:ext cx="277083" cy="161450"/>
            </a:xfrm>
            <a:custGeom>
              <a:avLst/>
              <a:gdLst/>
              <a:ahLst/>
              <a:cxnLst/>
              <a:rect l="l" t="t" r="r" b="b"/>
              <a:pathLst>
                <a:path w="17911" h="10438" extrusionOk="0">
                  <a:moveTo>
                    <a:pt x="793" y="0"/>
                  </a:moveTo>
                  <a:lnTo>
                    <a:pt x="1" y="460"/>
                  </a:lnTo>
                  <a:lnTo>
                    <a:pt x="17182" y="10437"/>
                  </a:lnTo>
                  <a:lnTo>
                    <a:pt x="17910" y="10009"/>
                  </a:lnTo>
                  <a:lnTo>
                    <a:pt x="7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7"/>
            <p:cNvSpPr/>
            <p:nvPr/>
          </p:nvSpPr>
          <p:spPr>
            <a:xfrm>
              <a:off x="2848246" y="2020077"/>
              <a:ext cx="278058" cy="341445"/>
            </a:xfrm>
            <a:custGeom>
              <a:avLst/>
              <a:gdLst/>
              <a:ahLst/>
              <a:cxnLst/>
              <a:rect l="l" t="t" r="r" b="b"/>
              <a:pathLst>
                <a:path w="17974" h="22075" extrusionOk="0">
                  <a:moveTo>
                    <a:pt x="14580" y="4711"/>
                  </a:moveTo>
                  <a:lnTo>
                    <a:pt x="14602" y="10909"/>
                  </a:lnTo>
                  <a:lnTo>
                    <a:pt x="3404" y="17375"/>
                  </a:lnTo>
                  <a:lnTo>
                    <a:pt x="3404" y="11166"/>
                  </a:lnTo>
                  <a:lnTo>
                    <a:pt x="14580" y="4711"/>
                  </a:lnTo>
                  <a:close/>
                  <a:moveTo>
                    <a:pt x="15929" y="1"/>
                  </a:moveTo>
                  <a:lnTo>
                    <a:pt x="0" y="9196"/>
                  </a:lnTo>
                  <a:lnTo>
                    <a:pt x="0" y="20897"/>
                  </a:lnTo>
                  <a:lnTo>
                    <a:pt x="2034" y="22074"/>
                  </a:lnTo>
                  <a:lnTo>
                    <a:pt x="17974" y="12879"/>
                  </a:lnTo>
                  <a:lnTo>
                    <a:pt x="17974" y="1178"/>
                  </a:lnTo>
                  <a:lnTo>
                    <a:pt x="15929" y="1"/>
                  </a:ln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7"/>
            <p:cNvSpPr/>
            <p:nvPr/>
          </p:nvSpPr>
          <p:spPr>
            <a:xfrm>
              <a:off x="3073614" y="2056506"/>
              <a:ext cx="31481" cy="150700"/>
            </a:xfrm>
            <a:custGeom>
              <a:avLst/>
              <a:gdLst/>
              <a:ahLst/>
              <a:cxnLst/>
              <a:rect l="l" t="t" r="r" b="b"/>
              <a:pathLst>
                <a:path w="2035" h="9743" extrusionOk="0">
                  <a:moveTo>
                    <a:pt x="1" y="1"/>
                  </a:moveTo>
                  <a:lnTo>
                    <a:pt x="33" y="8554"/>
                  </a:lnTo>
                  <a:lnTo>
                    <a:pt x="2035" y="9742"/>
                  </a:lnTo>
                  <a:lnTo>
                    <a:pt x="2035" y="117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7"/>
            <p:cNvSpPr/>
            <p:nvPr/>
          </p:nvSpPr>
          <p:spPr>
            <a:xfrm>
              <a:off x="2869763" y="2188809"/>
              <a:ext cx="235345" cy="136300"/>
            </a:xfrm>
            <a:custGeom>
              <a:avLst/>
              <a:gdLst/>
              <a:ahLst/>
              <a:cxnLst/>
              <a:rect l="l" t="t" r="r" b="b"/>
              <a:pathLst>
                <a:path w="15213" h="8812" extrusionOk="0">
                  <a:moveTo>
                    <a:pt x="13211" y="1"/>
                  </a:moveTo>
                  <a:lnTo>
                    <a:pt x="1" y="7634"/>
                  </a:lnTo>
                  <a:lnTo>
                    <a:pt x="2013" y="8811"/>
                  </a:lnTo>
                  <a:lnTo>
                    <a:pt x="15213" y="1189"/>
                  </a:lnTo>
                  <a:lnTo>
                    <a:pt x="13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7"/>
            <p:cNvSpPr/>
            <p:nvPr/>
          </p:nvSpPr>
          <p:spPr>
            <a:xfrm>
              <a:off x="2848246" y="2162327"/>
              <a:ext cx="31481" cy="199206"/>
            </a:xfrm>
            <a:custGeom>
              <a:avLst/>
              <a:gdLst/>
              <a:ahLst/>
              <a:cxnLst/>
              <a:rect l="l" t="t" r="r" b="b"/>
              <a:pathLst>
                <a:path w="2035" h="12879" extrusionOk="0">
                  <a:moveTo>
                    <a:pt x="0" y="0"/>
                  </a:moveTo>
                  <a:lnTo>
                    <a:pt x="0" y="11701"/>
                  </a:lnTo>
                  <a:lnTo>
                    <a:pt x="2034" y="12878"/>
                  </a:lnTo>
                  <a:lnTo>
                    <a:pt x="2034" y="118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7"/>
            <p:cNvSpPr/>
            <p:nvPr/>
          </p:nvSpPr>
          <p:spPr>
            <a:xfrm>
              <a:off x="2848246" y="2020077"/>
              <a:ext cx="278058" cy="160630"/>
            </a:xfrm>
            <a:custGeom>
              <a:avLst/>
              <a:gdLst/>
              <a:ahLst/>
              <a:cxnLst/>
              <a:rect l="l" t="t" r="r" b="b"/>
              <a:pathLst>
                <a:path w="17974" h="10385" extrusionOk="0">
                  <a:moveTo>
                    <a:pt x="15929" y="1"/>
                  </a:moveTo>
                  <a:lnTo>
                    <a:pt x="0" y="9196"/>
                  </a:lnTo>
                  <a:lnTo>
                    <a:pt x="2034" y="10384"/>
                  </a:lnTo>
                  <a:lnTo>
                    <a:pt x="17974" y="1178"/>
                  </a:lnTo>
                  <a:lnTo>
                    <a:pt x="15929"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7"/>
            <p:cNvSpPr/>
            <p:nvPr/>
          </p:nvSpPr>
          <p:spPr>
            <a:xfrm>
              <a:off x="2879710" y="2038299"/>
              <a:ext cx="246592" cy="323224"/>
            </a:xfrm>
            <a:custGeom>
              <a:avLst/>
              <a:gdLst/>
              <a:ahLst/>
              <a:cxnLst/>
              <a:rect l="l" t="t" r="r" b="b"/>
              <a:pathLst>
                <a:path w="15940" h="20897" extrusionOk="0">
                  <a:moveTo>
                    <a:pt x="14570" y="2366"/>
                  </a:moveTo>
                  <a:lnTo>
                    <a:pt x="14570" y="10919"/>
                  </a:lnTo>
                  <a:lnTo>
                    <a:pt x="1370" y="18541"/>
                  </a:lnTo>
                  <a:lnTo>
                    <a:pt x="1370" y="9988"/>
                  </a:lnTo>
                  <a:lnTo>
                    <a:pt x="14570" y="2366"/>
                  </a:lnTo>
                  <a:close/>
                  <a:moveTo>
                    <a:pt x="15940" y="0"/>
                  </a:moveTo>
                  <a:lnTo>
                    <a:pt x="0" y="9206"/>
                  </a:lnTo>
                  <a:lnTo>
                    <a:pt x="0" y="20896"/>
                  </a:lnTo>
                  <a:lnTo>
                    <a:pt x="15940" y="11701"/>
                  </a:lnTo>
                  <a:lnTo>
                    <a:pt x="159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7"/>
            <p:cNvSpPr/>
            <p:nvPr/>
          </p:nvSpPr>
          <p:spPr>
            <a:xfrm>
              <a:off x="2625848" y="1801320"/>
              <a:ext cx="487893" cy="362481"/>
            </a:xfrm>
            <a:custGeom>
              <a:avLst/>
              <a:gdLst/>
              <a:ahLst/>
              <a:cxnLst/>
              <a:rect l="l" t="t" r="r" b="b"/>
              <a:pathLst>
                <a:path w="31538" h="23435" extrusionOk="0">
                  <a:moveTo>
                    <a:pt x="10541" y="1"/>
                  </a:moveTo>
                  <a:cubicBezTo>
                    <a:pt x="9557" y="1"/>
                    <a:pt x="8447" y="321"/>
                    <a:pt x="7269" y="997"/>
                  </a:cubicBezTo>
                  <a:cubicBezTo>
                    <a:pt x="3244" y="3320"/>
                    <a:pt x="0" y="8951"/>
                    <a:pt x="11" y="13575"/>
                  </a:cubicBezTo>
                  <a:lnTo>
                    <a:pt x="16968" y="23435"/>
                  </a:lnTo>
                  <a:lnTo>
                    <a:pt x="31537" y="15020"/>
                  </a:lnTo>
                  <a:cubicBezTo>
                    <a:pt x="31537" y="12719"/>
                    <a:pt x="30713" y="11092"/>
                    <a:pt x="29396" y="10342"/>
                  </a:cubicBezTo>
                  <a:lnTo>
                    <a:pt x="29418" y="10342"/>
                  </a:lnTo>
                  <a:lnTo>
                    <a:pt x="12461" y="494"/>
                  </a:lnTo>
                  <a:cubicBezTo>
                    <a:pt x="11903" y="169"/>
                    <a:pt x="11255" y="1"/>
                    <a:pt x="10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7"/>
            <p:cNvSpPr/>
            <p:nvPr/>
          </p:nvSpPr>
          <p:spPr>
            <a:xfrm>
              <a:off x="2738292" y="1801320"/>
              <a:ext cx="342645" cy="167931"/>
            </a:xfrm>
            <a:custGeom>
              <a:avLst/>
              <a:gdLst/>
              <a:ahLst/>
              <a:cxnLst/>
              <a:rect l="l" t="t" r="r" b="b"/>
              <a:pathLst>
                <a:path w="22149" h="10857" extrusionOk="0">
                  <a:moveTo>
                    <a:pt x="3272" y="1"/>
                  </a:moveTo>
                  <a:cubicBezTo>
                    <a:pt x="2288" y="1"/>
                    <a:pt x="1178" y="321"/>
                    <a:pt x="0" y="997"/>
                  </a:cubicBezTo>
                  <a:lnTo>
                    <a:pt x="16957" y="10856"/>
                  </a:lnTo>
                  <a:cubicBezTo>
                    <a:pt x="18131" y="10173"/>
                    <a:pt x="19244" y="9850"/>
                    <a:pt x="20230" y="9850"/>
                  </a:cubicBezTo>
                  <a:cubicBezTo>
                    <a:pt x="20944" y="9850"/>
                    <a:pt x="21592" y="10019"/>
                    <a:pt x="22149" y="10342"/>
                  </a:cubicBezTo>
                  <a:lnTo>
                    <a:pt x="5192" y="494"/>
                  </a:lnTo>
                  <a:cubicBezTo>
                    <a:pt x="4634" y="169"/>
                    <a:pt x="3986" y="1"/>
                    <a:pt x="3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7"/>
            <p:cNvSpPr/>
            <p:nvPr/>
          </p:nvSpPr>
          <p:spPr>
            <a:xfrm>
              <a:off x="2888156" y="1953779"/>
              <a:ext cx="225568" cy="210033"/>
            </a:xfrm>
            <a:custGeom>
              <a:avLst/>
              <a:gdLst/>
              <a:ahLst/>
              <a:cxnLst/>
              <a:rect l="l" t="t" r="r" b="b"/>
              <a:pathLst>
                <a:path w="14581" h="13579" extrusionOk="0">
                  <a:moveTo>
                    <a:pt x="10540" y="0"/>
                  </a:moveTo>
                  <a:cubicBezTo>
                    <a:pt x="9556" y="0"/>
                    <a:pt x="8444" y="322"/>
                    <a:pt x="7269" y="1000"/>
                  </a:cubicBezTo>
                  <a:cubicBezTo>
                    <a:pt x="3244" y="3323"/>
                    <a:pt x="0" y="8954"/>
                    <a:pt x="11" y="13579"/>
                  </a:cubicBezTo>
                  <a:lnTo>
                    <a:pt x="14580" y="5164"/>
                  </a:lnTo>
                  <a:cubicBezTo>
                    <a:pt x="14573" y="1890"/>
                    <a:pt x="12929" y="0"/>
                    <a:pt x="105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7"/>
            <p:cNvSpPr/>
            <p:nvPr/>
          </p:nvSpPr>
          <p:spPr>
            <a:xfrm>
              <a:off x="2598855" y="1990269"/>
              <a:ext cx="292801" cy="222717"/>
            </a:xfrm>
            <a:custGeom>
              <a:avLst/>
              <a:gdLst/>
              <a:ahLst/>
              <a:cxnLst/>
              <a:rect l="l" t="t" r="r" b="b"/>
              <a:pathLst>
                <a:path w="18927" h="14399" extrusionOk="0">
                  <a:moveTo>
                    <a:pt x="0" y="1"/>
                  </a:moveTo>
                  <a:lnTo>
                    <a:pt x="0" y="3854"/>
                  </a:lnTo>
                  <a:lnTo>
                    <a:pt x="18156" y="14399"/>
                  </a:lnTo>
                  <a:lnTo>
                    <a:pt x="18156" y="10556"/>
                  </a:lnTo>
                  <a:lnTo>
                    <a:pt x="18242" y="10599"/>
                  </a:lnTo>
                  <a:lnTo>
                    <a:pt x="18927" y="10192"/>
                  </a:lnTo>
                  <a:lnTo>
                    <a:pt x="1820" y="183"/>
                  </a:lnTo>
                  <a:lnTo>
                    <a:pt x="1060" y="622"/>
                  </a:lnTo>
                  <a:lnTo>
                    <a:pt x="0" y="1"/>
                  </a:ln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7"/>
            <p:cNvSpPr/>
            <p:nvPr/>
          </p:nvSpPr>
          <p:spPr>
            <a:xfrm>
              <a:off x="2615252" y="1993084"/>
              <a:ext cx="276402" cy="161125"/>
            </a:xfrm>
            <a:custGeom>
              <a:avLst/>
              <a:gdLst/>
              <a:ahLst/>
              <a:cxnLst/>
              <a:rect l="l" t="t" r="r" b="b"/>
              <a:pathLst>
                <a:path w="17867" h="10417" extrusionOk="0">
                  <a:moveTo>
                    <a:pt x="760" y="1"/>
                  </a:moveTo>
                  <a:lnTo>
                    <a:pt x="0" y="429"/>
                  </a:lnTo>
                  <a:lnTo>
                    <a:pt x="17182" y="10417"/>
                  </a:lnTo>
                  <a:lnTo>
                    <a:pt x="17867" y="10010"/>
                  </a:lnTo>
                  <a:lnTo>
                    <a:pt x="7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7"/>
            <p:cNvSpPr/>
            <p:nvPr/>
          </p:nvSpPr>
          <p:spPr>
            <a:xfrm>
              <a:off x="2847906" y="1920629"/>
              <a:ext cx="278398" cy="260071"/>
            </a:xfrm>
            <a:custGeom>
              <a:avLst/>
              <a:gdLst/>
              <a:ahLst/>
              <a:cxnLst/>
              <a:rect l="l" t="t" r="r" b="b"/>
              <a:pathLst>
                <a:path w="17996" h="16814" extrusionOk="0">
                  <a:moveTo>
                    <a:pt x="12962" y="2937"/>
                  </a:moveTo>
                  <a:cubicBezTo>
                    <a:pt x="13169" y="2937"/>
                    <a:pt x="13370" y="2952"/>
                    <a:pt x="13564" y="2983"/>
                  </a:cubicBezTo>
                  <a:cubicBezTo>
                    <a:pt x="14089" y="3646"/>
                    <a:pt x="14442" y="4545"/>
                    <a:pt x="14549" y="5670"/>
                  </a:cubicBezTo>
                  <a:lnTo>
                    <a:pt x="4004" y="11761"/>
                  </a:lnTo>
                  <a:cubicBezTo>
                    <a:pt x="5032" y="8538"/>
                    <a:pt x="7334" y="5380"/>
                    <a:pt x="9999" y="3839"/>
                  </a:cubicBezTo>
                  <a:cubicBezTo>
                    <a:pt x="11059" y="3222"/>
                    <a:pt x="12069" y="2937"/>
                    <a:pt x="12962" y="2937"/>
                  </a:cubicBezTo>
                  <a:close/>
                  <a:moveTo>
                    <a:pt x="11523" y="0"/>
                  </a:moveTo>
                  <a:cubicBezTo>
                    <a:pt x="10448" y="0"/>
                    <a:pt x="9237" y="350"/>
                    <a:pt x="7955" y="1088"/>
                  </a:cubicBezTo>
                  <a:cubicBezTo>
                    <a:pt x="3566" y="3625"/>
                    <a:pt x="1" y="9791"/>
                    <a:pt x="11" y="14844"/>
                  </a:cubicBezTo>
                  <a:lnTo>
                    <a:pt x="22" y="15625"/>
                  </a:lnTo>
                  <a:lnTo>
                    <a:pt x="2056" y="16813"/>
                  </a:lnTo>
                  <a:lnTo>
                    <a:pt x="17996" y="7607"/>
                  </a:lnTo>
                  <a:lnTo>
                    <a:pt x="17985" y="6826"/>
                  </a:lnTo>
                  <a:cubicBezTo>
                    <a:pt x="17985" y="4310"/>
                    <a:pt x="17086" y="2544"/>
                    <a:pt x="15652" y="1709"/>
                  </a:cubicBezTo>
                  <a:lnTo>
                    <a:pt x="15652" y="1709"/>
                  </a:lnTo>
                  <a:cubicBezTo>
                    <a:pt x="15652" y="1711"/>
                    <a:pt x="15652" y="1712"/>
                    <a:pt x="15653" y="1714"/>
                  </a:cubicBezTo>
                  <a:lnTo>
                    <a:pt x="15653" y="1714"/>
                  </a:lnTo>
                  <a:lnTo>
                    <a:pt x="13628" y="542"/>
                  </a:lnTo>
                  <a:cubicBezTo>
                    <a:pt x="13015" y="186"/>
                    <a:pt x="12305" y="0"/>
                    <a:pt x="11523" y="0"/>
                  </a:cubicBez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7"/>
            <p:cNvSpPr/>
            <p:nvPr/>
          </p:nvSpPr>
          <p:spPr>
            <a:xfrm>
              <a:off x="3043805" y="1954676"/>
              <a:ext cx="60627" cy="71877"/>
            </a:xfrm>
            <a:custGeom>
              <a:avLst/>
              <a:gdLst/>
              <a:ahLst/>
              <a:cxnLst/>
              <a:rect l="l" t="t" r="r" b="b"/>
              <a:pathLst>
                <a:path w="3919" h="4647" extrusionOk="0">
                  <a:moveTo>
                    <a:pt x="1" y="0"/>
                  </a:moveTo>
                  <a:lnTo>
                    <a:pt x="1" y="0"/>
                  </a:lnTo>
                  <a:cubicBezTo>
                    <a:pt x="1029" y="600"/>
                    <a:pt x="1724" y="1788"/>
                    <a:pt x="1885" y="3469"/>
                  </a:cubicBezTo>
                  <a:lnTo>
                    <a:pt x="3919" y="4646"/>
                  </a:lnTo>
                  <a:cubicBezTo>
                    <a:pt x="3758" y="2976"/>
                    <a:pt x="3063" y="1788"/>
                    <a:pt x="2035" y="1178"/>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7"/>
            <p:cNvSpPr/>
            <p:nvPr/>
          </p:nvSpPr>
          <p:spPr>
            <a:xfrm>
              <a:off x="2869763" y="2008321"/>
              <a:ext cx="234680" cy="135619"/>
            </a:xfrm>
            <a:custGeom>
              <a:avLst/>
              <a:gdLst/>
              <a:ahLst/>
              <a:cxnLst/>
              <a:rect l="l" t="t" r="r" b="b"/>
              <a:pathLst>
                <a:path w="15170" h="8768" extrusionOk="0">
                  <a:moveTo>
                    <a:pt x="13136" y="1"/>
                  </a:moveTo>
                  <a:lnTo>
                    <a:pt x="1" y="7580"/>
                  </a:lnTo>
                  <a:lnTo>
                    <a:pt x="2035" y="8768"/>
                  </a:lnTo>
                  <a:lnTo>
                    <a:pt x="15170" y="1178"/>
                  </a:lnTo>
                  <a:lnTo>
                    <a:pt x="131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7"/>
            <p:cNvSpPr/>
            <p:nvPr/>
          </p:nvSpPr>
          <p:spPr>
            <a:xfrm>
              <a:off x="2848076" y="2150230"/>
              <a:ext cx="31652" cy="30486"/>
            </a:xfrm>
            <a:custGeom>
              <a:avLst/>
              <a:gdLst/>
              <a:ahLst/>
              <a:cxnLst/>
              <a:rect l="l" t="t" r="r" b="b"/>
              <a:pathLst>
                <a:path w="2046" h="1971" extrusionOk="0">
                  <a:moveTo>
                    <a:pt x="0" y="1"/>
                  </a:moveTo>
                  <a:lnTo>
                    <a:pt x="11" y="782"/>
                  </a:lnTo>
                  <a:lnTo>
                    <a:pt x="2045" y="1970"/>
                  </a:lnTo>
                  <a:lnTo>
                    <a:pt x="2045" y="1189"/>
                  </a:lnTo>
                  <a:lnTo>
                    <a:pt x="0"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7"/>
            <p:cNvSpPr/>
            <p:nvPr/>
          </p:nvSpPr>
          <p:spPr>
            <a:xfrm>
              <a:off x="2970946" y="1920629"/>
              <a:ext cx="119258" cy="35049"/>
            </a:xfrm>
            <a:custGeom>
              <a:avLst/>
              <a:gdLst/>
              <a:ahLst/>
              <a:cxnLst/>
              <a:rect l="l" t="t" r="r" b="b"/>
              <a:pathLst>
                <a:path w="7709" h="2266" extrusionOk="0">
                  <a:moveTo>
                    <a:pt x="7678" y="1702"/>
                  </a:moveTo>
                  <a:lnTo>
                    <a:pt x="7708" y="1719"/>
                  </a:lnTo>
                  <a:cubicBezTo>
                    <a:pt x="7698" y="1713"/>
                    <a:pt x="7688" y="1708"/>
                    <a:pt x="7678" y="1702"/>
                  </a:cubicBezTo>
                  <a:close/>
                  <a:moveTo>
                    <a:pt x="3569" y="0"/>
                  </a:moveTo>
                  <a:cubicBezTo>
                    <a:pt x="2494" y="0"/>
                    <a:pt x="1283" y="350"/>
                    <a:pt x="1" y="1088"/>
                  </a:cubicBezTo>
                  <a:lnTo>
                    <a:pt x="2045" y="2265"/>
                  </a:lnTo>
                  <a:cubicBezTo>
                    <a:pt x="3322" y="1528"/>
                    <a:pt x="4534" y="1178"/>
                    <a:pt x="5608" y="1178"/>
                  </a:cubicBezTo>
                  <a:cubicBezTo>
                    <a:pt x="6377" y="1178"/>
                    <a:pt x="7076" y="1357"/>
                    <a:pt x="7678" y="1702"/>
                  </a:cubicBezTo>
                  <a:lnTo>
                    <a:pt x="7678" y="1702"/>
                  </a:lnTo>
                  <a:lnTo>
                    <a:pt x="5674" y="542"/>
                  </a:lnTo>
                  <a:cubicBezTo>
                    <a:pt x="5061" y="186"/>
                    <a:pt x="4351" y="0"/>
                    <a:pt x="3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7"/>
            <p:cNvSpPr/>
            <p:nvPr/>
          </p:nvSpPr>
          <p:spPr>
            <a:xfrm>
              <a:off x="2847906" y="1937444"/>
              <a:ext cx="154530" cy="231162"/>
            </a:xfrm>
            <a:custGeom>
              <a:avLst/>
              <a:gdLst/>
              <a:ahLst/>
              <a:cxnLst/>
              <a:rect l="l" t="t" r="r" b="b"/>
              <a:pathLst>
                <a:path w="9989" h="14945" extrusionOk="0">
                  <a:moveTo>
                    <a:pt x="7955" y="1"/>
                  </a:moveTo>
                  <a:cubicBezTo>
                    <a:pt x="3566" y="2538"/>
                    <a:pt x="1" y="8715"/>
                    <a:pt x="11" y="13757"/>
                  </a:cubicBezTo>
                  <a:lnTo>
                    <a:pt x="2056" y="14945"/>
                  </a:lnTo>
                  <a:cubicBezTo>
                    <a:pt x="2035" y="9892"/>
                    <a:pt x="5600" y="3715"/>
                    <a:pt x="9989" y="1178"/>
                  </a:cubicBezTo>
                  <a:lnTo>
                    <a:pt x="7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7"/>
            <p:cNvSpPr/>
            <p:nvPr/>
          </p:nvSpPr>
          <p:spPr>
            <a:xfrm>
              <a:off x="2879370" y="1938805"/>
              <a:ext cx="246932" cy="241896"/>
            </a:xfrm>
            <a:custGeom>
              <a:avLst/>
              <a:gdLst/>
              <a:ahLst/>
              <a:cxnLst/>
              <a:rect l="l" t="t" r="r" b="b"/>
              <a:pathLst>
                <a:path w="15962" h="15639" extrusionOk="0">
                  <a:moveTo>
                    <a:pt x="10925" y="1760"/>
                  </a:moveTo>
                  <a:cubicBezTo>
                    <a:pt x="12895" y="1760"/>
                    <a:pt x="14306" y="3181"/>
                    <a:pt x="14549" y="5672"/>
                  </a:cubicBezTo>
                  <a:lnTo>
                    <a:pt x="1414" y="13262"/>
                  </a:lnTo>
                  <a:cubicBezTo>
                    <a:pt x="1746" y="9248"/>
                    <a:pt x="4550" y="4634"/>
                    <a:pt x="7965" y="2664"/>
                  </a:cubicBezTo>
                  <a:cubicBezTo>
                    <a:pt x="9029" y="2051"/>
                    <a:pt x="10034" y="1760"/>
                    <a:pt x="10925" y="1760"/>
                  </a:cubicBezTo>
                  <a:close/>
                  <a:moveTo>
                    <a:pt x="11530" y="1"/>
                  </a:moveTo>
                  <a:cubicBezTo>
                    <a:pt x="10456" y="1"/>
                    <a:pt x="9245" y="351"/>
                    <a:pt x="7965" y="1090"/>
                  </a:cubicBezTo>
                  <a:cubicBezTo>
                    <a:pt x="3566" y="3627"/>
                    <a:pt x="1" y="9804"/>
                    <a:pt x="22" y="14857"/>
                  </a:cubicBezTo>
                  <a:lnTo>
                    <a:pt x="22" y="15638"/>
                  </a:lnTo>
                  <a:lnTo>
                    <a:pt x="15962" y="6432"/>
                  </a:lnTo>
                  <a:lnTo>
                    <a:pt x="15951" y="5651"/>
                  </a:lnTo>
                  <a:cubicBezTo>
                    <a:pt x="15944" y="2071"/>
                    <a:pt x="14141" y="1"/>
                    <a:pt x="1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7"/>
            <p:cNvSpPr/>
            <p:nvPr/>
          </p:nvSpPr>
          <p:spPr>
            <a:xfrm>
              <a:off x="2598855" y="1990269"/>
              <a:ext cx="280889" cy="222717"/>
            </a:xfrm>
            <a:custGeom>
              <a:avLst/>
              <a:gdLst/>
              <a:ahLst/>
              <a:cxnLst/>
              <a:rect l="l" t="t" r="r" b="b"/>
              <a:pathLst>
                <a:path w="18157" h="14399" extrusionOk="0">
                  <a:moveTo>
                    <a:pt x="0" y="1"/>
                  </a:moveTo>
                  <a:lnTo>
                    <a:pt x="0" y="3854"/>
                  </a:lnTo>
                  <a:lnTo>
                    <a:pt x="18156" y="14399"/>
                  </a:lnTo>
                  <a:lnTo>
                    <a:pt x="18156" y="10556"/>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7"/>
            <p:cNvSpPr/>
            <p:nvPr/>
          </p:nvSpPr>
          <p:spPr>
            <a:xfrm>
              <a:off x="2598855" y="2168607"/>
              <a:ext cx="280889" cy="192926"/>
            </a:xfrm>
            <a:custGeom>
              <a:avLst/>
              <a:gdLst/>
              <a:ahLst/>
              <a:cxnLst/>
              <a:rect l="l" t="t" r="r" b="b"/>
              <a:pathLst>
                <a:path w="18157" h="12473" extrusionOk="0">
                  <a:moveTo>
                    <a:pt x="0" y="1"/>
                  </a:moveTo>
                  <a:lnTo>
                    <a:pt x="0" y="1928"/>
                  </a:lnTo>
                  <a:lnTo>
                    <a:pt x="18156" y="12472"/>
                  </a:lnTo>
                  <a:lnTo>
                    <a:pt x="18156" y="1054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7"/>
            <p:cNvSpPr/>
            <p:nvPr/>
          </p:nvSpPr>
          <p:spPr>
            <a:xfrm>
              <a:off x="2689441" y="2052530"/>
              <a:ext cx="64433" cy="94738"/>
            </a:xfrm>
            <a:custGeom>
              <a:avLst/>
              <a:gdLst/>
              <a:ahLst/>
              <a:cxnLst/>
              <a:rect l="l" t="t" r="r" b="b"/>
              <a:pathLst>
                <a:path w="4165" h="6125" extrusionOk="0">
                  <a:moveTo>
                    <a:pt x="931" y="1"/>
                  </a:moveTo>
                  <a:lnTo>
                    <a:pt x="0" y="547"/>
                  </a:lnTo>
                  <a:lnTo>
                    <a:pt x="0" y="4261"/>
                  </a:lnTo>
                  <a:lnTo>
                    <a:pt x="3222" y="6124"/>
                  </a:lnTo>
                  <a:lnTo>
                    <a:pt x="4164" y="5578"/>
                  </a:lnTo>
                  <a:lnTo>
                    <a:pt x="4164" y="1863"/>
                  </a:lnTo>
                  <a:lnTo>
                    <a:pt x="931" y="1"/>
                  </a:lnTo>
                  <a:close/>
                </a:path>
              </a:pathLst>
            </a:custGeom>
            <a:solidFill>
              <a:srgbClr val="8988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7"/>
            <p:cNvSpPr/>
            <p:nvPr/>
          </p:nvSpPr>
          <p:spPr>
            <a:xfrm>
              <a:off x="2739283" y="2081348"/>
              <a:ext cx="14588" cy="65922"/>
            </a:xfrm>
            <a:custGeom>
              <a:avLst/>
              <a:gdLst/>
              <a:ahLst/>
              <a:cxnLst/>
              <a:rect l="l" t="t" r="r" b="b"/>
              <a:pathLst>
                <a:path w="943" h="4262" extrusionOk="0">
                  <a:moveTo>
                    <a:pt x="942" y="0"/>
                  </a:moveTo>
                  <a:lnTo>
                    <a:pt x="11" y="546"/>
                  </a:lnTo>
                  <a:lnTo>
                    <a:pt x="0" y="4261"/>
                  </a:lnTo>
                  <a:lnTo>
                    <a:pt x="942" y="3715"/>
                  </a:lnTo>
                  <a:lnTo>
                    <a:pt x="9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7"/>
            <p:cNvSpPr/>
            <p:nvPr/>
          </p:nvSpPr>
          <p:spPr>
            <a:xfrm>
              <a:off x="2689441" y="2052530"/>
              <a:ext cx="64433" cy="37277"/>
            </a:xfrm>
            <a:custGeom>
              <a:avLst/>
              <a:gdLst/>
              <a:ahLst/>
              <a:cxnLst/>
              <a:rect l="l" t="t" r="r" b="b"/>
              <a:pathLst>
                <a:path w="4165" h="2410" extrusionOk="0">
                  <a:moveTo>
                    <a:pt x="931" y="1"/>
                  </a:moveTo>
                  <a:lnTo>
                    <a:pt x="0" y="547"/>
                  </a:lnTo>
                  <a:lnTo>
                    <a:pt x="3233" y="2409"/>
                  </a:lnTo>
                  <a:lnTo>
                    <a:pt x="4164" y="1863"/>
                  </a:lnTo>
                  <a:lnTo>
                    <a:pt x="9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7"/>
            <p:cNvSpPr/>
            <p:nvPr/>
          </p:nvSpPr>
          <p:spPr>
            <a:xfrm>
              <a:off x="2689441" y="2060976"/>
              <a:ext cx="50015" cy="86293"/>
            </a:xfrm>
            <a:custGeom>
              <a:avLst/>
              <a:gdLst/>
              <a:ahLst/>
              <a:cxnLst/>
              <a:rect l="l" t="t" r="r" b="b"/>
              <a:pathLst>
                <a:path w="3233" h="5579" extrusionOk="0">
                  <a:moveTo>
                    <a:pt x="0" y="1"/>
                  </a:moveTo>
                  <a:lnTo>
                    <a:pt x="0" y="3715"/>
                  </a:lnTo>
                  <a:lnTo>
                    <a:pt x="3222" y="5578"/>
                  </a:lnTo>
                  <a:lnTo>
                    <a:pt x="3233" y="186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7"/>
            <p:cNvSpPr/>
            <p:nvPr/>
          </p:nvSpPr>
          <p:spPr>
            <a:xfrm>
              <a:off x="2704833" y="2087598"/>
              <a:ext cx="17079" cy="33998"/>
            </a:xfrm>
            <a:custGeom>
              <a:avLst/>
              <a:gdLst/>
              <a:ahLst/>
              <a:cxnLst/>
              <a:rect l="l" t="t" r="r" b="b"/>
              <a:pathLst>
                <a:path w="1104" h="2198" extrusionOk="0">
                  <a:moveTo>
                    <a:pt x="306" y="0"/>
                  </a:moveTo>
                  <a:cubicBezTo>
                    <a:pt x="124" y="0"/>
                    <a:pt x="1" y="146"/>
                    <a:pt x="1" y="389"/>
                  </a:cubicBezTo>
                  <a:cubicBezTo>
                    <a:pt x="1" y="635"/>
                    <a:pt x="118" y="924"/>
                    <a:pt x="300" y="1138"/>
                  </a:cubicBezTo>
                  <a:lnTo>
                    <a:pt x="300" y="1919"/>
                  </a:lnTo>
                  <a:lnTo>
                    <a:pt x="793" y="2198"/>
                  </a:lnTo>
                  <a:lnTo>
                    <a:pt x="793" y="1416"/>
                  </a:lnTo>
                  <a:cubicBezTo>
                    <a:pt x="975" y="1416"/>
                    <a:pt x="1103" y="1277"/>
                    <a:pt x="1103" y="1031"/>
                  </a:cubicBezTo>
                  <a:cubicBezTo>
                    <a:pt x="1103" y="678"/>
                    <a:pt x="857" y="249"/>
                    <a:pt x="557" y="78"/>
                  </a:cubicBezTo>
                  <a:cubicBezTo>
                    <a:pt x="467" y="25"/>
                    <a:pt x="381"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37"/>
          <p:cNvGrpSpPr/>
          <p:nvPr/>
        </p:nvGrpSpPr>
        <p:grpSpPr>
          <a:xfrm>
            <a:off x="1655662" y="1366891"/>
            <a:ext cx="1034191" cy="796982"/>
            <a:chOff x="926675" y="238125"/>
            <a:chExt cx="5755100" cy="5232975"/>
          </a:xfrm>
        </p:grpSpPr>
        <p:sp>
          <p:nvSpPr>
            <p:cNvPr id="2374" name="Google Shape;2374;p3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C27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8" name="Google Shape;2378;p37"/>
          <p:cNvSpPr txBox="1"/>
          <p:nvPr/>
        </p:nvSpPr>
        <p:spPr>
          <a:xfrm>
            <a:off x="947050" y="1164088"/>
            <a:ext cx="784800" cy="28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rgbClr val="B4A7D6"/>
                </a:solidFill>
                <a:latin typeface="Truculenta"/>
                <a:ea typeface="Truculenta"/>
                <a:cs typeface="Truculenta"/>
                <a:sym typeface="Truculenta"/>
              </a:rPr>
              <a:t>abstract</a:t>
            </a:r>
            <a:endParaRPr sz="1500" b="1">
              <a:solidFill>
                <a:srgbClr val="B4A7D6"/>
              </a:solidFill>
              <a:latin typeface="Truculenta"/>
              <a:ea typeface="Truculenta"/>
              <a:cs typeface="Truculenta"/>
              <a:sym typeface="Truculenta"/>
            </a:endParaRPr>
          </a:p>
        </p:txBody>
      </p:sp>
      <p:sp>
        <p:nvSpPr>
          <p:cNvPr id="2379" name="Google Shape;2379;p37"/>
          <p:cNvSpPr txBox="1"/>
          <p:nvPr/>
        </p:nvSpPr>
        <p:spPr>
          <a:xfrm>
            <a:off x="566739" y="1724000"/>
            <a:ext cx="909600" cy="28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rgbClr val="B4A7D6"/>
                </a:solidFill>
                <a:latin typeface="Truculenta"/>
                <a:ea typeface="Truculenta"/>
                <a:cs typeface="Truculenta"/>
                <a:sym typeface="Truculenta"/>
              </a:rPr>
              <a:t>concrete</a:t>
            </a:r>
            <a:endParaRPr sz="1500" b="1">
              <a:solidFill>
                <a:srgbClr val="B4A7D6"/>
              </a:solidFill>
              <a:latin typeface="Truculenta"/>
              <a:ea typeface="Truculenta"/>
              <a:cs typeface="Truculenta"/>
              <a:sym typeface="Truculenta"/>
            </a:endParaRPr>
          </a:p>
        </p:txBody>
      </p:sp>
      <p:sp>
        <p:nvSpPr>
          <p:cNvPr id="2380" name="Google Shape;2380;p37"/>
          <p:cNvSpPr/>
          <p:nvPr/>
        </p:nvSpPr>
        <p:spPr>
          <a:xfrm>
            <a:off x="1693752" y="1433673"/>
            <a:ext cx="289236" cy="158418"/>
          </a:xfrm>
          <a:custGeom>
            <a:avLst/>
            <a:gdLst/>
            <a:ahLst/>
            <a:cxnLst/>
            <a:rect l="l" t="t" r="r" b="b"/>
            <a:pathLst>
              <a:path w="20191" h="12374" extrusionOk="0">
                <a:moveTo>
                  <a:pt x="770" y="1"/>
                </a:moveTo>
                <a:cubicBezTo>
                  <a:pt x="318" y="227"/>
                  <a:pt x="363" y="635"/>
                  <a:pt x="318" y="997"/>
                </a:cubicBezTo>
                <a:cubicBezTo>
                  <a:pt x="91" y="2581"/>
                  <a:pt x="1" y="4166"/>
                  <a:pt x="46" y="5795"/>
                </a:cubicBezTo>
                <a:cubicBezTo>
                  <a:pt x="91" y="9010"/>
                  <a:pt x="1721" y="10866"/>
                  <a:pt x="4799" y="11363"/>
                </a:cubicBezTo>
                <a:cubicBezTo>
                  <a:pt x="5644" y="11496"/>
                  <a:pt x="6497" y="11562"/>
                  <a:pt x="7348" y="11562"/>
                </a:cubicBezTo>
                <a:cubicBezTo>
                  <a:pt x="9416" y="11562"/>
                  <a:pt x="11476" y="11169"/>
                  <a:pt x="13400" y="10368"/>
                </a:cubicBezTo>
                <a:cubicBezTo>
                  <a:pt x="13895" y="10182"/>
                  <a:pt x="14253" y="10076"/>
                  <a:pt x="14523" y="10076"/>
                </a:cubicBezTo>
                <a:cubicBezTo>
                  <a:pt x="15045" y="10076"/>
                  <a:pt x="15244" y="10471"/>
                  <a:pt x="15483" y="11454"/>
                </a:cubicBezTo>
                <a:cubicBezTo>
                  <a:pt x="15573" y="11816"/>
                  <a:pt x="15347" y="12269"/>
                  <a:pt x="15935" y="12359"/>
                </a:cubicBezTo>
                <a:cubicBezTo>
                  <a:pt x="15983" y="12369"/>
                  <a:pt x="16028" y="12374"/>
                  <a:pt x="16071" y="12374"/>
                </a:cubicBezTo>
                <a:cubicBezTo>
                  <a:pt x="16427" y="12374"/>
                  <a:pt x="16593" y="12054"/>
                  <a:pt x="16795" y="11771"/>
                </a:cubicBezTo>
                <a:cubicBezTo>
                  <a:pt x="17837" y="10458"/>
                  <a:pt x="18833" y="9145"/>
                  <a:pt x="19874" y="7878"/>
                </a:cubicBezTo>
                <a:cubicBezTo>
                  <a:pt x="20010" y="7651"/>
                  <a:pt x="20191" y="7470"/>
                  <a:pt x="20100" y="7153"/>
                </a:cubicBezTo>
                <a:cubicBezTo>
                  <a:pt x="19964" y="6882"/>
                  <a:pt x="19738" y="6882"/>
                  <a:pt x="19466" y="6882"/>
                </a:cubicBezTo>
                <a:cubicBezTo>
                  <a:pt x="18968" y="6882"/>
                  <a:pt x="18470" y="6927"/>
                  <a:pt x="17972" y="6927"/>
                </a:cubicBezTo>
                <a:cubicBezTo>
                  <a:pt x="17022" y="6837"/>
                  <a:pt x="15981" y="7108"/>
                  <a:pt x="15256" y="6022"/>
                </a:cubicBezTo>
                <a:cubicBezTo>
                  <a:pt x="15159" y="5882"/>
                  <a:pt x="15057" y="5824"/>
                  <a:pt x="14957" y="5824"/>
                </a:cubicBezTo>
                <a:cubicBezTo>
                  <a:pt x="14733" y="5824"/>
                  <a:pt x="14521" y="6116"/>
                  <a:pt x="14396" y="6429"/>
                </a:cubicBezTo>
                <a:cubicBezTo>
                  <a:pt x="14079" y="7199"/>
                  <a:pt x="14441" y="7968"/>
                  <a:pt x="14441" y="8783"/>
                </a:cubicBezTo>
                <a:cubicBezTo>
                  <a:pt x="12221" y="9952"/>
                  <a:pt x="9732" y="10551"/>
                  <a:pt x="7235" y="10551"/>
                </a:cubicBezTo>
                <a:cubicBezTo>
                  <a:pt x="6830" y="10551"/>
                  <a:pt x="6425" y="10535"/>
                  <a:pt x="6021" y="10503"/>
                </a:cubicBezTo>
                <a:cubicBezTo>
                  <a:pt x="2355" y="10277"/>
                  <a:pt x="861" y="8602"/>
                  <a:pt x="951" y="4800"/>
                </a:cubicBezTo>
                <a:cubicBezTo>
                  <a:pt x="997" y="3623"/>
                  <a:pt x="1132" y="2446"/>
                  <a:pt x="1223" y="1314"/>
                </a:cubicBezTo>
                <a:cubicBezTo>
                  <a:pt x="1223" y="816"/>
                  <a:pt x="1449" y="227"/>
                  <a:pt x="770"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4A7D6"/>
              </a:solidFill>
            </a:endParaRPr>
          </a:p>
        </p:txBody>
      </p:sp>
      <p:sp>
        <p:nvSpPr>
          <p:cNvPr id="2381" name="Google Shape;2381;p37"/>
          <p:cNvSpPr/>
          <p:nvPr/>
        </p:nvSpPr>
        <p:spPr>
          <a:xfrm>
            <a:off x="1312752" y="1967073"/>
            <a:ext cx="289236" cy="158418"/>
          </a:xfrm>
          <a:custGeom>
            <a:avLst/>
            <a:gdLst/>
            <a:ahLst/>
            <a:cxnLst/>
            <a:rect l="l" t="t" r="r" b="b"/>
            <a:pathLst>
              <a:path w="20191" h="12374" extrusionOk="0">
                <a:moveTo>
                  <a:pt x="770" y="1"/>
                </a:moveTo>
                <a:cubicBezTo>
                  <a:pt x="318" y="227"/>
                  <a:pt x="363" y="635"/>
                  <a:pt x="318" y="997"/>
                </a:cubicBezTo>
                <a:cubicBezTo>
                  <a:pt x="91" y="2581"/>
                  <a:pt x="1" y="4166"/>
                  <a:pt x="46" y="5795"/>
                </a:cubicBezTo>
                <a:cubicBezTo>
                  <a:pt x="91" y="9010"/>
                  <a:pt x="1721" y="10866"/>
                  <a:pt x="4799" y="11363"/>
                </a:cubicBezTo>
                <a:cubicBezTo>
                  <a:pt x="5644" y="11496"/>
                  <a:pt x="6497" y="11562"/>
                  <a:pt x="7348" y="11562"/>
                </a:cubicBezTo>
                <a:cubicBezTo>
                  <a:pt x="9416" y="11562"/>
                  <a:pt x="11476" y="11169"/>
                  <a:pt x="13400" y="10368"/>
                </a:cubicBezTo>
                <a:cubicBezTo>
                  <a:pt x="13895" y="10182"/>
                  <a:pt x="14253" y="10076"/>
                  <a:pt x="14523" y="10076"/>
                </a:cubicBezTo>
                <a:cubicBezTo>
                  <a:pt x="15045" y="10076"/>
                  <a:pt x="15244" y="10471"/>
                  <a:pt x="15483" y="11454"/>
                </a:cubicBezTo>
                <a:cubicBezTo>
                  <a:pt x="15573" y="11816"/>
                  <a:pt x="15347" y="12269"/>
                  <a:pt x="15935" y="12359"/>
                </a:cubicBezTo>
                <a:cubicBezTo>
                  <a:pt x="15983" y="12369"/>
                  <a:pt x="16028" y="12374"/>
                  <a:pt x="16071" y="12374"/>
                </a:cubicBezTo>
                <a:cubicBezTo>
                  <a:pt x="16427" y="12374"/>
                  <a:pt x="16593" y="12054"/>
                  <a:pt x="16795" y="11771"/>
                </a:cubicBezTo>
                <a:cubicBezTo>
                  <a:pt x="17837" y="10458"/>
                  <a:pt x="18833" y="9145"/>
                  <a:pt x="19874" y="7878"/>
                </a:cubicBezTo>
                <a:cubicBezTo>
                  <a:pt x="20010" y="7651"/>
                  <a:pt x="20191" y="7470"/>
                  <a:pt x="20100" y="7153"/>
                </a:cubicBezTo>
                <a:cubicBezTo>
                  <a:pt x="19964" y="6882"/>
                  <a:pt x="19738" y="6882"/>
                  <a:pt x="19466" y="6882"/>
                </a:cubicBezTo>
                <a:cubicBezTo>
                  <a:pt x="18968" y="6882"/>
                  <a:pt x="18470" y="6927"/>
                  <a:pt x="17972" y="6927"/>
                </a:cubicBezTo>
                <a:cubicBezTo>
                  <a:pt x="17022" y="6837"/>
                  <a:pt x="15981" y="7108"/>
                  <a:pt x="15256" y="6022"/>
                </a:cubicBezTo>
                <a:cubicBezTo>
                  <a:pt x="15159" y="5882"/>
                  <a:pt x="15057" y="5824"/>
                  <a:pt x="14957" y="5824"/>
                </a:cubicBezTo>
                <a:cubicBezTo>
                  <a:pt x="14733" y="5824"/>
                  <a:pt x="14521" y="6116"/>
                  <a:pt x="14396" y="6429"/>
                </a:cubicBezTo>
                <a:cubicBezTo>
                  <a:pt x="14079" y="7199"/>
                  <a:pt x="14441" y="7968"/>
                  <a:pt x="14441" y="8783"/>
                </a:cubicBezTo>
                <a:cubicBezTo>
                  <a:pt x="12221" y="9952"/>
                  <a:pt x="9732" y="10551"/>
                  <a:pt x="7235" y="10551"/>
                </a:cubicBezTo>
                <a:cubicBezTo>
                  <a:pt x="6830" y="10551"/>
                  <a:pt x="6425" y="10535"/>
                  <a:pt x="6021" y="10503"/>
                </a:cubicBezTo>
                <a:cubicBezTo>
                  <a:pt x="2355" y="10277"/>
                  <a:pt x="861" y="8602"/>
                  <a:pt x="951" y="4800"/>
                </a:cubicBezTo>
                <a:cubicBezTo>
                  <a:pt x="997" y="3623"/>
                  <a:pt x="1132" y="2446"/>
                  <a:pt x="1223" y="1314"/>
                </a:cubicBezTo>
                <a:cubicBezTo>
                  <a:pt x="1223" y="816"/>
                  <a:pt x="1449" y="227"/>
                  <a:pt x="770"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4A7D6"/>
              </a:solidFill>
            </a:endParaRPr>
          </a:p>
        </p:txBody>
      </p:sp>
      <p:sp>
        <p:nvSpPr>
          <p:cNvPr id="2382" name="Google Shape;2382;p37"/>
          <p:cNvSpPr/>
          <p:nvPr/>
        </p:nvSpPr>
        <p:spPr>
          <a:xfrm>
            <a:off x="7826350" y="2791223"/>
            <a:ext cx="1089367" cy="457217"/>
          </a:xfrm>
          <a:custGeom>
            <a:avLst/>
            <a:gdLst/>
            <a:ahLst/>
            <a:cxnLst/>
            <a:rect l="l" t="t" r="r" b="b"/>
            <a:pathLst>
              <a:path w="46769" h="21736" extrusionOk="0">
                <a:moveTo>
                  <a:pt x="22019" y="1"/>
                </a:moveTo>
                <a:cubicBezTo>
                  <a:pt x="14754" y="1"/>
                  <a:pt x="7494" y="334"/>
                  <a:pt x="333" y="1159"/>
                </a:cubicBezTo>
                <a:cubicBezTo>
                  <a:pt x="38" y="1196"/>
                  <a:pt x="1" y="1640"/>
                  <a:pt x="333" y="1640"/>
                </a:cubicBezTo>
                <a:lnTo>
                  <a:pt x="814" y="1640"/>
                </a:lnTo>
                <a:cubicBezTo>
                  <a:pt x="333" y="7592"/>
                  <a:pt x="851" y="13618"/>
                  <a:pt x="1332" y="19570"/>
                </a:cubicBezTo>
                <a:cubicBezTo>
                  <a:pt x="1368" y="19903"/>
                  <a:pt x="1646" y="20070"/>
                  <a:pt x="1909" y="20070"/>
                </a:cubicBezTo>
                <a:cubicBezTo>
                  <a:pt x="2173" y="20070"/>
                  <a:pt x="2422" y="19903"/>
                  <a:pt x="2404" y="19570"/>
                </a:cubicBezTo>
                <a:cubicBezTo>
                  <a:pt x="1738" y="13581"/>
                  <a:pt x="1738" y="7629"/>
                  <a:pt x="1295" y="1640"/>
                </a:cubicBezTo>
                <a:cubicBezTo>
                  <a:pt x="8063" y="1470"/>
                  <a:pt x="14792" y="1317"/>
                  <a:pt x="21515" y="1317"/>
                </a:cubicBezTo>
                <a:cubicBezTo>
                  <a:pt x="29481" y="1317"/>
                  <a:pt x="37437" y="1533"/>
                  <a:pt x="45437" y="2194"/>
                </a:cubicBezTo>
                <a:cubicBezTo>
                  <a:pt x="45474" y="5189"/>
                  <a:pt x="45437" y="8184"/>
                  <a:pt x="45327" y="11178"/>
                </a:cubicBezTo>
                <a:cubicBezTo>
                  <a:pt x="45216" y="14025"/>
                  <a:pt x="44735" y="16946"/>
                  <a:pt x="44772" y="19829"/>
                </a:cubicBezTo>
                <a:cubicBezTo>
                  <a:pt x="44710" y="19783"/>
                  <a:pt x="44642" y="19762"/>
                  <a:pt x="44575" y="19762"/>
                </a:cubicBezTo>
                <a:cubicBezTo>
                  <a:pt x="44482" y="19762"/>
                  <a:pt x="44393" y="19802"/>
                  <a:pt x="44328" y="19866"/>
                </a:cubicBezTo>
                <a:cubicBezTo>
                  <a:pt x="43925" y="20284"/>
                  <a:pt x="43227" y="20413"/>
                  <a:pt x="42455" y="20413"/>
                </a:cubicBezTo>
                <a:cubicBezTo>
                  <a:pt x="41314" y="20413"/>
                  <a:pt x="40013" y="20132"/>
                  <a:pt x="39263" y="20088"/>
                </a:cubicBezTo>
                <a:cubicBezTo>
                  <a:pt x="37489" y="19977"/>
                  <a:pt x="35714" y="19903"/>
                  <a:pt x="33977" y="19829"/>
                </a:cubicBezTo>
                <a:cubicBezTo>
                  <a:pt x="30316" y="19644"/>
                  <a:pt x="26619" y="19534"/>
                  <a:pt x="22959" y="19497"/>
                </a:cubicBezTo>
                <a:cubicBezTo>
                  <a:pt x="21203" y="19478"/>
                  <a:pt x="19438" y="19460"/>
                  <a:pt x="17673" y="19460"/>
                </a:cubicBezTo>
                <a:cubicBezTo>
                  <a:pt x="15907" y="19460"/>
                  <a:pt x="14142" y="19478"/>
                  <a:pt x="12386" y="19534"/>
                </a:cubicBezTo>
                <a:cubicBezTo>
                  <a:pt x="11774" y="19547"/>
                  <a:pt x="11150" y="19549"/>
                  <a:pt x="10519" y="19549"/>
                </a:cubicBezTo>
                <a:cubicBezTo>
                  <a:pt x="10102" y="19549"/>
                  <a:pt x="9682" y="19548"/>
                  <a:pt x="9260" y="19548"/>
                </a:cubicBezTo>
                <a:cubicBezTo>
                  <a:pt x="6734" y="19548"/>
                  <a:pt x="4145" y="19589"/>
                  <a:pt x="1775" y="20162"/>
                </a:cubicBezTo>
                <a:cubicBezTo>
                  <a:pt x="1553" y="20199"/>
                  <a:pt x="1553" y="20569"/>
                  <a:pt x="1775" y="20606"/>
                </a:cubicBezTo>
                <a:cubicBezTo>
                  <a:pt x="3120" y="20821"/>
                  <a:pt x="4508" y="20889"/>
                  <a:pt x="5912" y="20889"/>
                </a:cubicBezTo>
                <a:cubicBezTo>
                  <a:pt x="8369" y="20889"/>
                  <a:pt x="10873" y="20680"/>
                  <a:pt x="13273" y="20680"/>
                </a:cubicBezTo>
                <a:cubicBezTo>
                  <a:pt x="17007" y="20680"/>
                  <a:pt x="20889" y="20680"/>
                  <a:pt x="24734" y="20791"/>
                </a:cubicBezTo>
                <a:cubicBezTo>
                  <a:pt x="28542" y="20938"/>
                  <a:pt x="32350" y="21049"/>
                  <a:pt x="36158" y="21271"/>
                </a:cubicBezTo>
                <a:cubicBezTo>
                  <a:pt x="38228" y="21419"/>
                  <a:pt x="40262" y="21604"/>
                  <a:pt x="42332" y="21715"/>
                </a:cubicBezTo>
                <a:cubicBezTo>
                  <a:pt x="42591" y="21724"/>
                  <a:pt x="42840" y="21736"/>
                  <a:pt x="43080" y="21736"/>
                </a:cubicBezTo>
                <a:cubicBezTo>
                  <a:pt x="43799" y="21736"/>
                  <a:pt x="44430" y="21632"/>
                  <a:pt x="44957" y="21049"/>
                </a:cubicBezTo>
                <a:cubicBezTo>
                  <a:pt x="45059" y="21139"/>
                  <a:pt x="45174" y="21180"/>
                  <a:pt x="45285" y="21180"/>
                </a:cubicBezTo>
                <a:cubicBezTo>
                  <a:pt x="45494" y="21180"/>
                  <a:pt x="45685" y="21033"/>
                  <a:pt x="45733" y="20791"/>
                </a:cubicBezTo>
                <a:cubicBezTo>
                  <a:pt x="46473" y="17870"/>
                  <a:pt x="46436" y="14616"/>
                  <a:pt x="46547" y="11622"/>
                </a:cubicBezTo>
                <a:cubicBezTo>
                  <a:pt x="46768" y="8294"/>
                  <a:pt x="46768" y="4967"/>
                  <a:pt x="46657" y="1640"/>
                </a:cubicBezTo>
                <a:cubicBezTo>
                  <a:pt x="46657" y="1307"/>
                  <a:pt x="46362" y="1048"/>
                  <a:pt x="46029" y="1011"/>
                </a:cubicBezTo>
                <a:cubicBezTo>
                  <a:pt x="38105" y="409"/>
                  <a:pt x="30059" y="1"/>
                  <a:pt x="22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7"/>
          <p:cNvSpPr/>
          <p:nvPr/>
        </p:nvSpPr>
        <p:spPr>
          <a:xfrm>
            <a:off x="7889225" y="2830422"/>
            <a:ext cx="963634" cy="349820"/>
          </a:xfrm>
          <a:custGeom>
            <a:avLst/>
            <a:gdLst/>
            <a:ahLst/>
            <a:cxnLst/>
            <a:rect l="l" t="t" r="r" b="b"/>
            <a:pathLst>
              <a:path w="41371" h="16786" extrusionOk="0">
                <a:moveTo>
                  <a:pt x="0" y="1"/>
                </a:moveTo>
                <a:lnTo>
                  <a:pt x="1368" y="15898"/>
                </a:lnTo>
                <a:lnTo>
                  <a:pt x="40483" y="16786"/>
                </a:lnTo>
                <a:lnTo>
                  <a:pt x="41370" y="70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2"/>
                </a:solidFill>
                <a:latin typeface="Fira Sans Extra Condensed Medium"/>
                <a:ea typeface="Fira Sans Extra Condensed Medium"/>
                <a:cs typeface="Fira Sans Extra Condensed Medium"/>
                <a:sym typeface="Fira Sans Extra Condensed Medium"/>
              </a:rPr>
              <a:t>Crazy</a:t>
            </a:r>
            <a:endParaRPr sz="1100">
              <a:solidFill>
                <a:schemeClr val="dk2"/>
              </a:solidFill>
              <a:latin typeface="Fira Sans Extra Condensed Medium"/>
              <a:ea typeface="Fira Sans Extra Condensed Medium"/>
              <a:cs typeface="Fira Sans Extra Condensed Medium"/>
              <a:sym typeface="Fira Sans Extra Condensed Medium"/>
            </a:endParaRPr>
          </a:p>
          <a:p>
            <a:pPr marL="0" lvl="0" indent="0" algn="ctr" rtl="0">
              <a:spcBef>
                <a:spcPts val="0"/>
              </a:spcBef>
              <a:spcAft>
                <a:spcPts val="0"/>
              </a:spcAft>
              <a:buNone/>
            </a:pPr>
            <a:r>
              <a:rPr lang="en" sz="1100">
                <a:solidFill>
                  <a:schemeClr val="dk2"/>
                </a:solidFill>
                <a:latin typeface="Fira Sans Extra Condensed Medium"/>
                <a:ea typeface="Fira Sans Extra Condensed Medium"/>
                <a:cs typeface="Fira Sans Extra Condensed Medium"/>
                <a:sym typeface="Fira Sans Extra Condensed Medium"/>
              </a:rPr>
              <a:t>Zombie</a:t>
            </a:r>
            <a:endParaRPr sz="1100">
              <a:solidFill>
                <a:schemeClr val="dk2"/>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87"/>
        <p:cNvGrpSpPr/>
        <p:nvPr/>
      </p:nvGrpSpPr>
      <p:grpSpPr>
        <a:xfrm>
          <a:off x="0" y="0"/>
          <a:ext cx="0" cy="0"/>
          <a:chOff x="0" y="0"/>
          <a:chExt cx="0" cy="0"/>
        </a:xfrm>
      </p:grpSpPr>
      <p:sp>
        <p:nvSpPr>
          <p:cNvPr id="2388" name="Google Shape;2388;p38"/>
          <p:cNvSpPr txBox="1">
            <a:spLocks noGrp="1"/>
          </p:cNvSpPr>
          <p:nvPr>
            <p:ph type="title"/>
          </p:nvPr>
        </p:nvSpPr>
        <p:spPr>
          <a:xfrm>
            <a:off x="209000" y="390450"/>
            <a:ext cx="7674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Design Idea</a:t>
            </a:r>
            <a:endParaRPr/>
          </a:p>
        </p:txBody>
      </p:sp>
      <p:sp>
        <p:nvSpPr>
          <p:cNvPr id="2389" name="Google Shape;2389;p38"/>
          <p:cNvSpPr txBox="1">
            <a:spLocks noGrp="1"/>
          </p:cNvSpPr>
          <p:nvPr>
            <p:ph type="subTitle" idx="3"/>
          </p:nvPr>
        </p:nvSpPr>
        <p:spPr>
          <a:xfrm>
            <a:off x="4471175" y="1455450"/>
            <a:ext cx="4116600" cy="11505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Most of items are moving, such as sunlight, zombie, bullet. </a:t>
            </a:r>
            <a:endParaRPr/>
          </a:p>
          <a:p>
            <a:pPr marL="0" lvl="0" indent="0" algn="l" rtl="0">
              <a:lnSpc>
                <a:spcPct val="150000"/>
              </a:lnSpc>
              <a:spcBef>
                <a:spcPts val="0"/>
              </a:spcBef>
              <a:spcAft>
                <a:spcPts val="0"/>
              </a:spcAft>
              <a:buNone/>
            </a:pPr>
            <a:r>
              <a:rPr lang="en"/>
              <a:t>Every item must be displayed as a graph.</a:t>
            </a:r>
            <a:endParaRPr/>
          </a:p>
          <a:p>
            <a:pPr marL="0" lvl="0" indent="0" algn="l" rtl="0">
              <a:lnSpc>
                <a:spcPct val="150000"/>
              </a:lnSpc>
              <a:spcBef>
                <a:spcPts val="0"/>
              </a:spcBef>
              <a:spcAft>
                <a:spcPts val="0"/>
              </a:spcAft>
              <a:buNone/>
            </a:pPr>
            <a:endParaRPr/>
          </a:p>
        </p:txBody>
      </p:sp>
      <p:sp>
        <p:nvSpPr>
          <p:cNvPr id="2390" name="Google Shape;2390;p38"/>
          <p:cNvSpPr txBox="1">
            <a:spLocks noGrp="1"/>
          </p:cNvSpPr>
          <p:nvPr>
            <p:ph type="subTitle" idx="4"/>
          </p:nvPr>
        </p:nvSpPr>
        <p:spPr>
          <a:xfrm>
            <a:off x="4603200" y="1040100"/>
            <a:ext cx="26022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interface</a:t>
            </a:r>
            <a:endParaRPr/>
          </a:p>
        </p:txBody>
      </p:sp>
      <p:grpSp>
        <p:nvGrpSpPr>
          <p:cNvPr id="2391" name="Google Shape;2391;p38"/>
          <p:cNvGrpSpPr/>
          <p:nvPr/>
        </p:nvGrpSpPr>
        <p:grpSpPr>
          <a:xfrm>
            <a:off x="591716" y="476704"/>
            <a:ext cx="437071" cy="414707"/>
            <a:chOff x="1535000" y="3223325"/>
            <a:chExt cx="484450" cy="481825"/>
          </a:xfrm>
        </p:grpSpPr>
        <p:sp>
          <p:nvSpPr>
            <p:cNvPr id="2392" name="Google Shape;2392;p3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93" name="Google Shape;2393;p3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94" name="Google Shape;2394;p3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95" name="Google Shape;2395;p38"/>
          <p:cNvGrpSpPr/>
          <p:nvPr/>
        </p:nvGrpSpPr>
        <p:grpSpPr>
          <a:xfrm>
            <a:off x="2359254" y="3451626"/>
            <a:ext cx="1015811" cy="2340390"/>
            <a:chOff x="2359254" y="3451626"/>
            <a:chExt cx="1015811" cy="2340390"/>
          </a:xfrm>
        </p:grpSpPr>
        <p:sp>
          <p:nvSpPr>
            <p:cNvPr id="2396" name="Google Shape;2396;p38"/>
            <p:cNvSpPr/>
            <p:nvPr/>
          </p:nvSpPr>
          <p:spPr>
            <a:xfrm rot="10062430">
              <a:off x="2496326" y="4600249"/>
              <a:ext cx="767954" cy="1122899"/>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7" name="Google Shape;2397;p38"/>
            <p:cNvGrpSpPr/>
            <p:nvPr/>
          </p:nvGrpSpPr>
          <p:grpSpPr>
            <a:xfrm>
              <a:off x="2359254" y="3451626"/>
              <a:ext cx="835709" cy="1244491"/>
              <a:chOff x="1313183" y="2155839"/>
              <a:chExt cx="853286" cy="1443056"/>
            </a:xfrm>
          </p:grpSpPr>
          <p:sp>
            <p:nvSpPr>
              <p:cNvPr id="2398" name="Google Shape;2398;p38"/>
              <p:cNvSpPr/>
              <p:nvPr/>
            </p:nvSpPr>
            <p:spPr>
              <a:xfrm flipH="1">
                <a:off x="1313183" y="2155839"/>
                <a:ext cx="849615" cy="1410845"/>
              </a:xfrm>
              <a:custGeom>
                <a:avLst/>
                <a:gdLst/>
                <a:ahLst/>
                <a:cxnLst/>
                <a:rect l="l" t="t" r="r" b="b"/>
                <a:pathLst>
                  <a:path w="41658" h="69176" extrusionOk="0">
                    <a:moveTo>
                      <a:pt x="21762" y="0"/>
                    </a:moveTo>
                    <a:cubicBezTo>
                      <a:pt x="21305" y="0"/>
                      <a:pt x="20848" y="52"/>
                      <a:pt x="20392" y="161"/>
                    </a:cubicBezTo>
                    <a:cubicBezTo>
                      <a:pt x="12564" y="2013"/>
                      <a:pt x="249" y="12829"/>
                      <a:pt x="249" y="18425"/>
                    </a:cubicBezTo>
                    <a:cubicBezTo>
                      <a:pt x="249" y="24022"/>
                      <a:pt x="1" y="27754"/>
                      <a:pt x="7463" y="67675"/>
                    </a:cubicBezTo>
                    <a:lnTo>
                      <a:pt x="30346" y="69176"/>
                    </a:lnTo>
                    <a:cubicBezTo>
                      <a:pt x="34078" y="56495"/>
                      <a:pt x="41658" y="25157"/>
                      <a:pt x="39048" y="19182"/>
                    </a:cubicBezTo>
                    <a:cubicBezTo>
                      <a:pt x="36591" y="13555"/>
                      <a:pt x="29158" y="0"/>
                      <a:pt x="21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8"/>
              <p:cNvSpPr/>
              <p:nvPr/>
            </p:nvSpPr>
            <p:spPr>
              <a:xfrm flipH="1">
                <a:off x="1316875" y="2188050"/>
                <a:ext cx="849595" cy="1410845"/>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00" name="Google Shape;2400;p38"/>
          <p:cNvGrpSpPr/>
          <p:nvPr/>
        </p:nvGrpSpPr>
        <p:grpSpPr>
          <a:xfrm flipH="1">
            <a:off x="5901777" y="3451626"/>
            <a:ext cx="1030523" cy="2443477"/>
            <a:chOff x="1175682" y="2155839"/>
            <a:chExt cx="1052198" cy="2833345"/>
          </a:xfrm>
        </p:grpSpPr>
        <p:grpSp>
          <p:nvGrpSpPr>
            <p:cNvPr id="2401" name="Google Shape;2401;p38"/>
            <p:cNvGrpSpPr/>
            <p:nvPr/>
          </p:nvGrpSpPr>
          <p:grpSpPr>
            <a:xfrm>
              <a:off x="1316875" y="2155839"/>
              <a:ext cx="852817" cy="1443056"/>
              <a:chOff x="1316875" y="2155839"/>
              <a:chExt cx="852817" cy="1443056"/>
            </a:xfrm>
          </p:grpSpPr>
          <p:sp>
            <p:nvSpPr>
              <p:cNvPr id="2402" name="Google Shape;2402;p38"/>
              <p:cNvSpPr/>
              <p:nvPr/>
            </p:nvSpPr>
            <p:spPr>
              <a:xfrm flipH="1">
                <a:off x="1320077" y="2155839"/>
                <a:ext cx="849615" cy="1410845"/>
              </a:xfrm>
              <a:custGeom>
                <a:avLst/>
                <a:gdLst/>
                <a:ahLst/>
                <a:cxnLst/>
                <a:rect l="l" t="t" r="r" b="b"/>
                <a:pathLst>
                  <a:path w="41658" h="69176" extrusionOk="0">
                    <a:moveTo>
                      <a:pt x="21762" y="0"/>
                    </a:moveTo>
                    <a:cubicBezTo>
                      <a:pt x="21305" y="0"/>
                      <a:pt x="20848" y="52"/>
                      <a:pt x="20392" y="161"/>
                    </a:cubicBezTo>
                    <a:cubicBezTo>
                      <a:pt x="12564" y="2013"/>
                      <a:pt x="249" y="12829"/>
                      <a:pt x="249" y="18425"/>
                    </a:cubicBezTo>
                    <a:cubicBezTo>
                      <a:pt x="249" y="24022"/>
                      <a:pt x="1" y="27754"/>
                      <a:pt x="7463" y="67675"/>
                    </a:cubicBezTo>
                    <a:lnTo>
                      <a:pt x="30346" y="69176"/>
                    </a:lnTo>
                    <a:cubicBezTo>
                      <a:pt x="34078" y="56495"/>
                      <a:pt x="41658" y="25157"/>
                      <a:pt x="39048" y="19182"/>
                    </a:cubicBezTo>
                    <a:cubicBezTo>
                      <a:pt x="36591" y="13555"/>
                      <a:pt x="29158" y="0"/>
                      <a:pt x="21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8"/>
              <p:cNvSpPr/>
              <p:nvPr/>
            </p:nvSpPr>
            <p:spPr>
              <a:xfrm flipH="1">
                <a:off x="1316875" y="2188050"/>
                <a:ext cx="849595" cy="1410845"/>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4" name="Google Shape;2404;p38"/>
            <p:cNvSpPr/>
            <p:nvPr/>
          </p:nvSpPr>
          <p:spPr>
            <a:xfrm rot="-9965945" flipH="1">
              <a:off x="1295387" y="3507963"/>
              <a:ext cx="812788" cy="1396105"/>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38"/>
          <p:cNvGrpSpPr/>
          <p:nvPr/>
        </p:nvGrpSpPr>
        <p:grpSpPr>
          <a:xfrm>
            <a:off x="4334006" y="3675456"/>
            <a:ext cx="476657" cy="1534536"/>
            <a:chOff x="2574054" y="5520827"/>
            <a:chExt cx="1074036" cy="3457719"/>
          </a:xfrm>
        </p:grpSpPr>
        <p:sp>
          <p:nvSpPr>
            <p:cNvPr id="2406" name="Google Shape;2406;p38"/>
            <p:cNvSpPr/>
            <p:nvPr/>
          </p:nvSpPr>
          <p:spPr>
            <a:xfrm>
              <a:off x="2847051" y="6815022"/>
              <a:ext cx="801039" cy="2163525"/>
            </a:xfrm>
            <a:custGeom>
              <a:avLst/>
              <a:gdLst/>
              <a:ahLst/>
              <a:cxnLst/>
              <a:rect l="l" t="t" r="r" b="b"/>
              <a:pathLst>
                <a:path w="13477" h="36400" extrusionOk="0">
                  <a:moveTo>
                    <a:pt x="10555" y="20744"/>
                  </a:moveTo>
                  <a:cubicBezTo>
                    <a:pt x="10502" y="21122"/>
                    <a:pt x="10176" y="21200"/>
                    <a:pt x="9928" y="21174"/>
                  </a:cubicBezTo>
                  <a:cubicBezTo>
                    <a:pt x="9393" y="21135"/>
                    <a:pt x="9015" y="20861"/>
                    <a:pt x="8728" y="20952"/>
                  </a:cubicBezTo>
                  <a:cubicBezTo>
                    <a:pt x="8298" y="21096"/>
                    <a:pt x="8076" y="21761"/>
                    <a:pt x="7671" y="22805"/>
                  </a:cubicBezTo>
                  <a:cubicBezTo>
                    <a:pt x="7750" y="23236"/>
                    <a:pt x="8376" y="24070"/>
                    <a:pt x="9250" y="24879"/>
                  </a:cubicBezTo>
                  <a:cubicBezTo>
                    <a:pt x="10789" y="26288"/>
                    <a:pt x="12864" y="27815"/>
                    <a:pt x="12498" y="28441"/>
                  </a:cubicBezTo>
                  <a:cubicBezTo>
                    <a:pt x="12146" y="29015"/>
                    <a:pt x="9106" y="27006"/>
                    <a:pt x="8363" y="27319"/>
                  </a:cubicBezTo>
                  <a:cubicBezTo>
                    <a:pt x="8076" y="27449"/>
                    <a:pt x="8206" y="28024"/>
                    <a:pt x="8767" y="28976"/>
                  </a:cubicBezTo>
                  <a:cubicBezTo>
                    <a:pt x="9798" y="30737"/>
                    <a:pt x="11063" y="32211"/>
                    <a:pt x="12237" y="33751"/>
                  </a:cubicBezTo>
                  <a:cubicBezTo>
                    <a:pt x="13477" y="35342"/>
                    <a:pt x="12968" y="35238"/>
                    <a:pt x="11911" y="34638"/>
                  </a:cubicBezTo>
                  <a:cubicBezTo>
                    <a:pt x="10659" y="33920"/>
                    <a:pt x="9393" y="32785"/>
                    <a:pt x="8245" y="31611"/>
                  </a:cubicBezTo>
                  <a:cubicBezTo>
                    <a:pt x="7202" y="30541"/>
                    <a:pt x="6745" y="28297"/>
                    <a:pt x="6197" y="29602"/>
                  </a:cubicBezTo>
                  <a:lnTo>
                    <a:pt x="6197" y="29602"/>
                  </a:lnTo>
                  <a:cubicBezTo>
                    <a:pt x="5701" y="30763"/>
                    <a:pt x="6197" y="32094"/>
                    <a:pt x="6928" y="33085"/>
                  </a:cubicBezTo>
                  <a:lnTo>
                    <a:pt x="6928" y="33085"/>
                  </a:lnTo>
                  <a:cubicBezTo>
                    <a:pt x="7110" y="33320"/>
                    <a:pt x="9276" y="35812"/>
                    <a:pt x="8741" y="36347"/>
                  </a:cubicBezTo>
                  <a:cubicBezTo>
                    <a:pt x="8689" y="36399"/>
                    <a:pt x="6771" y="34860"/>
                    <a:pt x="6458" y="34716"/>
                  </a:cubicBezTo>
                  <a:lnTo>
                    <a:pt x="6458" y="34716"/>
                  </a:lnTo>
                  <a:cubicBezTo>
                    <a:pt x="4971" y="34312"/>
                    <a:pt x="4501" y="33151"/>
                    <a:pt x="4449" y="31207"/>
                  </a:cubicBezTo>
                  <a:lnTo>
                    <a:pt x="4423" y="31207"/>
                  </a:lnTo>
                  <a:cubicBezTo>
                    <a:pt x="3001" y="29980"/>
                    <a:pt x="2714" y="29250"/>
                    <a:pt x="2949" y="28480"/>
                  </a:cubicBezTo>
                  <a:cubicBezTo>
                    <a:pt x="3092" y="28010"/>
                    <a:pt x="3470" y="27632"/>
                    <a:pt x="3770" y="26875"/>
                  </a:cubicBezTo>
                  <a:cubicBezTo>
                    <a:pt x="3914" y="26510"/>
                    <a:pt x="4253" y="24566"/>
                    <a:pt x="4371" y="22870"/>
                  </a:cubicBezTo>
                  <a:lnTo>
                    <a:pt x="4384" y="22870"/>
                  </a:lnTo>
                  <a:cubicBezTo>
                    <a:pt x="4331" y="22492"/>
                    <a:pt x="4279" y="22114"/>
                    <a:pt x="4214" y="21761"/>
                  </a:cubicBezTo>
                  <a:lnTo>
                    <a:pt x="4214" y="21761"/>
                  </a:lnTo>
                  <a:cubicBezTo>
                    <a:pt x="3927" y="20183"/>
                    <a:pt x="3418" y="18774"/>
                    <a:pt x="3001" y="17195"/>
                  </a:cubicBezTo>
                  <a:cubicBezTo>
                    <a:pt x="2427" y="15055"/>
                    <a:pt x="1944" y="12733"/>
                    <a:pt x="1526" y="10554"/>
                  </a:cubicBezTo>
                  <a:lnTo>
                    <a:pt x="1526" y="10554"/>
                  </a:lnTo>
                  <a:cubicBezTo>
                    <a:pt x="731" y="6367"/>
                    <a:pt x="274" y="2701"/>
                    <a:pt x="0" y="65"/>
                  </a:cubicBezTo>
                  <a:cubicBezTo>
                    <a:pt x="365" y="39"/>
                    <a:pt x="731" y="26"/>
                    <a:pt x="1109" y="13"/>
                  </a:cubicBezTo>
                  <a:lnTo>
                    <a:pt x="1109" y="52"/>
                  </a:lnTo>
                  <a:cubicBezTo>
                    <a:pt x="1709" y="39"/>
                    <a:pt x="2322" y="0"/>
                    <a:pt x="2935" y="26"/>
                  </a:cubicBezTo>
                  <a:cubicBezTo>
                    <a:pt x="3001" y="496"/>
                    <a:pt x="3079" y="1031"/>
                    <a:pt x="3157" y="1605"/>
                  </a:cubicBezTo>
                  <a:lnTo>
                    <a:pt x="3157" y="1605"/>
                  </a:lnTo>
                  <a:cubicBezTo>
                    <a:pt x="3418" y="3301"/>
                    <a:pt x="3757" y="5362"/>
                    <a:pt x="4136" y="7463"/>
                  </a:cubicBezTo>
                  <a:lnTo>
                    <a:pt x="4136" y="7463"/>
                  </a:lnTo>
                  <a:cubicBezTo>
                    <a:pt x="4553" y="9785"/>
                    <a:pt x="4997" y="12107"/>
                    <a:pt x="5493" y="14416"/>
                  </a:cubicBezTo>
                  <a:lnTo>
                    <a:pt x="5493" y="14416"/>
                  </a:lnTo>
                  <a:cubicBezTo>
                    <a:pt x="5636" y="15069"/>
                    <a:pt x="6549" y="20418"/>
                    <a:pt x="7476" y="19282"/>
                  </a:cubicBezTo>
                  <a:cubicBezTo>
                    <a:pt x="7671" y="19048"/>
                    <a:pt x="7841" y="18552"/>
                    <a:pt x="8258" y="18500"/>
                  </a:cubicBezTo>
                  <a:cubicBezTo>
                    <a:pt x="9237" y="18382"/>
                    <a:pt x="10541" y="19909"/>
                    <a:pt x="10568" y="20744"/>
                  </a:cubicBezTo>
                  <a:cubicBezTo>
                    <a:pt x="10555" y="20835"/>
                    <a:pt x="10555" y="20731"/>
                    <a:pt x="10555" y="20744"/>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8"/>
            <p:cNvSpPr/>
            <p:nvPr/>
          </p:nvSpPr>
          <p:spPr>
            <a:xfrm>
              <a:off x="2833856" y="5521362"/>
              <a:ext cx="753430" cy="1374314"/>
            </a:xfrm>
            <a:custGeom>
              <a:avLst/>
              <a:gdLst/>
              <a:ahLst/>
              <a:cxnLst/>
              <a:rect l="l" t="t" r="r" b="b"/>
              <a:pathLst>
                <a:path w="12676" h="23122" extrusionOk="0">
                  <a:moveTo>
                    <a:pt x="8487" y="1"/>
                  </a:moveTo>
                  <a:cubicBezTo>
                    <a:pt x="8238" y="1"/>
                    <a:pt x="7450" y="565"/>
                    <a:pt x="6367" y="630"/>
                  </a:cubicBezTo>
                  <a:cubicBezTo>
                    <a:pt x="4827" y="721"/>
                    <a:pt x="4775" y="1061"/>
                    <a:pt x="4462" y="1974"/>
                  </a:cubicBezTo>
                  <a:cubicBezTo>
                    <a:pt x="4410" y="2169"/>
                    <a:pt x="4384" y="2365"/>
                    <a:pt x="4384" y="2561"/>
                  </a:cubicBezTo>
                  <a:cubicBezTo>
                    <a:pt x="4332" y="3774"/>
                    <a:pt x="4593" y="6240"/>
                    <a:pt x="4279" y="8119"/>
                  </a:cubicBezTo>
                  <a:cubicBezTo>
                    <a:pt x="4214" y="8588"/>
                    <a:pt x="4084" y="9032"/>
                    <a:pt x="3901" y="9462"/>
                  </a:cubicBezTo>
                  <a:cubicBezTo>
                    <a:pt x="1475" y="14576"/>
                    <a:pt x="470" y="19495"/>
                    <a:pt x="0" y="22483"/>
                  </a:cubicBezTo>
                  <a:cubicBezTo>
                    <a:pt x="940" y="22730"/>
                    <a:pt x="1879" y="22939"/>
                    <a:pt x="2831" y="23122"/>
                  </a:cubicBezTo>
                  <a:cubicBezTo>
                    <a:pt x="3575" y="19534"/>
                    <a:pt x="5858" y="11419"/>
                    <a:pt x="6693" y="11015"/>
                  </a:cubicBezTo>
                  <a:cubicBezTo>
                    <a:pt x="6765" y="10980"/>
                    <a:pt x="6830" y="10964"/>
                    <a:pt x="6889" y="10964"/>
                  </a:cubicBezTo>
                  <a:cubicBezTo>
                    <a:pt x="7357" y="10964"/>
                    <a:pt x="7514" y="11929"/>
                    <a:pt x="8401" y="11929"/>
                  </a:cubicBezTo>
                  <a:cubicBezTo>
                    <a:pt x="8529" y="11929"/>
                    <a:pt x="8671" y="11909"/>
                    <a:pt x="8833" y="11863"/>
                  </a:cubicBezTo>
                  <a:cubicBezTo>
                    <a:pt x="10726" y="11329"/>
                    <a:pt x="10478" y="10387"/>
                    <a:pt x="9378" y="10387"/>
                  </a:cubicBezTo>
                  <a:cubicBezTo>
                    <a:pt x="9349" y="10387"/>
                    <a:pt x="9320" y="10387"/>
                    <a:pt x="9289" y="10389"/>
                  </a:cubicBezTo>
                  <a:cubicBezTo>
                    <a:pt x="9219" y="10391"/>
                    <a:pt x="9153" y="10393"/>
                    <a:pt x="9090" y="10393"/>
                  </a:cubicBezTo>
                  <a:cubicBezTo>
                    <a:pt x="8293" y="10393"/>
                    <a:pt x="8080" y="10132"/>
                    <a:pt x="7463" y="8862"/>
                  </a:cubicBezTo>
                  <a:cubicBezTo>
                    <a:pt x="7789" y="7714"/>
                    <a:pt x="12133" y="7049"/>
                    <a:pt x="12172" y="6227"/>
                  </a:cubicBezTo>
                  <a:cubicBezTo>
                    <a:pt x="12183" y="6000"/>
                    <a:pt x="11863" y="5931"/>
                    <a:pt x="11396" y="5931"/>
                  </a:cubicBezTo>
                  <a:cubicBezTo>
                    <a:pt x="10682" y="5931"/>
                    <a:pt x="9625" y="6091"/>
                    <a:pt x="8882" y="6091"/>
                  </a:cubicBezTo>
                  <a:cubicBezTo>
                    <a:pt x="8353" y="6091"/>
                    <a:pt x="7983" y="6010"/>
                    <a:pt x="8011" y="5731"/>
                  </a:cubicBezTo>
                  <a:cubicBezTo>
                    <a:pt x="8089" y="4805"/>
                    <a:pt x="11572" y="2874"/>
                    <a:pt x="12473" y="2013"/>
                  </a:cubicBezTo>
                  <a:cubicBezTo>
                    <a:pt x="12676" y="1818"/>
                    <a:pt x="12562" y="1733"/>
                    <a:pt x="12255" y="1733"/>
                  </a:cubicBezTo>
                  <a:cubicBezTo>
                    <a:pt x="11202" y="1733"/>
                    <a:pt x="7877" y="2734"/>
                    <a:pt x="7241" y="3774"/>
                  </a:cubicBezTo>
                  <a:cubicBezTo>
                    <a:pt x="6984" y="4194"/>
                    <a:pt x="6737" y="4362"/>
                    <a:pt x="6526" y="4362"/>
                  </a:cubicBezTo>
                  <a:cubicBezTo>
                    <a:pt x="6063" y="4362"/>
                    <a:pt x="5775" y="3552"/>
                    <a:pt x="5936" y="2835"/>
                  </a:cubicBezTo>
                  <a:cubicBezTo>
                    <a:pt x="6184" y="1791"/>
                    <a:pt x="8180" y="1269"/>
                    <a:pt x="8506" y="356"/>
                  </a:cubicBezTo>
                  <a:cubicBezTo>
                    <a:pt x="8601" y="95"/>
                    <a:pt x="8589" y="1"/>
                    <a:pt x="8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8"/>
            <p:cNvSpPr/>
            <p:nvPr/>
          </p:nvSpPr>
          <p:spPr>
            <a:xfrm>
              <a:off x="2966461" y="6614182"/>
              <a:ext cx="104729" cy="236561"/>
            </a:xfrm>
            <a:custGeom>
              <a:avLst/>
              <a:gdLst/>
              <a:ahLst/>
              <a:cxnLst/>
              <a:rect l="l" t="t" r="r" b="b"/>
              <a:pathLst>
                <a:path w="1762" h="3980" extrusionOk="0">
                  <a:moveTo>
                    <a:pt x="1761" y="0"/>
                  </a:moveTo>
                  <a:lnTo>
                    <a:pt x="1761" y="0"/>
                  </a:lnTo>
                  <a:cubicBezTo>
                    <a:pt x="1409" y="209"/>
                    <a:pt x="1018" y="378"/>
                    <a:pt x="626" y="509"/>
                  </a:cubicBezTo>
                  <a:cubicBezTo>
                    <a:pt x="574" y="509"/>
                    <a:pt x="535" y="522"/>
                    <a:pt x="483" y="535"/>
                  </a:cubicBezTo>
                  <a:cubicBezTo>
                    <a:pt x="496" y="574"/>
                    <a:pt x="509" y="600"/>
                    <a:pt x="522" y="639"/>
                  </a:cubicBezTo>
                  <a:cubicBezTo>
                    <a:pt x="626" y="1018"/>
                    <a:pt x="444" y="1696"/>
                    <a:pt x="105" y="2427"/>
                  </a:cubicBezTo>
                  <a:cubicBezTo>
                    <a:pt x="131" y="2479"/>
                    <a:pt x="157" y="2531"/>
                    <a:pt x="170" y="2583"/>
                  </a:cubicBezTo>
                  <a:cubicBezTo>
                    <a:pt x="287" y="3053"/>
                    <a:pt x="235" y="3549"/>
                    <a:pt x="0" y="3979"/>
                  </a:cubicBezTo>
                  <a:cubicBezTo>
                    <a:pt x="248" y="3836"/>
                    <a:pt x="535" y="3757"/>
                    <a:pt x="809" y="3731"/>
                  </a:cubicBezTo>
                  <a:cubicBezTo>
                    <a:pt x="1070" y="2635"/>
                    <a:pt x="1396" y="1344"/>
                    <a:pt x="1761"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8"/>
            <p:cNvSpPr/>
            <p:nvPr/>
          </p:nvSpPr>
          <p:spPr>
            <a:xfrm>
              <a:off x="2923012" y="6045780"/>
              <a:ext cx="280010" cy="414874"/>
            </a:xfrm>
            <a:custGeom>
              <a:avLst/>
              <a:gdLst/>
              <a:ahLst/>
              <a:cxnLst/>
              <a:rect l="l" t="t" r="r" b="b"/>
              <a:pathLst>
                <a:path w="4711" h="6980" extrusionOk="0">
                  <a:moveTo>
                    <a:pt x="2623" y="0"/>
                  </a:moveTo>
                  <a:cubicBezTo>
                    <a:pt x="2571" y="222"/>
                    <a:pt x="2492" y="444"/>
                    <a:pt x="2401" y="639"/>
                  </a:cubicBezTo>
                  <a:cubicBezTo>
                    <a:pt x="2062" y="1357"/>
                    <a:pt x="1762" y="2048"/>
                    <a:pt x="1475" y="2753"/>
                  </a:cubicBezTo>
                  <a:cubicBezTo>
                    <a:pt x="1631" y="2818"/>
                    <a:pt x="1749" y="2949"/>
                    <a:pt x="1801" y="3105"/>
                  </a:cubicBezTo>
                  <a:cubicBezTo>
                    <a:pt x="2010" y="3627"/>
                    <a:pt x="1984" y="4201"/>
                    <a:pt x="1749" y="4710"/>
                  </a:cubicBezTo>
                  <a:cubicBezTo>
                    <a:pt x="1644" y="5336"/>
                    <a:pt x="1357" y="5923"/>
                    <a:pt x="796" y="6249"/>
                  </a:cubicBezTo>
                  <a:cubicBezTo>
                    <a:pt x="650" y="6344"/>
                    <a:pt x="477" y="6387"/>
                    <a:pt x="300" y="6387"/>
                  </a:cubicBezTo>
                  <a:cubicBezTo>
                    <a:pt x="257" y="6387"/>
                    <a:pt x="214" y="6385"/>
                    <a:pt x="170" y="6380"/>
                  </a:cubicBezTo>
                  <a:cubicBezTo>
                    <a:pt x="105" y="6575"/>
                    <a:pt x="53" y="6771"/>
                    <a:pt x="1" y="6954"/>
                  </a:cubicBezTo>
                  <a:cubicBezTo>
                    <a:pt x="79" y="6954"/>
                    <a:pt x="157" y="6954"/>
                    <a:pt x="235" y="6980"/>
                  </a:cubicBezTo>
                  <a:cubicBezTo>
                    <a:pt x="1064" y="6566"/>
                    <a:pt x="2109" y="6405"/>
                    <a:pt x="3082" y="6405"/>
                  </a:cubicBezTo>
                  <a:cubicBezTo>
                    <a:pt x="3120" y="6405"/>
                    <a:pt x="3159" y="6405"/>
                    <a:pt x="3197" y="6406"/>
                  </a:cubicBezTo>
                  <a:cubicBezTo>
                    <a:pt x="3288" y="6367"/>
                    <a:pt x="3380" y="6314"/>
                    <a:pt x="3471" y="6275"/>
                  </a:cubicBezTo>
                  <a:cubicBezTo>
                    <a:pt x="3588" y="5897"/>
                    <a:pt x="3706" y="5532"/>
                    <a:pt x="3823" y="5192"/>
                  </a:cubicBezTo>
                  <a:cubicBezTo>
                    <a:pt x="3458" y="4879"/>
                    <a:pt x="3197" y="4462"/>
                    <a:pt x="3080" y="3992"/>
                  </a:cubicBezTo>
                  <a:cubicBezTo>
                    <a:pt x="3014" y="3836"/>
                    <a:pt x="2949" y="3666"/>
                    <a:pt x="2910" y="3496"/>
                  </a:cubicBezTo>
                  <a:cubicBezTo>
                    <a:pt x="2766" y="2909"/>
                    <a:pt x="2936" y="2296"/>
                    <a:pt x="3367" y="1866"/>
                  </a:cubicBezTo>
                  <a:cubicBezTo>
                    <a:pt x="3627" y="1331"/>
                    <a:pt x="4123" y="952"/>
                    <a:pt x="4697" y="835"/>
                  </a:cubicBezTo>
                  <a:cubicBezTo>
                    <a:pt x="4697" y="796"/>
                    <a:pt x="4697" y="757"/>
                    <a:pt x="4710" y="718"/>
                  </a:cubicBezTo>
                  <a:lnTo>
                    <a:pt x="4710" y="718"/>
                  </a:lnTo>
                  <a:cubicBezTo>
                    <a:pt x="4503" y="835"/>
                    <a:pt x="4290" y="908"/>
                    <a:pt x="4087" y="908"/>
                  </a:cubicBezTo>
                  <a:cubicBezTo>
                    <a:pt x="3997" y="908"/>
                    <a:pt x="3908" y="893"/>
                    <a:pt x="3823" y="861"/>
                  </a:cubicBezTo>
                  <a:cubicBezTo>
                    <a:pt x="3627" y="757"/>
                    <a:pt x="3471" y="587"/>
                    <a:pt x="3406" y="365"/>
                  </a:cubicBezTo>
                  <a:lnTo>
                    <a:pt x="3380" y="365"/>
                  </a:lnTo>
                  <a:cubicBezTo>
                    <a:pt x="3367" y="365"/>
                    <a:pt x="3353" y="365"/>
                    <a:pt x="3327" y="352"/>
                  </a:cubicBezTo>
                  <a:cubicBezTo>
                    <a:pt x="3053" y="339"/>
                    <a:pt x="2806" y="209"/>
                    <a:pt x="2623"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8"/>
            <p:cNvSpPr/>
            <p:nvPr/>
          </p:nvSpPr>
          <p:spPr>
            <a:xfrm>
              <a:off x="2833856" y="5520827"/>
              <a:ext cx="510212" cy="1352381"/>
            </a:xfrm>
            <a:custGeom>
              <a:avLst/>
              <a:gdLst/>
              <a:ahLst/>
              <a:cxnLst/>
              <a:rect l="l" t="t" r="r" b="b"/>
              <a:pathLst>
                <a:path w="8584" h="22753" extrusionOk="0">
                  <a:moveTo>
                    <a:pt x="8469" y="1"/>
                  </a:moveTo>
                  <a:cubicBezTo>
                    <a:pt x="8217" y="1"/>
                    <a:pt x="7438" y="559"/>
                    <a:pt x="6354" y="626"/>
                  </a:cubicBezTo>
                  <a:cubicBezTo>
                    <a:pt x="4814" y="730"/>
                    <a:pt x="4775" y="1070"/>
                    <a:pt x="4462" y="1983"/>
                  </a:cubicBezTo>
                  <a:cubicBezTo>
                    <a:pt x="4410" y="2178"/>
                    <a:pt x="4384" y="2374"/>
                    <a:pt x="4384" y="2570"/>
                  </a:cubicBezTo>
                  <a:cubicBezTo>
                    <a:pt x="4332" y="3783"/>
                    <a:pt x="4593" y="6249"/>
                    <a:pt x="4279" y="8128"/>
                  </a:cubicBezTo>
                  <a:cubicBezTo>
                    <a:pt x="4214" y="8597"/>
                    <a:pt x="4084" y="9041"/>
                    <a:pt x="3901" y="9471"/>
                  </a:cubicBezTo>
                  <a:cubicBezTo>
                    <a:pt x="1475" y="14585"/>
                    <a:pt x="470" y="19504"/>
                    <a:pt x="0" y="22492"/>
                  </a:cubicBezTo>
                  <a:cubicBezTo>
                    <a:pt x="353" y="22583"/>
                    <a:pt x="705" y="22674"/>
                    <a:pt x="1057" y="22752"/>
                  </a:cubicBezTo>
                  <a:cubicBezTo>
                    <a:pt x="2062" y="17730"/>
                    <a:pt x="4749" y="9184"/>
                    <a:pt x="5349" y="7658"/>
                  </a:cubicBezTo>
                  <a:cubicBezTo>
                    <a:pt x="5349" y="7658"/>
                    <a:pt x="4697" y="2335"/>
                    <a:pt x="5532" y="1487"/>
                  </a:cubicBezTo>
                  <a:cubicBezTo>
                    <a:pt x="6184" y="809"/>
                    <a:pt x="7267" y="835"/>
                    <a:pt x="8520" y="287"/>
                  </a:cubicBezTo>
                  <a:cubicBezTo>
                    <a:pt x="8583" y="78"/>
                    <a:pt x="8562" y="1"/>
                    <a:pt x="8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8"/>
            <p:cNvSpPr/>
            <p:nvPr/>
          </p:nvSpPr>
          <p:spPr>
            <a:xfrm>
              <a:off x="2574054" y="6711838"/>
              <a:ext cx="731319" cy="221107"/>
            </a:xfrm>
            <a:custGeom>
              <a:avLst/>
              <a:gdLst/>
              <a:ahLst/>
              <a:cxnLst/>
              <a:rect l="l" t="t" r="r" b="b"/>
              <a:pathLst>
                <a:path w="12304" h="3720" extrusionOk="0">
                  <a:moveTo>
                    <a:pt x="6615" y="1"/>
                  </a:moveTo>
                  <a:cubicBezTo>
                    <a:pt x="5258" y="1"/>
                    <a:pt x="4097" y="784"/>
                    <a:pt x="3641" y="1866"/>
                  </a:cubicBezTo>
                  <a:cubicBezTo>
                    <a:pt x="3236" y="1527"/>
                    <a:pt x="2740" y="1345"/>
                    <a:pt x="2206" y="1345"/>
                  </a:cubicBezTo>
                  <a:cubicBezTo>
                    <a:pt x="2198" y="1345"/>
                    <a:pt x="2190" y="1344"/>
                    <a:pt x="2182" y="1344"/>
                  </a:cubicBezTo>
                  <a:cubicBezTo>
                    <a:pt x="992" y="1344"/>
                    <a:pt x="14" y="2305"/>
                    <a:pt x="1" y="3510"/>
                  </a:cubicBezTo>
                  <a:cubicBezTo>
                    <a:pt x="1" y="3576"/>
                    <a:pt x="14" y="3654"/>
                    <a:pt x="14" y="3719"/>
                  </a:cubicBezTo>
                  <a:lnTo>
                    <a:pt x="12277" y="3719"/>
                  </a:lnTo>
                  <a:cubicBezTo>
                    <a:pt x="12290" y="3654"/>
                    <a:pt x="12303" y="3576"/>
                    <a:pt x="12303" y="3510"/>
                  </a:cubicBezTo>
                  <a:cubicBezTo>
                    <a:pt x="12303" y="2688"/>
                    <a:pt x="11573" y="2036"/>
                    <a:pt x="10673" y="2036"/>
                  </a:cubicBezTo>
                  <a:cubicBezTo>
                    <a:pt x="10346" y="2036"/>
                    <a:pt x="10020" y="2127"/>
                    <a:pt x="9733" y="2297"/>
                  </a:cubicBezTo>
                  <a:cubicBezTo>
                    <a:pt x="9446" y="992"/>
                    <a:pt x="8168" y="1"/>
                    <a:pt x="6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12" name="Google Shape;2412;p38"/>
          <p:cNvPicPr preferRelativeResize="0"/>
          <p:nvPr/>
        </p:nvPicPr>
        <p:blipFill>
          <a:blip r:embed="rId3">
            <a:alphaModFix/>
          </a:blip>
          <a:stretch>
            <a:fillRect/>
          </a:stretch>
        </p:blipFill>
        <p:spPr>
          <a:xfrm>
            <a:off x="637002" y="1157576"/>
            <a:ext cx="3192925" cy="2294050"/>
          </a:xfrm>
          <a:prstGeom prst="rect">
            <a:avLst/>
          </a:prstGeom>
          <a:noFill/>
          <a:ln>
            <a:noFill/>
          </a:ln>
        </p:spPr>
      </p:pic>
      <p:grpSp>
        <p:nvGrpSpPr>
          <p:cNvPr id="2413" name="Google Shape;2413;p38"/>
          <p:cNvGrpSpPr/>
          <p:nvPr/>
        </p:nvGrpSpPr>
        <p:grpSpPr>
          <a:xfrm>
            <a:off x="4037173" y="2658480"/>
            <a:ext cx="351940" cy="348188"/>
            <a:chOff x="581525" y="3254850"/>
            <a:chExt cx="297750" cy="294575"/>
          </a:xfrm>
        </p:grpSpPr>
        <p:sp>
          <p:nvSpPr>
            <p:cNvPr id="2414" name="Google Shape;2414;p3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 name="Google Shape;2417;p38"/>
          <p:cNvGrpSpPr/>
          <p:nvPr/>
        </p:nvGrpSpPr>
        <p:grpSpPr>
          <a:xfrm>
            <a:off x="8354248" y="3148593"/>
            <a:ext cx="292992" cy="307371"/>
            <a:chOff x="6264300" y="3809300"/>
            <a:chExt cx="423950" cy="476175"/>
          </a:xfrm>
        </p:grpSpPr>
        <p:sp>
          <p:nvSpPr>
            <p:cNvPr id="2418" name="Google Shape;2418;p3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19" name="Google Shape;2419;p3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0" name="Google Shape;2420;p3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accent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21" name="Google Shape;2421;p38"/>
          <p:cNvSpPr/>
          <p:nvPr/>
        </p:nvSpPr>
        <p:spPr>
          <a:xfrm>
            <a:off x="4037156" y="1659149"/>
            <a:ext cx="351959" cy="146803"/>
          </a:xfrm>
          <a:custGeom>
            <a:avLst/>
            <a:gdLst/>
            <a:ahLst/>
            <a:cxnLst/>
            <a:rect l="l" t="t" r="r" b="b"/>
            <a:pathLst>
              <a:path w="7923" h="5489" extrusionOk="0">
                <a:moveTo>
                  <a:pt x="6034" y="0"/>
                </a:moveTo>
                <a:cubicBezTo>
                  <a:pt x="5944" y="0"/>
                  <a:pt x="5849" y="26"/>
                  <a:pt x="5750" y="83"/>
                </a:cubicBezTo>
                <a:cubicBezTo>
                  <a:pt x="5478" y="264"/>
                  <a:pt x="5478" y="581"/>
                  <a:pt x="5569" y="852"/>
                </a:cubicBezTo>
                <a:cubicBezTo>
                  <a:pt x="5659" y="1169"/>
                  <a:pt x="5931" y="1350"/>
                  <a:pt x="5795" y="1712"/>
                </a:cubicBezTo>
                <a:cubicBezTo>
                  <a:pt x="5634" y="1730"/>
                  <a:pt x="5475" y="1738"/>
                  <a:pt x="5318" y="1738"/>
                </a:cubicBezTo>
                <a:cubicBezTo>
                  <a:pt x="3478" y="1738"/>
                  <a:pt x="1835" y="611"/>
                  <a:pt x="1" y="445"/>
                </a:cubicBezTo>
                <a:lnTo>
                  <a:pt x="1" y="445"/>
                </a:lnTo>
                <a:cubicBezTo>
                  <a:pt x="1676" y="2391"/>
                  <a:pt x="3985" y="2572"/>
                  <a:pt x="6384" y="2935"/>
                </a:cubicBezTo>
                <a:cubicBezTo>
                  <a:pt x="5886" y="3568"/>
                  <a:pt x="5569" y="4021"/>
                  <a:pt x="5252" y="4428"/>
                </a:cubicBezTo>
                <a:cubicBezTo>
                  <a:pt x="5071" y="4700"/>
                  <a:pt x="4754" y="5017"/>
                  <a:pt x="5116" y="5334"/>
                </a:cubicBezTo>
                <a:cubicBezTo>
                  <a:pt x="5226" y="5444"/>
                  <a:pt x="5336" y="5488"/>
                  <a:pt x="5442" y="5488"/>
                </a:cubicBezTo>
                <a:cubicBezTo>
                  <a:pt x="5642" y="5488"/>
                  <a:pt x="5828" y="5330"/>
                  <a:pt x="5976" y="5153"/>
                </a:cubicBezTo>
                <a:cubicBezTo>
                  <a:pt x="6520" y="4428"/>
                  <a:pt x="7063" y="3749"/>
                  <a:pt x="7606" y="3025"/>
                </a:cubicBezTo>
                <a:cubicBezTo>
                  <a:pt x="7923" y="2618"/>
                  <a:pt x="7923" y="1984"/>
                  <a:pt x="7561" y="1622"/>
                </a:cubicBezTo>
                <a:cubicBezTo>
                  <a:pt x="7199" y="1169"/>
                  <a:pt x="6836" y="716"/>
                  <a:pt x="6520" y="309"/>
                </a:cubicBezTo>
                <a:cubicBezTo>
                  <a:pt x="6395" y="123"/>
                  <a:pt x="6228" y="0"/>
                  <a:pt x="6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8"/>
          <p:cNvSpPr/>
          <p:nvPr/>
        </p:nvSpPr>
        <p:spPr>
          <a:xfrm>
            <a:off x="4037156" y="1963949"/>
            <a:ext cx="351959" cy="146803"/>
          </a:xfrm>
          <a:custGeom>
            <a:avLst/>
            <a:gdLst/>
            <a:ahLst/>
            <a:cxnLst/>
            <a:rect l="l" t="t" r="r" b="b"/>
            <a:pathLst>
              <a:path w="7923" h="5489" extrusionOk="0">
                <a:moveTo>
                  <a:pt x="6034" y="0"/>
                </a:moveTo>
                <a:cubicBezTo>
                  <a:pt x="5944" y="0"/>
                  <a:pt x="5849" y="26"/>
                  <a:pt x="5750" y="83"/>
                </a:cubicBezTo>
                <a:cubicBezTo>
                  <a:pt x="5478" y="264"/>
                  <a:pt x="5478" y="581"/>
                  <a:pt x="5569" y="852"/>
                </a:cubicBezTo>
                <a:cubicBezTo>
                  <a:pt x="5659" y="1169"/>
                  <a:pt x="5931" y="1350"/>
                  <a:pt x="5795" y="1712"/>
                </a:cubicBezTo>
                <a:cubicBezTo>
                  <a:pt x="5634" y="1730"/>
                  <a:pt x="5475" y="1738"/>
                  <a:pt x="5318" y="1738"/>
                </a:cubicBezTo>
                <a:cubicBezTo>
                  <a:pt x="3478" y="1738"/>
                  <a:pt x="1835" y="611"/>
                  <a:pt x="1" y="445"/>
                </a:cubicBezTo>
                <a:lnTo>
                  <a:pt x="1" y="445"/>
                </a:lnTo>
                <a:cubicBezTo>
                  <a:pt x="1676" y="2391"/>
                  <a:pt x="3985" y="2572"/>
                  <a:pt x="6384" y="2935"/>
                </a:cubicBezTo>
                <a:cubicBezTo>
                  <a:pt x="5886" y="3568"/>
                  <a:pt x="5569" y="4021"/>
                  <a:pt x="5252" y="4428"/>
                </a:cubicBezTo>
                <a:cubicBezTo>
                  <a:pt x="5071" y="4700"/>
                  <a:pt x="4754" y="5017"/>
                  <a:pt x="5116" y="5334"/>
                </a:cubicBezTo>
                <a:cubicBezTo>
                  <a:pt x="5226" y="5444"/>
                  <a:pt x="5336" y="5488"/>
                  <a:pt x="5442" y="5488"/>
                </a:cubicBezTo>
                <a:cubicBezTo>
                  <a:pt x="5642" y="5488"/>
                  <a:pt x="5828" y="5330"/>
                  <a:pt x="5976" y="5153"/>
                </a:cubicBezTo>
                <a:cubicBezTo>
                  <a:pt x="6520" y="4428"/>
                  <a:pt x="7063" y="3749"/>
                  <a:pt x="7606" y="3025"/>
                </a:cubicBezTo>
                <a:cubicBezTo>
                  <a:pt x="7923" y="2618"/>
                  <a:pt x="7923" y="1984"/>
                  <a:pt x="7561" y="1622"/>
                </a:cubicBezTo>
                <a:cubicBezTo>
                  <a:pt x="7199" y="1169"/>
                  <a:pt x="6836" y="716"/>
                  <a:pt x="6520" y="309"/>
                </a:cubicBezTo>
                <a:cubicBezTo>
                  <a:pt x="6395" y="123"/>
                  <a:pt x="6228" y="0"/>
                  <a:pt x="6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8"/>
          <p:cNvSpPr/>
          <p:nvPr/>
        </p:nvSpPr>
        <p:spPr>
          <a:xfrm>
            <a:off x="4037156" y="2390674"/>
            <a:ext cx="351959" cy="146803"/>
          </a:xfrm>
          <a:custGeom>
            <a:avLst/>
            <a:gdLst/>
            <a:ahLst/>
            <a:cxnLst/>
            <a:rect l="l" t="t" r="r" b="b"/>
            <a:pathLst>
              <a:path w="7923" h="5489" extrusionOk="0">
                <a:moveTo>
                  <a:pt x="6034" y="0"/>
                </a:moveTo>
                <a:cubicBezTo>
                  <a:pt x="5944" y="0"/>
                  <a:pt x="5849" y="26"/>
                  <a:pt x="5750" y="83"/>
                </a:cubicBezTo>
                <a:cubicBezTo>
                  <a:pt x="5478" y="264"/>
                  <a:pt x="5478" y="581"/>
                  <a:pt x="5569" y="852"/>
                </a:cubicBezTo>
                <a:cubicBezTo>
                  <a:pt x="5659" y="1169"/>
                  <a:pt x="5931" y="1350"/>
                  <a:pt x="5795" y="1712"/>
                </a:cubicBezTo>
                <a:cubicBezTo>
                  <a:pt x="5634" y="1730"/>
                  <a:pt x="5475" y="1738"/>
                  <a:pt x="5318" y="1738"/>
                </a:cubicBezTo>
                <a:cubicBezTo>
                  <a:pt x="3478" y="1738"/>
                  <a:pt x="1835" y="611"/>
                  <a:pt x="1" y="445"/>
                </a:cubicBezTo>
                <a:lnTo>
                  <a:pt x="1" y="445"/>
                </a:lnTo>
                <a:cubicBezTo>
                  <a:pt x="1676" y="2391"/>
                  <a:pt x="3985" y="2572"/>
                  <a:pt x="6384" y="2935"/>
                </a:cubicBezTo>
                <a:cubicBezTo>
                  <a:pt x="5886" y="3568"/>
                  <a:pt x="5569" y="4021"/>
                  <a:pt x="5252" y="4428"/>
                </a:cubicBezTo>
                <a:cubicBezTo>
                  <a:pt x="5071" y="4700"/>
                  <a:pt x="4754" y="5017"/>
                  <a:pt x="5116" y="5334"/>
                </a:cubicBezTo>
                <a:cubicBezTo>
                  <a:pt x="5226" y="5444"/>
                  <a:pt x="5336" y="5488"/>
                  <a:pt x="5442" y="5488"/>
                </a:cubicBezTo>
                <a:cubicBezTo>
                  <a:pt x="5642" y="5488"/>
                  <a:pt x="5828" y="5330"/>
                  <a:pt x="5976" y="5153"/>
                </a:cubicBezTo>
                <a:cubicBezTo>
                  <a:pt x="6520" y="4428"/>
                  <a:pt x="7063" y="3749"/>
                  <a:pt x="7606" y="3025"/>
                </a:cubicBezTo>
                <a:cubicBezTo>
                  <a:pt x="7923" y="2618"/>
                  <a:pt x="7923" y="1984"/>
                  <a:pt x="7561" y="1622"/>
                </a:cubicBezTo>
                <a:cubicBezTo>
                  <a:pt x="7199" y="1169"/>
                  <a:pt x="6836" y="716"/>
                  <a:pt x="6520" y="309"/>
                </a:cubicBezTo>
                <a:cubicBezTo>
                  <a:pt x="6395" y="123"/>
                  <a:pt x="6228" y="0"/>
                  <a:pt x="6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8"/>
          <p:cNvSpPr txBox="1"/>
          <p:nvPr/>
        </p:nvSpPr>
        <p:spPr>
          <a:xfrm>
            <a:off x="4471175" y="2238275"/>
            <a:ext cx="4434900" cy="11886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solidFill>
                  <a:schemeClr val="accent3"/>
                </a:solidFill>
                <a:latin typeface="Truculenta"/>
                <a:ea typeface="Truculenta"/>
                <a:cs typeface="Truculenta"/>
                <a:sym typeface="Truculenta"/>
              </a:rPr>
              <a:t>An anchor is needed to locate every item.</a:t>
            </a:r>
            <a:endParaRPr>
              <a:solidFill>
                <a:schemeClr val="accent3"/>
              </a:solidFill>
              <a:latin typeface="Truculenta"/>
              <a:ea typeface="Truculenta"/>
              <a:cs typeface="Truculenta"/>
              <a:sym typeface="Truculenta"/>
            </a:endParaRPr>
          </a:p>
          <a:p>
            <a:pPr marL="0" lvl="0" indent="0" algn="l" rtl="0">
              <a:lnSpc>
                <a:spcPct val="150000"/>
              </a:lnSpc>
              <a:spcBef>
                <a:spcPts val="0"/>
              </a:spcBef>
              <a:spcAft>
                <a:spcPts val="0"/>
              </a:spcAft>
              <a:buNone/>
            </a:pPr>
            <a:r>
              <a:rPr lang="en">
                <a:solidFill>
                  <a:schemeClr val="accent3"/>
                </a:solidFill>
                <a:latin typeface="Truculenta"/>
                <a:ea typeface="Truculenta"/>
                <a:cs typeface="Truculenta"/>
                <a:sym typeface="Truculenta"/>
              </a:rPr>
              <a:t>Need to detect collision between items? — yes</a:t>
            </a:r>
            <a:endParaRPr>
              <a:solidFill>
                <a:schemeClr val="accent3"/>
              </a:solidFill>
              <a:latin typeface="Truculenta"/>
              <a:ea typeface="Truculenta"/>
              <a:cs typeface="Truculenta"/>
              <a:sym typeface="Truculenta"/>
            </a:endParaRPr>
          </a:p>
        </p:txBody>
      </p:sp>
      <p:sp>
        <p:nvSpPr>
          <p:cNvPr id="2425" name="Google Shape;2425;p38"/>
          <p:cNvSpPr txBox="1"/>
          <p:nvPr/>
        </p:nvSpPr>
        <p:spPr>
          <a:xfrm>
            <a:off x="4471163" y="3098250"/>
            <a:ext cx="4015800" cy="5259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solidFill>
                  <a:schemeClr val="accent3"/>
                </a:solidFill>
                <a:latin typeface="Truculenta"/>
                <a:ea typeface="Truculenta"/>
                <a:cs typeface="Truculenta"/>
                <a:sym typeface="Truculenta"/>
              </a:rPr>
              <a:t>Does zombie live forever? — No, no immortal zombie</a:t>
            </a:r>
            <a:endParaRPr>
              <a:solidFill>
                <a:schemeClr val="accent3"/>
              </a:solidFill>
              <a:latin typeface="Truculenta"/>
              <a:ea typeface="Truculenta"/>
              <a:cs typeface="Truculenta"/>
              <a:sym typeface="Truculenta"/>
            </a:endParaRPr>
          </a:p>
        </p:txBody>
      </p:sp>
      <p:sp>
        <p:nvSpPr>
          <p:cNvPr id="2426" name="Google Shape;2426;p38"/>
          <p:cNvSpPr/>
          <p:nvPr/>
        </p:nvSpPr>
        <p:spPr>
          <a:xfrm>
            <a:off x="4037156" y="3228874"/>
            <a:ext cx="351959" cy="146803"/>
          </a:xfrm>
          <a:custGeom>
            <a:avLst/>
            <a:gdLst/>
            <a:ahLst/>
            <a:cxnLst/>
            <a:rect l="l" t="t" r="r" b="b"/>
            <a:pathLst>
              <a:path w="7923" h="5489" extrusionOk="0">
                <a:moveTo>
                  <a:pt x="6034" y="0"/>
                </a:moveTo>
                <a:cubicBezTo>
                  <a:pt x="5944" y="0"/>
                  <a:pt x="5849" y="26"/>
                  <a:pt x="5750" y="83"/>
                </a:cubicBezTo>
                <a:cubicBezTo>
                  <a:pt x="5478" y="264"/>
                  <a:pt x="5478" y="581"/>
                  <a:pt x="5569" y="852"/>
                </a:cubicBezTo>
                <a:cubicBezTo>
                  <a:pt x="5659" y="1169"/>
                  <a:pt x="5931" y="1350"/>
                  <a:pt x="5795" y="1712"/>
                </a:cubicBezTo>
                <a:cubicBezTo>
                  <a:pt x="5634" y="1730"/>
                  <a:pt x="5475" y="1738"/>
                  <a:pt x="5318" y="1738"/>
                </a:cubicBezTo>
                <a:cubicBezTo>
                  <a:pt x="3478" y="1738"/>
                  <a:pt x="1835" y="611"/>
                  <a:pt x="1" y="445"/>
                </a:cubicBezTo>
                <a:lnTo>
                  <a:pt x="1" y="445"/>
                </a:lnTo>
                <a:cubicBezTo>
                  <a:pt x="1676" y="2391"/>
                  <a:pt x="3985" y="2572"/>
                  <a:pt x="6384" y="2935"/>
                </a:cubicBezTo>
                <a:cubicBezTo>
                  <a:pt x="5886" y="3568"/>
                  <a:pt x="5569" y="4021"/>
                  <a:pt x="5252" y="4428"/>
                </a:cubicBezTo>
                <a:cubicBezTo>
                  <a:pt x="5071" y="4700"/>
                  <a:pt x="4754" y="5017"/>
                  <a:pt x="5116" y="5334"/>
                </a:cubicBezTo>
                <a:cubicBezTo>
                  <a:pt x="5226" y="5444"/>
                  <a:pt x="5336" y="5488"/>
                  <a:pt x="5442" y="5488"/>
                </a:cubicBezTo>
                <a:cubicBezTo>
                  <a:pt x="5642" y="5488"/>
                  <a:pt x="5828" y="5330"/>
                  <a:pt x="5976" y="5153"/>
                </a:cubicBezTo>
                <a:cubicBezTo>
                  <a:pt x="6520" y="4428"/>
                  <a:pt x="7063" y="3749"/>
                  <a:pt x="7606" y="3025"/>
                </a:cubicBezTo>
                <a:cubicBezTo>
                  <a:pt x="7923" y="2618"/>
                  <a:pt x="7923" y="1984"/>
                  <a:pt x="7561" y="1622"/>
                </a:cubicBezTo>
                <a:cubicBezTo>
                  <a:pt x="7199" y="1169"/>
                  <a:pt x="6836" y="716"/>
                  <a:pt x="6520" y="309"/>
                </a:cubicBezTo>
                <a:cubicBezTo>
                  <a:pt x="6395" y="123"/>
                  <a:pt x="6228" y="0"/>
                  <a:pt x="6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27" name="Google Shape;2427;p38"/>
          <p:cNvPicPr preferRelativeResize="0"/>
          <p:nvPr/>
        </p:nvPicPr>
        <p:blipFill rotWithShape="1">
          <a:blip r:embed="rId4">
            <a:alphaModFix/>
          </a:blip>
          <a:srcRect/>
          <a:stretch/>
        </p:blipFill>
        <p:spPr>
          <a:xfrm>
            <a:off x="7250200" y="1875925"/>
            <a:ext cx="292999" cy="466597"/>
          </a:xfrm>
          <a:prstGeom prst="rect">
            <a:avLst/>
          </a:prstGeom>
          <a:noFill/>
          <a:ln>
            <a:noFill/>
          </a:ln>
        </p:spPr>
      </p:pic>
      <p:sp>
        <p:nvSpPr>
          <p:cNvPr id="2428" name="Google Shape;2428;p38"/>
          <p:cNvSpPr txBox="1"/>
          <p:nvPr/>
        </p:nvSpPr>
        <p:spPr>
          <a:xfrm>
            <a:off x="4471175" y="3426875"/>
            <a:ext cx="4015800" cy="5259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solidFill>
                  <a:schemeClr val="accent3"/>
                </a:solidFill>
                <a:latin typeface="Truculenta"/>
                <a:ea typeface="Truculenta"/>
                <a:cs typeface="Truculenta"/>
                <a:sym typeface="Truculenta"/>
              </a:rPr>
              <a:t>Does sunlight last forever? — No, it’s not a diamond</a:t>
            </a:r>
            <a:endParaRPr>
              <a:solidFill>
                <a:schemeClr val="accent3"/>
              </a:solidFill>
              <a:latin typeface="Truculenta"/>
              <a:ea typeface="Truculenta"/>
              <a:cs typeface="Truculenta"/>
              <a:sym typeface="Truculent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7" name="Google Shape;2467;p40"/>
          <p:cNvSpPr txBox="1">
            <a:spLocks noGrp="1"/>
          </p:cNvSpPr>
          <p:nvPr>
            <p:ph type="title" idx="2"/>
          </p:nvPr>
        </p:nvSpPr>
        <p:spPr>
          <a:xfrm>
            <a:off x="4119200" y="1742600"/>
            <a:ext cx="4222200" cy="69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Interaction Implementation</a:t>
            </a:r>
            <a:endParaRPr/>
          </a:p>
        </p:txBody>
      </p:sp>
      <p:sp>
        <p:nvSpPr>
          <p:cNvPr id="2468" name="Google Shape;2468;p40"/>
          <p:cNvSpPr txBox="1">
            <a:spLocks noGrp="1"/>
          </p:cNvSpPr>
          <p:nvPr>
            <p:ph type="subTitle" idx="1"/>
          </p:nvPr>
        </p:nvSpPr>
        <p:spPr>
          <a:xfrm>
            <a:off x="4446325" y="2781325"/>
            <a:ext cx="3277800" cy="69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Xiangying Sun</a:t>
            </a:r>
            <a:endParaRPr dirty="0"/>
          </a:p>
        </p:txBody>
      </p:sp>
      <p:grpSp>
        <p:nvGrpSpPr>
          <p:cNvPr id="2469" name="Google Shape;2469;p40"/>
          <p:cNvGrpSpPr/>
          <p:nvPr/>
        </p:nvGrpSpPr>
        <p:grpSpPr>
          <a:xfrm>
            <a:off x="1895805" y="1957648"/>
            <a:ext cx="2169975" cy="4873473"/>
            <a:chOff x="1895805" y="1957648"/>
            <a:chExt cx="2169975" cy="4873473"/>
          </a:xfrm>
        </p:grpSpPr>
        <p:sp>
          <p:nvSpPr>
            <p:cNvPr id="2470" name="Google Shape;2470;p40"/>
            <p:cNvSpPr/>
            <p:nvPr/>
          </p:nvSpPr>
          <p:spPr>
            <a:xfrm rot="-9941632" flipH="1">
              <a:off x="2176447" y="4196901"/>
              <a:ext cx="1608692" cy="2473807"/>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1" name="Google Shape;2471;p40"/>
            <p:cNvGrpSpPr/>
            <p:nvPr/>
          </p:nvGrpSpPr>
          <p:grpSpPr>
            <a:xfrm>
              <a:off x="2209491" y="1957648"/>
              <a:ext cx="1740484" cy="2473775"/>
              <a:chOff x="1316875" y="2188050"/>
              <a:chExt cx="874088" cy="1410845"/>
            </a:xfrm>
          </p:grpSpPr>
          <p:sp>
            <p:nvSpPr>
              <p:cNvPr id="2472" name="Google Shape;2472;p40"/>
              <p:cNvSpPr/>
              <p:nvPr/>
            </p:nvSpPr>
            <p:spPr>
              <a:xfrm flipH="1">
                <a:off x="1341348" y="2188051"/>
                <a:ext cx="849615" cy="1407213"/>
              </a:xfrm>
              <a:custGeom>
                <a:avLst/>
                <a:gdLst/>
                <a:ahLst/>
                <a:cxnLst/>
                <a:rect l="l" t="t" r="r" b="b"/>
                <a:pathLst>
                  <a:path w="41658" h="69176" extrusionOk="0">
                    <a:moveTo>
                      <a:pt x="21762" y="0"/>
                    </a:moveTo>
                    <a:cubicBezTo>
                      <a:pt x="21305" y="0"/>
                      <a:pt x="20848" y="52"/>
                      <a:pt x="20392" y="161"/>
                    </a:cubicBezTo>
                    <a:cubicBezTo>
                      <a:pt x="12564" y="2013"/>
                      <a:pt x="249" y="12829"/>
                      <a:pt x="249" y="18425"/>
                    </a:cubicBezTo>
                    <a:cubicBezTo>
                      <a:pt x="249" y="24022"/>
                      <a:pt x="1" y="27754"/>
                      <a:pt x="7463" y="67675"/>
                    </a:cubicBezTo>
                    <a:lnTo>
                      <a:pt x="30346" y="69176"/>
                    </a:lnTo>
                    <a:cubicBezTo>
                      <a:pt x="34078" y="56495"/>
                      <a:pt x="41658" y="25157"/>
                      <a:pt x="39048" y="19182"/>
                    </a:cubicBezTo>
                    <a:cubicBezTo>
                      <a:pt x="36591" y="13555"/>
                      <a:pt x="29158" y="0"/>
                      <a:pt x="21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0"/>
              <p:cNvSpPr/>
              <p:nvPr/>
            </p:nvSpPr>
            <p:spPr>
              <a:xfrm flipH="1">
                <a:off x="1316875" y="2188050"/>
                <a:ext cx="849595" cy="1410845"/>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74" name="Google Shape;2474;p40"/>
          <p:cNvSpPr txBox="1">
            <a:spLocks noGrp="1"/>
          </p:cNvSpPr>
          <p:nvPr>
            <p:ph type="title"/>
          </p:nvPr>
        </p:nvSpPr>
        <p:spPr>
          <a:xfrm flipH="1">
            <a:off x="2307000" y="2067775"/>
            <a:ext cx="1575300" cy="146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2475" name="Google Shape;2475;p40"/>
          <p:cNvGrpSpPr/>
          <p:nvPr/>
        </p:nvGrpSpPr>
        <p:grpSpPr>
          <a:xfrm>
            <a:off x="3015629" y="3589475"/>
            <a:ext cx="1300506" cy="3189680"/>
            <a:chOff x="2200877" y="5520826"/>
            <a:chExt cx="1477680" cy="3624225"/>
          </a:xfrm>
        </p:grpSpPr>
        <p:sp>
          <p:nvSpPr>
            <p:cNvPr id="2476" name="Google Shape;2476;p40"/>
            <p:cNvSpPr/>
            <p:nvPr/>
          </p:nvSpPr>
          <p:spPr>
            <a:xfrm rot="1170709">
              <a:off x="2539192" y="6909841"/>
              <a:ext cx="801051" cy="2163557"/>
            </a:xfrm>
            <a:custGeom>
              <a:avLst/>
              <a:gdLst/>
              <a:ahLst/>
              <a:cxnLst/>
              <a:rect l="l" t="t" r="r" b="b"/>
              <a:pathLst>
                <a:path w="13477" h="36400" extrusionOk="0">
                  <a:moveTo>
                    <a:pt x="10555" y="20744"/>
                  </a:moveTo>
                  <a:cubicBezTo>
                    <a:pt x="10502" y="21122"/>
                    <a:pt x="10176" y="21200"/>
                    <a:pt x="9928" y="21174"/>
                  </a:cubicBezTo>
                  <a:cubicBezTo>
                    <a:pt x="9393" y="21135"/>
                    <a:pt x="9015" y="20861"/>
                    <a:pt x="8728" y="20952"/>
                  </a:cubicBezTo>
                  <a:cubicBezTo>
                    <a:pt x="8298" y="21096"/>
                    <a:pt x="8076" y="21761"/>
                    <a:pt x="7671" y="22805"/>
                  </a:cubicBezTo>
                  <a:cubicBezTo>
                    <a:pt x="7750" y="23236"/>
                    <a:pt x="8376" y="24070"/>
                    <a:pt x="9250" y="24879"/>
                  </a:cubicBezTo>
                  <a:cubicBezTo>
                    <a:pt x="10789" y="26288"/>
                    <a:pt x="12864" y="27815"/>
                    <a:pt x="12498" y="28441"/>
                  </a:cubicBezTo>
                  <a:cubicBezTo>
                    <a:pt x="12146" y="29015"/>
                    <a:pt x="9106" y="27006"/>
                    <a:pt x="8363" y="27319"/>
                  </a:cubicBezTo>
                  <a:cubicBezTo>
                    <a:pt x="8076" y="27449"/>
                    <a:pt x="8206" y="28024"/>
                    <a:pt x="8767" y="28976"/>
                  </a:cubicBezTo>
                  <a:cubicBezTo>
                    <a:pt x="9798" y="30737"/>
                    <a:pt x="11063" y="32211"/>
                    <a:pt x="12237" y="33751"/>
                  </a:cubicBezTo>
                  <a:cubicBezTo>
                    <a:pt x="13477" y="35342"/>
                    <a:pt x="12968" y="35238"/>
                    <a:pt x="11911" y="34638"/>
                  </a:cubicBezTo>
                  <a:cubicBezTo>
                    <a:pt x="10659" y="33920"/>
                    <a:pt x="9393" y="32785"/>
                    <a:pt x="8245" y="31611"/>
                  </a:cubicBezTo>
                  <a:cubicBezTo>
                    <a:pt x="7202" y="30541"/>
                    <a:pt x="6745" y="28297"/>
                    <a:pt x="6197" y="29602"/>
                  </a:cubicBezTo>
                  <a:lnTo>
                    <a:pt x="6197" y="29602"/>
                  </a:lnTo>
                  <a:cubicBezTo>
                    <a:pt x="5701" y="30763"/>
                    <a:pt x="6197" y="32094"/>
                    <a:pt x="6928" y="33085"/>
                  </a:cubicBezTo>
                  <a:lnTo>
                    <a:pt x="6928" y="33085"/>
                  </a:lnTo>
                  <a:cubicBezTo>
                    <a:pt x="7110" y="33320"/>
                    <a:pt x="9276" y="35812"/>
                    <a:pt x="8741" y="36347"/>
                  </a:cubicBezTo>
                  <a:cubicBezTo>
                    <a:pt x="8689" y="36399"/>
                    <a:pt x="6771" y="34860"/>
                    <a:pt x="6458" y="34716"/>
                  </a:cubicBezTo>
                  <a:lnTo>
                    <a:pt x="6458" y="34716"/>
                  </a:lnTo>
                  <a:cubicBezTo>
                    <a:pt x="4971" y="34312"/>
                    <a:pt x="4501" y="33151"/>
                    <a:pt x="4449" y="31207"/>
                  </a:cubicBezTo>
                  <a:lnTo>
                    <a:pt x="4423" y="31207"/>
                  </a:lnTo>
                  <a:cubicBezTo>
                    <a:pt x="3001" y="29980"/>
                    <a:pt x="2714" y="29250"/>
                    <a:pt x="2949" y="28480"/>
                  </a:cubicBezTo>
                  <a:cubicBezTo>
                    <a:pt x="3092" y="28010"/>
                    <a:pt x="3470" y="27632"/>
                    <a:pt x="3770" y="26875"/>
                  </a:cubicBezTo>
                  <a:cubicBezTo>
                    <a:pt x="3914" y="26510"/>
                    <a:pt x="4253" y="24566"/>
                    <a:pt x="4371" y="22870"/>
                  </a:cubicBezTo>
                  <a:lnTo>
                    <a:pt x="4384" y="22870"/>
                  </a:lnTo>
                  <a:cubicBezTo>
                    <a:pt x="4331" y="22492"/>
                    <a:pt x="4279" y="22114"/>
                    <a:pt x="4214" y="21761"/>
                  </a:cubicBezTo>
                  <a:lnTo>
                    <a:pt x="4214" y="21761"/>
                  </a:lnTo>
                  <a:cubicBezTo>
                    <a:pt x="3927" y="20183"/>
                    <a:pt x="3418" y="18774"/>
                    <a:pt x="3001" y="17195"/>
                  </a:cubicBezTo>
                  <a:cubicBezTo>
                    <a:pt x="2427" y="15055"/>
                    <a:pt x="1944" y="12733"/>
                    <a:pt x="1526" y="10554"/>
                  </a:cubicBezTo>
                  <a:lnTo>
                    <a:pt x="1526" y="10554"/>
                  </a:lnTo>
                  <a:cubicBezTo>
                    <a:pt x="731" y="6367"/>
                    <a:pt x="274" y="2701"/>
                    <a:pt x="0" y="65"/>
                  </a:cubicBezTo>
                  <a:cubicBezTo>
                    <a:pt x="365" y="39"/>
                    <a:pt x="731" y="26"/>
                    <a:pt x="1109" y="13"/>
                  </a:cubicBezTo>
                  <a:lnTo>
                    <a:pt x="1109" y="52"/>
                  </a:lnTo>
                  <a:cubicBezTo>
                    <a:pt x="1709" y="39"/>
                    <a:pt x="2322" y="0"/>
                    <a:pt x="2935" y="26"/>
                  </a:cubicBezTo>
                  <a:cubicBezTo>
                    <a:pt x="3001" y="496"/>
                    <a:pt x="3079" y="1031"/>
                    <a:pt x="3157" y="1605"/>
                  </a:cubicBezTo>
                  <a:lnTo>
                    <a:pt x="3157" y="1605"/>
                  </a:lnTo>
                  <a:cubicBezTo>
                    <a:pt x="3418" y="3301"/>
                    <a:pt x="3757" y="5362"/>
                    <a:pt x="4136" y="7463"/>
                  </a:cubicBezTo>
                  <a:lnTo>
                    <a:pt x="4136" y="7463"/>
                  </a:lnTo>
                  <a:cubicBezTo>
                    <a:pt x="4553" y="9785"/>
                    <a:pt x="4997" y="12107"/>
                    <a:pt x="5493" y="14416"/>
                  </a:cubicBezTo>
                  <a:lnTo>
                    <a:pt x="5493" y="14416"/>
                  </a:lnTo>
                  <a:cubicBezTo>
                    <a:pt x="5636" y="15069"/>
                    <a:pt x="6549" y="20418"/>
                    <a:pt x="7476" y="19282"/>
                  </a:cubicBezTo>
                  <a:cubicBezTo>
                    <a:pt x="7671" y="19048"/>
                    <a:pt x="7841" y="18552"/>
                    <a:pt x="8258" y="18500"/>
                  </a:cubicBezTo>
                  <a:cubicBezTo>
                    <a:pt x="9237" y="18382"/>
                    <a:pt x="10541" y="19909"/>
                    <a:pt x="10568" y="20744"/>
                  </a:cubicBezTo>
                  <a:cubicBezTo>
                    <a:pt x="10555" y="20835"/>
                    <a:pt x="10555" y="20731"/>
                    <a:pt x="10555" y="20744"/>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0"/>
            <p:cNvSpPr/>
            <p:nvPr/>
          </p:nvSpPr>
          <p:spPr>
            <a:xfrm>
              <a:off x="2833856" y="5521362"/>
              <a:ext cx="753430" cy="1374314"/>
            </a:xfrm>
            <a:custGeom>
              <a:avLst/>
              <a:gdLst/>
              <a:ahLst/>
              <a:cxnLst/>
              <a:rect l="l" t="t" r="r" b="b"/>
              <a:pathLst>
                <a:path w="12676" h="23122" extrusionOk="0">
                  <a:moveTo>
                    <a:pt x="8487" y="1"/>
                  </a:moveTo>
                  <a:cubicBezTo>
                    <a:pt x="8238" y="1"/>
                    <a:pt x="7450" y="565"/>
                    <a:pt x="6367" y="630"/>
                  </a:cubicBezTo>
                  <a:cubicBezTo>
                    <a:pt x="4827" y="721"/>
                    <a:pt x="4775" y="1061"/>
                    <a:pt x="4462" y="1974"/>
                  </a:cubicBezTo>
                  <a:cubicBezTo>
                    <a:pt x="4410" y="2169"/>
                    <a:pt x="4384" y="2365"/>
                    <a:pt x="4384" y="2561"/>
                  </a:cubicBezTo>
                  <a:cubicBezTo>
                    <a:pt x="4332" y="3774"/>
                    <a:pt x="4593" y="6240"/>
                    <a:pt x="4279" y="8119"/>
                  </a:cubicBezTo>
                  <a:cubicBezTo>
                    <a:pt x="4214" y="8588"/>
                    <a:pt x="4084" y="9032"/>
                    <a:pt x="3901" y="9462"/>
                  </a:cubicBezTo>
                  <a:cubicBezTo>
                    <a:pt x="1475" y="14576"/>
                    <a:pt x="470" y="19495"/>
                    <a:pt x="0" y="22483"/>
                  </a:cubicBezTo>
                  <a:cubicBezTo>
                    <a:pt x="940" y="22730"/>
                    <a:pt x="1879" y="22939"/>
                    <a:pt x="2831" y="23122"/>
                  </a:cubicBezTo>
                  <a:cubicBezTo>
                    <a:pt x="3575" y="19534"/>
                    <a:pt x="5858" y="11419"/>
                    <a:pt x="6693" y="11015"/>
                  </a:cubicBezTo>
                  <a:cubicBezTo>
                    <a:pt x="6765" y="10980"/>
                    <a:pt x="6830" y="10964"/>
                    <a:pt x="6889" y="10964"/>
                  </a:cubicBezTo>
                  <a:cubicBezTo>
                    <a:pt x="7357" y="10964"/>
                    <a:pt x="7514" y="11929"/>
                    <a:pt x="8401" y="11929"/>
                  </a:cubicBezTo>
                  <a:cubicBezTo>
                    <a:pt x="8529" y="11929"/>
                    <a:pt x="8671" y="11909"/>
                    <a:pt x="8833" y="11863"/>
                  </a:cubicBezTo>
                  <a:cubicBezTo>
                    <a:pt x="10726" y="11329"/>
                    <a:pt x="10478" y="10387"/>
                    <a:pt x="9378" y="10387"/>
                  </a:cubicBezTo>
                  <a:cubicBezTo>
                    <a:pt x="9349" y="10387"/>
                    <a:pt x="9320" y="10387"/>
                    <a:pt x="9289" y="10389"/>
                  </a:cubicBezTo>
                  <a:cubicBezTo>
                    <a:pt x="9219" y="10391"/>
                    <a:pt x="9153" y="10393"/>
                    <a:pt x="9090" y="10393"/>
                  </a:cubicBezTo>
                  <a:cubicBezTo>
                    <a:pt x="8293" y="10393"/>
                    <a:pt x="8080" y="10132"/>
                    <a:pt x="7463" y="8862"/>
                  </a:cubicBezTo>
                  <a:cubicBezTo>
                    <a:pt x="7789" y="7714"/>
                    <a:pt x="12133" y="7049"/>
                    <a:pt x="12172" y="6227"/>
                  </a:cubicBezTo>
                  <a:cubicBezTo>
                    <a:pt x="12183" y="6000"/>
                    <a:pt x="11863" y="5931"/>
                    <a:pt x="11396" y="5931"/>
                  </a:cubicBezTo>
                  <a:cubicBezTo>
                    <a:pt x="10682" y="5931"/>
                    <a:pt x="9625" y="6091"/>
                    <a:pt x="8882" y="6091"/>
                  </a:cubicBezTo>
                  <a:cubicBezTo>
                    <a:pt x="8353" y="6091"/>
                    <a:pt x="7983" y="6010"/>
                    <a:pt x="8011" y="5731"/>
                  </a:cubicBezTo>
                  <a:cubicBezTo>
                    <a:pt x="8089" y="4805"/>
                    <a:pt x="11572" y="2874"/>
                    <a:pt x="12473" y="2013"/>
                  </a:cubicBezTo>
                  <a:cubicBezTo>
                    <a:pt x="12676" y="1818"/>
                    <a:pt x="12562" y="1733"/>
                    <a:pt x="12255" y="1733"/>
                  </a:cubicBezTo>
                  <a:cubicBezTo>
                    <a:pt x="11202" y="1733"/>
                    <a:pt x="7877" y="2734"/>
                    <a:pt x="7241" y="3774"/>
                  </a:cubicBezTo>
                  <a:cubicBezTo>
                    <a:pt x="6984" y="4194"/>
                    <a:pt x="6737" y="4362"/>
                    <a:pt x="6526" y="4362"/>
                  </a:cubicBezTo>
                  <a:cubicBezTo>
                    <a:pt x="6063" y="4362"/>
                    <a:pt x="5775" y="3552"/>
                    <a:pt x="5936" y="2835"/>
                  </a:cubicBezTo>
                  <a:cubicBezTo>
                    <a:pt x="6184" y="1791"/>
                    <a:pt x="8180" y="1269"/>
                    <a:pt x="8506" y="356"/>
                  </a:cubicBezTo>
                  <a:cubicBezTo>
                    <a:pt x="8601" y="95"/>
                    <a:pt x="8589" y="1"/>
                    <a:pt x="8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0"/>
            <p:cNvSpPr/>
            <p:nvPr/>
          </p:nvSpPr>
          <p:spPr>
            <a:xfrm>
              <a:off x="2966461" y="6614182"/>
              <a:ext cx="104729" cy="236561"/>
            </a:xfrm>
            <a:custGeom>
              <a:avLst/>
              <a:gdLst/>
              <a:ahLst/>
              <a:cxnLst/>
              <a:rect l="l" t="t" r="r" b="b"/>
              <a:pathLst>
                <a:path w="1762" h="3980" extrusionOk="0">
                  <a:moveTo>
                    <a:pt x="1761" y="0"/>
                  </a:moveTo>
                  <a:lnTo>
                    <a:pt x="1761" y="0"/>
                  </a:lnTo>
                  <a:cubicBezTo>
                    <a:pt x="1409" y="209"/>
                    <a:pt x="1018" y="378"/>
                    <a:pt x="626" y="509"/>
                  </a:cubicBezTo>
                  <a:cubicBezTo>
                    <a:pt x="574" y="509"/>
                    <a:pt x="535" y="522"/>
                    <a:pt x="483" y="535"/>
                  </a:cubicBezTo>
                  <a:cubicBezTo>
                    <a:pt x="496" y="574"/>
                    <a:pt x="509" y="600"/>
                    <a:pt x="522" y="639"/>
                  </a:cubicBezTo>
                  <a:cubicBezTo>
                    <a:pt x="626" y="1018"/>
                    <a:pt x="444" y="1696"/>
                    <a:pt x="105" y="2427"/>
                  </a:cubicBezTo>
                  <a:cubicBezTo>
                    <a:pt x="131" y="2479"/>
                    <a:pt x="157" y="2531"/>
                    <a:pt x="170" y="2583"/>
                  </a:cubicBezTo>
                  <a:cubicBezTo>
                    <a:pt x="287" y="3053"/>
                    <a:pt x="235" y="3549"/>
                    <a:pt x="0" y="3979"/>
                  </a:cubicBezTo>
                  <a:cubicBezTo>
                    <a:pt x="248" y="3836"/>
                    <a:pt x="535" y="3757"/>
                    <a:pt x="809" y="3731"/>
                  </a:cubicBezTo>
                  <a:cubicBezTo>
                    <a:pt x="1070" y="2635"/>
                    <a:pt x="1396" y="1344"/>
                    <a:pt x="1761"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0"/>
            <p:cNvSpPr/>
            <p:nvPr/>
          </p:nvSpPr>
          <p:spPr>
            <a:xfrm>
              <a:off x="2923012" y="6045780"/>
              <a:ext cx="280010" cy="414874"/>
            </a:xfrm>
            <a:custGeom>
              <a:avLst/>
              <a:gdLst/>
              <a:ahLst/>
              <a:cxnLst/>
              <a:rect l="l" t="t" r="r" b="b"/>
              <a:pathLst>
                <a:path w="4711" h="6980" extrusionOk="0">
                  <a:moveTo>
                    <a:pt x="2623" y="0"/>
                  </a:moveTo>
                  <a:cubicBezTo>
                    <a:pt x="2571" y="222"/>
                    <a:pt x="2492" y="444"/>
                    <a:pt x="2401" y="639"/>
                  </a:cubicBezTo>
                  <a:cubicBezTo>
                    <a:pt x="2062" y="1357"/>
                    <a:pt x="1762" y="2048"/>
                    <a:pt x="1475" y="2753"/>
                  </a:cubicBezTo>
                  <a:cubicBezTo>
                    <a:pt x="1631" y="2818"/>
                    <a:pt x="1749" y="2949"/>
                    <a:pt x="1801" y="3105"/>
                  </a:cubicBezTo>
                  <a:cubicBezTo>
                    <a:pt x="2010" y="3627"/>
                    <a:pt x="1984" y="4201"/>
                    <a:pt x="1749" y="4710"/>
                  </a:cubicBezTo>
                  <a:cubicBezTo>
                    <a:pt x="1644" y="5336"/>
                    <a:pt x="1357" y="5923"/>
                    <a:pt x="796" y="6249"/>
                  </a:cubicBezTo>
                  <a:cubicBezTo>
                    <a:pt x="650" y="6344"/>
                    <a:pt x="477" y="6387"/>
                    <a:pt x="300" y="6387"/>
                  </a:cubicBezTo>
                  <a:cubicBezTo>
                    <a:pt x="257" y="6387"/>
                    <a:pt x="214" y="6385"/>
                    <a:pt x="170" y="6380"/>
                  </a:cubicBezTo>
                  <a:cubicBezTo>
                    <a:pt x="105" y="6575"/>
                    <a:pt x="53" y="6771"/>
                    <a:pt x="1" y="6954"/>
                  </a:cubicBezTo>
                  <a:cubicBezTo>
                    <a:pt x="79" y="6954"/>
                    <a:pt x="157" y="6954"/>
                    <a:pt x="235" y="6980"/>
                  </a:cubicBezTo>
                  <a:cubicBezTo>
                    <a:pt x="1064" y="6566"/>
                    <a:pt x="2109" y="6405"/>
                    <a:pt x="3082" y="6405"/>
                  </a:cubicBezTo>
                  <a:cubicBezTo>
                    <a:pt x="3120" y="6405"/>
                    <a:pt x="3159" y="6405"/>
                    <a:pt x="3197" y="6406"/>
                  </a:cubicBezTo>
                  <a:cubicBezTo>
                    <a:pt x="3288" y="6367"/>
                    <a:pt x="3380" y="6314"/>
                    <a:pt x="3471" y="6275"/>
                  </a:cubicBezTo>
                  <a:cubicBezTo>
                    <a:pt x="3588" y="5897"/>
                    <a:pt x="3706" y="5532"/>
                    <a:pt x="3823" y="5192"/>
                  </a:cubicBezTo>
                  <a:cubicBezTo>
                    <a:pt x="3458" y="4879"/>
                    <a:pt x="3197" y="4462"/>
                    <a:pt x="3080" y="3992"/>
                  </a:cubicBezTo>
                  <a:cubicBezTo>
                    <a:pt x="3014" y="3836"/>
                    <a:pt x="2949" y="3666"/>
                    <a:pt x="2910" y="3496"/>
                  </a:cubicBezTo>
                  <a:cubicBezTo>
                    <a:pt x="2766" y="2909"/>
                    <a:pt x="2936" y="2296"/>
                    <a:pt x="3367" y="1866"/>
                  </a:cubicBezTo>
                  <a:cubicBezTo>
                    <a:pt x="3627" y="1331"/>
                    <a:pt x="4123" y="952"/>
                    <a:pt x="4697" y="835"/>
                  </a:cubicBezTo>
                  <a:cubicBezTo>
                    <a:pt x="4697" y="796"/>
                    <a:pt x="4697" y="757"/>
                    <a:pt x="4710" y="718"/>
                  </a:cubicBezTo>
                  <a:lnTo>
                    <a:pt x="4710" y="718"/>
                  </a:lnTo>
                  <a:cubicBezTo>
                    <a:pt x="4503" y="835"/>
                    <a:pt x="4290" y="908"/>
                    <a:pt x="4087" y="908"/>
                  </a:cubicBezTo>
                  <a:cubicBezTo>
                    <a:pt x="3997" y="908"/>
                    <a:pt x="3908" y="893"/>
                    <a:pt x="3823" y="861"/>
                  </a:cubicBezTo>
                  <a:cubicBezTo>
                    <a:pt x="3627" y="757"/>
                    <a:pt x="3471" y="587"/>
                    <a:pt x="3406" y="365"/>
                  </a:cubicBezTo>
                  <a:lnTo>
                    <a:pt x="3380" y="365"/>
                  </a:lnTo>
                  <a:cubicBezTo>
                    <a:pt x="3367" y="365"/>
                    <a:pt x="3353" y="365"/>
                    <a:pt x="3327" y="352"/>
                  </a:cubicBezTo>
                  <a:cubicBezTo>
                    <a:pt x="3053" y="339"/>
                    <a:pt x="2806" y="209"/>
                    <a:pt x="2623"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0"/>
            <p:cNvSpPr/>
            <p:nvPr/>
          </p:nvSpPr>
          <p:spPr>
            <a:xfrm>
              <a:off x="2833869" y="5520826"/>
              <a:ext cx="510190" cy="1352381"/>
            </a:xfrm>
            <a:custGeom>
              <a:avLst/>
              <a:gdLst/>
              <a:ahLst/>
              <a:cxnLst/>
              <a:rect l="l" t="t" r="r" b="b"/>
              <a:pathLst>
                <a:path w="8584" h="22753" extrusionOk="0">
                  <a:moveTo>
                    <a:pt x="8469" y="1"/>
                  </a:moveTo>
                  <a:cubicBezTo>
                    <a:pt x="8217" y="1"/>
                    <a:pt x="7438" y="559"/>
                    <a:pt x="6354" y="626"/>
                  </a:cubicBezTo>
                  <a:cubicBezTo>
                    <a:pt x="4814" y="730"/>
                    <a:pt x="4775" y="1070"/>
                    <a:pt x="4462" y="1983"/>
                  </a:cubicBezTo>
                  <a:cubicBezTo>
                    <a:pt x="4410" y="2178"/>
                    <a:pt x="4384" y="2374"/>
                    <a:pt x="4384" y="2570"/>
                  </a:cubicBezTo>
                  <a:cubicBezTo>
                    <a:pt x="4332" y="3783"/>
                    <a:pt x="4593" y="6249"/>
                    <a:pt x="4279" y="8128"/>
                  </a:cubicBezTo>
                  <a:cubicBezTo>
                    <a:pt x="4214" y="8597"/>
                    <a:pt x="4084" y="9041"/>
                    <a:pt x="3901" y="9471"/>
                  </a:cubicBezTo>
                  <a:cubicBezTo>
                    <a:pt x="1475" y="14585"/>
                    <a:pt x="470" y="19504"/>
                    <a:pt x="0" y="22492"/>
                  </a:cubicBezTo>
                  <a:cubicBezTo>
                    <a:pt x="353" y="22583"/>
                    <a:pt x="705" y="22674"/>
                    <a:pt x="1057" y="22752"/>
                  </a:cubicBezTo>
                  <a:cubicBezTo>
                    <a:pt x="2062" y="17730"/>
                    <a:pt x="4749" y="9184"/>
                    <a:pt x="5349" y="7658"/>
                  </a:cubicBezTo>
                  <a:cubicBezTo>
                    <a:pt x="5349" y="7658"/>
                    <a:pt x="4697" y="2335"/>
                    <a:pt x="5532" y="1487"/>
                  </a:cubicBezTo>
                  <a:cubicBezTo>
                    <a:pt x="6184" y="809"/>
                    <a:pt x="7267" y="835"/>
                    <a:pt x="8520" y="287"/>
                  </a:cubicBezTo>
                  <a:cubicBezTo>
                    <a:pt x="8583" y="78"/>
                    <a:pt x="8562" y="1"/>
                    <a:pt x="8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0"/>
            <p:cNvSpPr/>
            <p:nvPr/>
          </p:nvSpPr>
          <p:spPr>
            <a:xfrm>
              <a:off x="2574054" y="6711838"/>
              <a:ext cx="731319" cy="221107"/>
            </a:xfrm>
            <a:custGeom>
              <a:avLst/>
              <a:gdLst/>
              <a:ahLst/>
              <a:cxnLst/>
              <a:rect l="l" t="t" r="r" b="b"/>
              <a:pathLst>
                <a:path w="12304" h="3720" extrusionOk="0">
                  <a:moveTo>
                    <a:pt x="6615" y="1"/>
                  </a:moveTo>
                  <a:cubicBezTo>
                    <a:pt x="5258" y="1"/>
                    <a:pt x="4097" y="784"/>
                    <a:pt x="3641" y="1866"/>
                  </a:cubicBezTo>
                  <a:cubicBezTo>
                    <a:pt x="3236" y="1527"/>
                    <a:pt x="2740" y="1345"/>
                    <a:pt x="2206" y="1345"/>
                  </a:cubicBezTo>
                  <a:cubicBezTo>
                    <a:pt x="2198" y="1345"/>
                    <a:pt x="2190" y="1344"/>
                    <a:pt x="2182" y="1344"/>
                  </a:cubicBezTo>
                  <a:cubicBezTo>
                    <a:pt x="992" y="1344"/>
                    <a:pt x="14" y="2305"/>
                    <a:pt x="1" y="3510"/>
                  </a:cubicBezTo>
                  <a:cubicBezTo>
                    <a:pt x="1" y="3576"/>
                    <a:pt x="14" y="3654"/>
                    <a:pt x="14" y="3719"/>
                  </a:cubicBezTo>
                  <a:lnTo>
                    <a:pt x="12277" y="3719"/>
                  </a:lnTo>
                  <a:cubicBezTo>
                    <a:pt x="12290" y="3654"/>
                    <a:pt x="12303" y="3576"/>
                    <a:pt x="12303" y="3510"/>
                  </a:cubicBezTo>
                  <a:cubicBezTo>
                    <a:pt x="12303" y="2688"/>
                    <a:pt x="11573" y="2036"/>
                    <a:pt x="10673" y="2036"/>
                  </a:cubicBezTo>
                  <a:cubicBezTo>
                    <a:pt x="10346" y="2036"/>
                    <a:pt x="10020" y="2127"/>
                    <a:pt x="9733" y="2297"/>
                  </a:cubicBezTo>
                  <a:cubicBezTo>
                    <a:pt x="9446" y="992"/>
                    <a:pt x="8168" y="1"/>
                    <a:pt x="6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40"/>
          <p:cNvGrpSpPr/>
          <p:nvPr/>
        </p:nvGrpSpPr>
        <p:grpSpPr>
          <a:xfrm>
            <a:off x="6873637" y="2687549"/>
            <a:ext cx="720270" cy="3034089"/>
            <a:chOff x="7220546" y="2655500"/>
            <a:chExt cx="775484" cy="3266676"/>
          </a:xfrm>
        </p:grpSpPr>
        <p:pic>
          <p:nvPicPr>
            <p:cNvPr id="2483" name="Google Shape;2483;p40"/>
            <p:cNvPicPr preferRelativeResize="0"/>
            <p:nvPr/>
          </p:nvPicPr>
          <p:blipFill>
            <a:blip r:embed="rId3">
              <a:alphaModFix/>
            </a:blip>
            <a:stretch>
              <a:fillRect/>
            </a:stretch>
          </p:blipFill>
          <p:spPr>
            <a:xfrm>
              <a:off x="7433125" y="2655500"/>
              <a:ext cx="562900" cy="1572736"/>
            </a:xfrm>
            <a:prstGeom prst="rect">
              <a:avLst/>
            </a:prstGeom>
            <a:noFill/>
            <a:ln>
              <a:noFill/>
            </a:ln>
          </p:spPr>
        </p:pic>
        <p:sp>
          <p:nvSpPr>
            <p:cNvPr id="2484" name="Google Shape;2484;p40"/>
            <p:cNvSpPr/>
            <p:nvPr/>
          </p:nvSpPr>
          <p:spPr>
            <a:xfrm rot="474018">
              <a:off x="7336025" y="4175014"/>
              <a:ext cx="544525" cy="1717892"/>
            </a:xfrm>
            <a:custGeom>
              <a:avLst/>
              <a:gdLst/>
              <a:ahLst/>
              <a:cxnLst/>
              <a:rect l="l" t="t" r="r" b="b"/>
              <a:pathLst>
                <a:path w="12160" h="33817" extrusionOk="0">
                  <a:moveTo>
                    <a:pt x="11873" y="7489"/>
                  </a:moveTo>
                  <a:cubicBezTo>
                    <a:pt x="12016" y="9967"/>
                    <a:pt x="11560" y="12459"/>
                    <a:pt x="12016" y="14925"/>
                  </a:cubicBezTo>
                  <a:cubicBezTo>
                    <a:pt x="11964" y="14938"/>
                    <a:pt x="11899" y="14964"/>
                    <a:pt x="11834" y="14990"/>
                  </a:cubicBezTo>
                  <a:cubicBezTo>
                    <a:pt x="11977" y="15616"/>
                    <a:pt x="11912" y="16347"/>
                    <a:pt x="11925" y="16986"/>
                  </a:cubicBezTo>
                  <a:cubicBezTo>
                    <a:pt x="11964" y="18160"/>
                    <a:pt x="11990" y="19335"/>
                    <a:pt x="12016" y="20509"/>
                  </a:cubicBezTo>
                  <a:cubicBezTo>
                    <a:pt x="12016" y="20965"/>
                    <a:pt x="12029" y="21422"/>
                    <a:pt x="12029" y="21879"/>
                  </a:cubicBezTo>
                  <a:cubicBezTo>
                    <a:pt x="12042" y="22114"/>
                    <a:pt x="12029" y="22335"/>
                    <a:pt x="12003" y="22570"/>
                  </a:cubicBezTo>
                  <a:cubicBezTo>
                    <a:pt x="11847" y="23249"/>
                    <a:pt x="11520" y="23953"/>
                    <a:pt x="11246" y="24618"/>
                  </a:cubicBezTo>
                  <a:cubicBezTo>
                    <a:pt x="11012" y="25219"/>
                    <a:pt x="10803" y="25897"/>
                    <a:pt x="9994" y="25727"/>
                  </a:cubicBezTo>
                  <a:cubicBezTo>
                    <a:pt x="10151" y="26223"/>
                    <a:pt x="10255" y="26732"/>
                    <a:pt x="10346" y="27228"/>
                  </a:cubicBezTo>
                  <a:cubicBezTo>
                    <a:pt x="10464" y="27032"/>
                    <a:pt x="10777" y="27306"/>
                    <a:pt x="10855" y="27397"/>
                  </a:cubicBezTo>
                  <a:cubicBezTo>
                    <a:pt x="11025" y="27606"/>
                    <a:pt x="11090" y="27867"/>
                    <a:pt x="11038" y="28128"/>
                  </a:cubicBezTo>
                  <a:lnTo>
                    <a:pt x="11038" y="28128"/>
                  </a:lnTo>
                  <a:cubicBezTo>
                    <a:pt x="10959" y="28532"/>
                    <a:pt x="10620" y="28728"/>
                    <a:pt x="10333" y="28363"/>
                  </a:cubicBezTo>
                  <a:cubicBezTo>
                    <a:pt x="10346" y="28598"/>
                    <a:pt x="10372" y="28832"/>
                    <a:pt x="10385" y="29067"/>
                  </a:cubicBezTo>
                  <a:cubicBezTo>
                    <a:pt x="10385" y="29159"/>
                    <a:pt x="10438" y="29185"/>
                    <a:pt x="10464" y="29276"/>
                  </a:cubicBezTo>
                  <a:cubicBezTo>
                    <a:pt x="10529" y="29537"/>
                    <a:pt x="10555" y="29824"/>
                    <a:pt x="10529" y="30098"/>
                  </a:cubicBezTo>
                  <a:cubicBezTo>
                    <a:pt x="10659" y="29941"/>
                    <a:pt x="10738" y="29772"/>
                    <a:pt x="10790" y="29589"/>
                  </a:cubicBezTo>
                  <a:cubicBezTo>
                    <a:pt x="10777" y="29811"/>
                    <a:pt x="10712" y="30020"/>
                    <a:pt x="10594" y="30215"/>
                  </a:cubicBezTo>
                  <a:cubicBezTo>
                    <a:pt x="10464" y="30398"/>
                    <a:pt x="10425" y="30620"/>
                    <a:pt x="10281" y="30802"/>
                  </a:cubicBezTo>
                  <a:cubicBezTo>
                    <a:pt x="10712" y="30789"/>
                    <a:pt x="11038" y="30476"/>
                    <a:pt x="11233" y="30111"/>
                  </a:cubicBezTo>
                  <a:cubicBezTo>
                    <a:pt x="11129" y="30450"/>
                    <a:pt x="10894" y="30737"/>
                    <a:pt x="10581" y="30920"/>
                  </a:cubicBezTo>
                  <a:cubicBezTo>
                    <a:pt x="10229" y="31089"/>
                    <a:pt x="9824" y="31129"/>
                    <a:pt x="9446" y="31037"/>
                  </a:cubicBezTo>
                  <a:cubicBezTo>
                    <a:pt x="9968" y="32172"/>
                    <a:pt x="10725" y="32303"/>
                    <a:pt x="10725" y="32303"/>
                  </a:cubicBezTo>
                  <a:cubicBezTo>
                    <a:pt x="10568" y="32394"/>
                    <a:pt x="10385" y="32459"/>
                    <a:pt x="10203" y="32485"/>
                  </a:cubicBezTo>
                  <a:cubicBezTo>
                    <a:pt x="9837" y="32211"/>
                    <a:pt x="9550" y="31846"/>
                    <a:pt x="9381" y="31416"/>
                  </a:cubicBezTo>
                  <a:cubicBezTo>
                    <a:pt x="9394" y="31703"/>
                    <a:pt x="9381" y="32003"/>
                    <a:pt x="9355" y="32290"/>
                  </a:cubicBezTo>
                  <a:cubicBezTo>
                    <a:pt x="9355" y="32290"/>
                    <a:pt x="8963" y="32329"/>
                    <a:pt x="8898" y="32211"/>
                  </a:cubicBezTo>
                  <a:cubicBezTo>
                    <a:pt x="9002" y="32068"/>
                    <a:pt x="9133" y="32055"/>
                    <a:pt x="9172" y="31885"/>
                  </a:cubicBezTo>
                  <a:cubicBezTo>
                    <a:pt x="9237" y="31585"/>
                    <a:pt x="9276" y="31272"/>
                    <a:pt x="9290" y="30972"/>
                  </a:cubicBezTo>
                  <a:cubicBezTo>
                    <a:pt x="9276" y="30959"/>
                    <a:pt x="9263" y="30959"/>
                    <a:pt x="9250" y="30959"/>
                  </a:cubicBezTo>
                  <a:cubicBezTo>
                    <a:pt x="9172" y="31142"/>
                    <a:pt x="9042" y="31285"/>
                    <a:pt x="8976" y="31468"/>
                  </a:cubicBezTo>
                  <a:cubicBezTo>
                    <a:pt x="8872" y="31703"/>
                    <a:pt x="8768" y="31950"/>
                    <a:pt x="8650" y="32172"/>
                  </a:cubicBezTo>
                  <a:cubicBezTo>
                    <a:pt x="8376" y="32681"/>
                    <a:pt x="8024" y="33242"/>
                    <a:pt x="7489" y="33516"/>
                  </a:cubicBezTo>
                  <a:cubicBezTo>
                    <a:pt x="8050" y="33151"/>
                    <a:pt x="8363" y="32446"/>
                    <a:pt x="8572" y="31833"/>
                  </a:cubicBezTo>
                  <a:cubicBezTo>
                    <a:pt x="8259" y="32146"/>
                    <a:pt x="7881" y="32394"/>
                    <a:pt x="7567" y="32720"/>
                  </a:cubicBezTo>
                  <a:cubicBezTo>
                    <a:pt x="7437" y="32864"/>
                    <a:pt x="7293" y="32994"/>
                    <a:pt x="7137" y="33125"/>
                  </a:cubicBezTo>
                  <a:cubicBezTo>
                    <a:pt x="7046" y="33359"/>
                    <a:pt x="6941" y="33581"/>
                    <a:pt x="6824" y="33790"/>
                  </a:cubicBezTo>
                  <a:cubicBezTo>
                    <a:pt x="6902" y="33607"/>
                    <a:pt x="6954" y="33425"/>
                    <a:pt x="7006" y="33229"/>
                  </a:cubicBezTo>
                  <a:cubicBezTo>
                    <a:pt x="6589" y="33555"/>
                    <a:pt x="6093" y="33816"/>
                    <a:pt x="5558" y="33790"/>
                  </a:cubicBezTo>
                  <a:cubicBezTo>
                    <a:pt x="6054" y="33764"/>
                    <a:pt x="6485" y="33490"/>
                    <a:pt x="6863" y="33164"/>
                  </a:cubicBezTo>
                  <a:cubicBezTo>
                    <a:pt x="6589" y="33333"/>
                    <a:pt x="6276" y="33425"/>
                    <a:pt x="5950" y="33438"/>
                  </a:cubicBezTo>
                  <a:cubicBezTo>
                    <a:pt x="5806" y="33438"/>
                    <a:pt x="5676" y="33412"/>
                    <a:pt x="5532" y="33372"/>
                  </a:cubicBezTo>
                  <a:cubicBezTo>
                    <a:pt x="5323" y="33425"/>
                    <a:pt x="5115" y="33451"/>
                    <a:pt x="4906" y="33477"/>
                  </a:cubicBezTo>
                  <a:cubicBezTo>
                    <a:pt x="4254" y="33542"/>
                    <a:pt x="3523" y="33607"/>
                    <a:pt x="2884" y="33438"/>
                  </a:cubicBezTo>
                  <a:cubicBezTo>
                    <a:pt x="3236" y="33503"/>
                    <a:pt x="3601" y="33516"/>
                    <a:pt x="3954" y="33451"/>
                  </a:cubicBezTo>
                  <a:cubicBezTo>
                    <a:pt x="3601" y="33412"/>
                    <a:pt x="3275" y="33281"/>
                    <a:pt x="2988" y="33099"/>
                  </a:cubicBezTo>
                  <a:cubicBezTo>
                    <a:pt x="3575" y="33438"/>
                    <a:pt x="4293" y="33464"/>
                    <a:pt x="4906" y="33164"/>
                  </a:cubicBezTo>
                  <a:lnTo>
                    <a:pt x="4736" y="33099"/>
                  </a:lnTo>
                  <a:lnTo>
                    <a:pt x="4736" y="33099"/>
                  </a:lnTo>
                  <a:cubicBezTo>
                    <a:pt x="4410" y="33046"/>
                    <a:pt x="4084" y="32981"/>
                    <a:pt x="3758" y="32903"/>
                  </a:cubicBezTo>
                  <a:cubicBezTo>
                    <a:pt x="3380" y="32890"/>
                    <a:pt x="3001" y="32838"/>
                    <a:pt x="2623" y="32746"/>
                  </a:cubicBezTo>
                  <a:cubicBezTo>
                    <a:pt x="1944" y="32564"/>
                    <a:pt x="1253" y="32603"/>
                    <a:pt x="666" y="32146"/>
                  </a:cubicBezTo>
                  <a:cubicBezTo>
                    <a:pt x="1123" y="32420"/>
                    <a:pt x="1644" y="32590"/>
                    <a:pt x="2179" y="32603"/>
                  </a:cubicBezTo>
                  <a:cubicBezTo>
                    <a:pt x="1710" y="32446"/>
                    <a:pt x="1292" y="32185"/>
                    <a:pt x="914" y="31859"/>
                  </a:cubicBezTo>
                  <a:cubicBezTo>
                    <a:pt x="1410" y="32251"/>
                    <a:pt x="2153" y="32629"/>
                    <a:pt x="2792" y="32629"/>
                  </a:cubicBezTo>
                  <a:cubicBezTo>
                    <a:pt x="2492" y="32524"/>
                    <a:pt x="1697" y="32368"/>
                    <a:pt x="1553" y="32029"/>
                  </a:cubicBezTo>
                  <a:cubicBezTo>
                    <a:pt x="1449" y="31768"/>
                    <a:pt x="979" y="31650"/>
                    <a:pt x="744" y="31494"/>
                  </a:cubicBezTo>
                  <a:cubicBezTo>
                    <a:pt x="444" y="31298"/>
                    <a:pt x="196" y="31063"/>
                    <a:pt x="1" y="30776"/>
                  </a:cubicBezTo>
                  <a:cubicBezTo>
                    <a:pt x="392" y="31246"/>
                    <a:pt x="914" y="31585"/>
                    <a:pt x="1501" y="31768"/>
                  </a:cubicBezTo>
                  <a:cubicBezTo>
                    <a:pt x="1501" y="31703"/>
                    <a:pt x="1501" y="31637"/>
                    <a:pt x="1501" y="31572"/>
                  </a:cubicBezTo>
                  <a:cubicBezTo>
                    <a:pt x="1344" y="31546"/>
                    <a:pt x="1201" y="31520"/>
                    <a:pt x="1057" y="31481"/>
                  </a:cubicBezTo>
                  <a:cubicBezTo>
                    <a:pt x="1201" y="31507"/>
                    <a:pt x="1357" y="31533"/>
                    <a:pt x="1501" y="31546"/>
                  </a:cubicBezTo>
                  <a:cubicBezTo>
                    <a:pt x="1501" y="31468"/>
                    <a:pt x="1514" y="31389"/>
                    <a:pt x="1527" y="31311"/>
                  </a:cubicBezTo>
                  <a:cubicBezTo>
                    <a:pt x="1436" y="31233"/>
                    <a:pt x="1344" y="31155"/>
                    <a:pt x="1266" y="31063"/>
                  </a:cubicBezTo>
                  <a:cubicBezTo>
                    <a:pt x="1109" y="30881"/>
                    <a:pt x="770" y="30842"/>
                    <a:pt x="562" y="30698"/>
                  </a:cubicBezTo>
                  <a:cubicBezTo>
                    <a:pt x="744" y="30789"/>
                    <a:pt x="940" y="30855"/>
                    <a:pt x="1149" y="30894"/>
                  </a:cubicBezTo>
                  <a:cubicBezTo>
                    <a:pt x="1031" y="30737"/>
                    <a:pt x="953" y="30541"/>
                    <a:pt x="927" y="30346"/>
                  </a:cubicBezTo>
                  <a:cubicBezTo>
                    <a:pt x="966" y="30554"/>
                    <a:pt x="1083" y="30894"/>
                    <a:pt x="1318" y="30933"/>
                  </a:cubicBezTo>
                  <a:cubicBezTo>
                    <a:pt x="1136" y="30659"/>
                    <a:pt x="1527" y="30372"/>
                    <a:pt x="1710" y="30163"/>
                  </a:cubicBezTo>
                  <a:cubicBezTo>
                    <a:pt x="1462" y="30059"/>
                    <a:pt x="1240" y="29902"/>
                    <a:pt x="1057" y="29693"/>
                  </a:cubicBezTo>
                  <a:cubicBezTo>
                    <a:pt x="1253" y="29889"/>
                    <a:pt x="1488" y="30033"/>
                    <a:pt x="1749" y="30124"/>
                  </a:cubicBezTo>
                  <a:cubicBezTo>
                    <a:pt x="1827" y="30033"/>
                    <a:pt x="1918" y="29941"/>
                    <a:pt x="1997" y="29850"/>
                  </a:cubicBezTo>
                  <a:cubicBezTo>
                    <a:pt x="1918" y="29798"/>
                    <a:pt x="1840" y="29746"/>
                    <a:pt x="1749" y="29693"/>
                  </a:cubicBezTo>
                  <a:cubicBezTo>
                    <a:pt x="1840" y="29733"/>
                    <a:pt x="1931" y="29772"/>
                    <a:pt x="2023" y="29811"/>
                  </a:cubicBezTo>
                  <a:cubicBezTo>
                    <a:pt x="2192" y="29654"/>
                    <a:pt x="2349" y="29472"/>
                    <a:pt x="2532" y="29315"/>
                  </a:cubicBezTo>
                  <a:cubicBezTo>
                    <a:pt x="2362" y="29250"/>
                    <a:pt x="2166" y="29237"/>
                    <a:pt x="1984" y="29250"/>
                  </a:cubicBezTo>
                  <a:cubicBezTo>
                    <a:pt x="2179" y="29211"/>
                    <a:pt x="2388" y="29211"/>
                    <a:pt x="2584" y="29250"/>
                  </a:cubicBezTo>
                  <a:cubicBezTo>
                    <a:pt x="2662" y="29263"/>
                    <a:pt x="2936" y="28989"/>
                    <a:pt x="3014" y="28937"/>
                  </a:cubicBezTo>
                  <a:cubicBezTo>
                    <a:pt x="2675" y="28832"/>
                    <a:pt x="2323" y="28832"/>
                    <a:pt x="1984" y="28924"/>
                  </a:cubicBezTo>
                  <a:cubicBezTo>
                    <a:pt x="2349" y="28780"/>
                    <a:pt x="2740" y="28754"/>
                    <a:pt x="3132" y="28845"/>
                  </a:cubicBezTo>
                  <a:cubicBezTo>
                    <a:pt x="3145" y="28532"/>
                    <a:pt x="3510" y="28063"/>
                    <a:pt x="3393" y="27828"/>
                  </a:cubicBezTo>
                  <a:cubicBezTo>
                    <a:pt x="3419" y="27867"/>
                    <a:pt x="3432" y="27893"/>
                    <a:pt x="3458" y="27932"/>
                  </a:cubicBezTo>
                  <a:cubicBezTo>
                    <a:pt x="3575" y="27750"/>
                    <a:pt x="3706" y="27567"/>
                    <a:pt x="3862" y="27397"/>
                  </a:cubicBezTo>
                  <a:cubicBezTo>
                    <a:pt x="3575" y="27436"/>
                    <a:pt x="3484" y="27136"/>
                    <a:pt x="3510" y="26915"/>
                  </a:cubicBezTo>
                  <a:cubicBezTo>
                    <a:pt x="3575" y="26523"/>
                    <a:pt x="3862" y="26210"/>
                    <a:pt x="4241" y="26119"/>
                  </a:cubicBezTo>
                  <a:cubicBezTo>
                    <a:pt x="4188" y="25988"/>
                    <a:pt x="4136" y="25858"/>
                    <a:pt x="4110" y="25727"/>
                  </a:cubicBezTo>
                  <a:lnTo>
                    <a:pt x="4149" y="25727"/>
                  </a:lnTo>
                  <a:cubicBezTo>
                    <a:pt x="4254" y="25688"/>
                    <a:pt x="4332" y="25597"/>
                    <a:pt x="4358" y="25493"/>
                  </a:cubicBezTo>
                  <a:cubicBezTo>
                    <a:pt x="4358" y="25362"/>
                    <a:pt x="4515" y="25349"/>
                    <a:pt x="4488" y="25192"/>
                  </a:cubicBezTo>
                  <a:cubicBezTo>
                    <a:pt x="4488" y="25192"/>
                    <a:pt x="4488" y="25036"/>
                    <a:pt x="4358" y="25010"/>
                  </a:cubicBezTo>
                  <a:cubicBezTo>
                    <a:pt x="4241" y="25088"/>
                    <a:pt x="4228" y="25336"/>
                    <a:pt x="4136" y="25453"/>
                  </a:cubicBezTo>
                  <a:cubicBezTo>
                    <a:pt x="4032" y="25597"/>
                    <a:pt x="3849" y="25649"/>
                    <a:pt x="3680" y="25571"/>
                  </a:cubicBezTo>
                  <a:cubicBezTo>
                    <a:pt x="3588" y="25519"/>
                    <a:pt x="3236" y="25166"/>
                    <a:pt x="3419" y="25036"/>
                  </a:cubicBezTo>
                  <a:cubicBezTo>
                    <a:pt x="3575" y="24945"/>
                    <a:pt x="3680" y="25166"/>
                    <a:pt x="3745" y="25271"/>
                  </a:cubicBezTo>
                  <a:cubicBezTo>
                    <a:pt x="3914" y="25427"/>
                    <a:pt x="4097" y="24762"/>
                    <a:pt x="4306" y="24723"/>
                  </a:cubicBezTo>
                  <a:cubicBezTo>
                    <a:pt x="4241" y="24645"/>
                    <a:pt x="4136" y="24671"/>
                    <a:pt x="4084" y="24618"/>
                  </a:cubicBezTo>
                  <a:cubicBezTo>
                    <a:pt x="4110" y="24462"/>
                    <a:pt x="4162" y="24305"/>
                    <a:pt x="4215" y="24162"/>
                  </a:cubicBezTo>
                  <a:lnTo>
                    <a:pt x="4215" y="24162"/>
                  </a:lnTo>
                  <a:cubicBezTo>
                    <a:pt x="4280" y="23992"/>
                    <a:pt x="4345" y="23849"/>
                    <a:pt x="4436" y="23705"/>
                  </a:cubicBezTo>
                  <a:cubicBezTo>
                    <a:pt x="3823" y="23444"/>
                    <a:pt x="3640" y="22701"/>
                    <a:pt x="3575" y="22114"/>
                  </a:cubicBezTo>
                  <a:cubicBezTo>
                    <a:pt x="3445" y="20887"/>
                    <a:pt x="3719" y="19700"/>
                    <a:pt x="3888" y="18487"/>
                  </a:cubicBezTo>
                  <a:cubicBezTo>
                    <a:pt x="4032" y="17443"/>
                    <a:pt x="3888" y="16334"/>
                    <a:pt x="3745" y="15290"/>
                  </a:cubicBezTo>
                  <a:cubicBezTo>
                    <a:pt x="3654" y="14534"/>
                    <a:pt x="3523" y="13777"/>
                    <a:pt x="3367" y="13020"/>
                  </a:cubicBezTo>
                  <a:cubicBezTo>
                    <a:pt x="3367" y="13020"/>
                    <a:pt x="3471" y="13072"/>
                    <a:pt x="3654" y="13151"/>
                  </a:cubicBezTo>
                  <a:cubicBezTo>
                    <a:pt x="3562" y="12890"/>
                    <a:pt x="3497" y="12629"/>
                    <a:pt x="3458" y="12355"/>
                  </a:cubicBezTo>
                  <a:lnTo>
                    <a:pt x="3458" y="12355"/>
                  </a:lnTo>
                  <a:cubicBezTo>
                    <a:pt x="3432" y="12185"/>
                    <a:pt x="3419" y="12016"/>
                    <a:pt x="3445" y="11846"/>
                  </a:cubicBezTo>
                  <a:lnTo>
                    <a:pt x="3445" y="11846"/>
                  </a:lnTo>
                  <a:cubicBezTo>
                    <a:pt x="3523" y="11546"/>
                    <a:pt x="3680" y="11272"/>
                    <a:pt x="3901" y="11063"/>
                  </a:cubicBezTo>
                  <a:cubicBezTo>
                    <a:pt x="4071" y="10920"/>
                    <a:pt x="4097" y="10985"/>
                    <a:pt x="4032" y="11155"/>
                  </a:cubicBezTo>
                  <a:lnTo>
                    <a:pt x="4032" y="11155"/>
                  </a:lnTo>
                  <a:cubicBezTo>
                    <a:pt x="4006" y="11246"/>
                    <a:pt x="3980" y="11337"/>
                    <a:pt x="3954" y="11416"/>
                  </a:cubicBezTo>
                  <a:lnTo>
                    <a:pt x="3954" y="11416"/>
                  </a:lnTo>
                  <a:cubicBezTo>
                    <a:pt x="3941" y="11455"/>
                    <a:pt x="3927" y="11494"/>
                    <a:pt x="3914" y="11533"/>
                  </a:cubicBezTo>
                  <a:lnTo>
                    <a:pt x="3914" y="11533"/>
                  </a:lnTo>
                  <a:cubicBezTo>
                    <a:pt x="3849" y="11768"/>
                    <a:pt x="3914" y="12029"/>
                    <a:pt x="4071" y="12211"/>
                  </a:cubicBezTo>
                  <a:cubicBezTo>
                    <a:pt x="4071" y="12172"/>
                    <a:pt x="4071" y="11468"/>
                    <a:pt x="4371" y="11194"/>
                  </a:cubicBezTo>
                  <a:lnTo>
                    <a:pt x="4371" y="11194"/>
                  </a:lnTo>
                  <a:cubicBezTo>
                    <a:pt x="4462" y="11129"/>
                    <a:pt x="4789" y="11011"/>
                    <a:pt x="4828" y="11194"/>
                  </a:cubicBezTo>
                  <a:cubicBezTo>
                    <a:pt x="4945" y="11520"/>
                    <a:pt x="4293" y="11872"/>
                    <a:pt x="4645" y="12211"/>
                  </a:cubicBezTo>
                  <a:cubicBezTo>
                    <a:pt x="4645" y="12211"/>
                    <a:pt x="4762" y="12003"/>
                    <a:pt x="4893" y="11781"/>
                  </a:cubicBezTo>
                  <a:lnTo>
                    <a:pt x="4893" y="11781"/>
                  </a:lnTo>
                  <a:cubicBezTo>
                    <a:pt x="4971" y="11663"/>
                    <a:pt x="5167" y="11324"/>
                    <a:pt x="5336" y="11350"/>
                  </a:cubicBezTo>
                  <a:cubicBezTo>
                    <a:pt x="5728" y="11389"/>
                    <a:pt x="5115" y="12316"/>
                    <a:pt x="5180" y="12485"/>
                  </a:cubicBezTo>
                  <a:cubicBezTo>
                    <a:pt x="5284" y="12694"/>
                    <a:pt x="5689" y="12055"/>
                    <a:pt x="5676" y="12055"/>
                  </a:cubicBezTo>
                  <a:cubicBezTo>
                    <a:pt x="5976" y="11911"/>
                    <a:pt x="5897" y="12303"/>
                    <a:pt x="5832" y="12459"/>
                  </a:cubicBezTo>
                  <a:cubicBezTo>
                    <a:pt x="5676" y="12825"/>
                    <a:pt x="5480" y="13164"/>
                    <a:pt x="5232" y="13490"/>
                  </a:cubicBezTo>
                  <a:cubicBezTo>
                    <a:pt x="5376" y="13477"/>
                    <a:pt x="5519" y="13451"/>
                    <a:pt x="5663" y="13412"/>
                  </a:cubicBezTo>
                  <a:cubicBezTo>
                    <a:pt x="5624" y="14612"/>
                    <a:pt x="5428" y="15799"/>
                    <a:pt x="5402" y="16999"/>
                  </a:cubicBezTo>
                  <a:cubicBezTo>
                    <a:pt x="5389" y="17887"/>
                    <a:pt x="5402" y="18774"/>
                    <a:pt x="5454" y="19661"/>
                  </a:cubicBezTo>
                  <a:cubicBezTo>
                    <a:pt x="5480" y="20013"/>
                    <a:pt x="5454" y="21266"/>
                    <a:pt x="5871" y="21448"/>
                  </a:cubicBezTo>
                  <a:cubicBezTo>
                    <a:pt x="5871" y="21448"/>
                    <a:pt x="5950" y="15956"/>
                    <a:pt x="6380" y="14521"/>
                  </a:cubicBezTo>
                  <a:lnTo>
                    <a:pt x="6380" y="14521"/>
                  </a:lnTo>
                  <a:cubicBezTo>
                    <a:pt x="6406" y="14442"/>
                    <a:pt x="6432" y="14364"/>
                    <a:pt x="6472" y="14299"/>
                  </a:cubicBezTo>
                  <a:cubicBezTo>
                    <a:pt x="6419" y="14273"/>
                    <a:pt x="6354" y="14234"/>
                    <a:pt x="6302" y="14207"/>
                  </a:cubicBezTo>
                  <a:cubicBezTo>
                    <a:pt x="6524" y="13646"/>
                    <a:pt x="6458" y="13177"/>
                    <a:pt x="6445" y="12603"/>
                  </a:cubicBezTo>
                  <a:cubicBezTo>
                    <a:pt x="6393" y="11716"/>
                    <a:pt x="6354" y="10815"/>
                    <a:pt x="6302" y="9928"/>
                  </a:cubicBezTo>
                  <a:cubicBezTo>
                    <a:pt x="6263" y="9145"/>
                    <a:pt x="6224" y="8363"/>
                    <a:pt x="6184" y="7593"/>
                  </a:cubicBezTo>
                  <a:cubicBezTo>
                    <a:pt x="6132" y="6614"/>
                    <a:pt x="5963" y="5636"/>
                    <a:pt x="5845" y="4658"/>
                  </a:cubicBezTo>
                  <a:cubicBezTo>
                    <a:pt x="6002" y="4866"/>
                    <a:pt x="6132" y="5101"/>
                    <a:pt x="6237" y="5349"/>
                  </a:cubicBezTo>
                  <a:cubicBezTo>
                    <a:pt x="6263" y="5192"/>
                    <a:pt x="6302" y="5023"/>
                    <a:pt x="6315" y="4853"/>
                  </a:cubicBezTo>
                  <a:cubicBezTo>
                    <a:pt x="6367" y="4918"/>
                    <a:pt x="6432" y="4958"/>
                    <a:pt x="6511" y="4971"/>
                  </a:cubicBezTo>
                  <a:cubicBezTo>
                    <a:pt x="6537" y="4853"/>
                    <a:pt x="6550" y="4723"/>
                    <a:pt x="6537" y="4592"/>
                  </a:cubicBezTo>
                  <a:cubicBezTo>
                    <a:pt x="6563" y="4723"/>
                    <a:pt x="6602" y="4853"/>
                    <a:pt x="6628" y="4984"/>
                  </a:cubicBezTo>
                  <a:cubicBezTo>
                    <a:pt x="6980" y="4958"/>
                    <a:pt x="6759" y="3966"/>
                    <a:pt x="6732" y="3679"/>
                  </a:cubicBezTo>
                  <a:cubicBezTo>
                    <a:pt x="6693" y="3249"/>
                    <a:pt x="6719" y="2518"/>
                    <a:pt x="6445" y="2179"/>
                  </a:cubicBezTo>
                  <a:cubicBezTo>
                    <a:pt x="6393" y="2114"/>
                    <a:pt x="6354" y="2035"/>
                    <a:pt x="6328" y="1944"/>
                  </a:cubicBezTo>
                  <a:cubicBezTo>
                    <a:pt x="6328" y="1983"/>
                    <a:pt x="6132" y="1905"/>
                    <a:pt x="6132" y="1918"/>
                  </a:cubicBezTo>
                  <a:cubicBezTo>
                    <a:pt x="6015" y="1853"/>
                    <a:pt x="5924" y="1761"/>
                    <a:pt x="5884" y="1644"/>
                  </a:cubicBezTo>
                  <a:cubicBezTo>
                    <a:pt x="5819" y="1461"/>
                    <a:pt x="5911" y="1318"/>
                    <a:pt x="5715" y="1252"/>
                  </a:cubicBezTo>
                  <a:cubicBezTo>
                    <a:pt x="5415" y="1135"/>
                    <a:pt x="5141" y="965"/>
                    <a:pt x="4919" y="731"/>
                  </a:cubicBezTo>
                  <a:cubicBezTo>
                    <a:pt x="4267" y="104"/>
                    <a:pt x="5467" y="130"/>
                    <a:pt x="5845" y="117"/>
                  </a:cubicBezTo>
                  <a:cubicBezTo>
                    <a:pt x="6406" y="91"/>
                    <a:pt x="6967" y="91"/>
                    <a:pt x="7528" y="104"/>
                  </a:cubicBezTo>
                  <a:cubicBezTo>
                    <a:pt x="7750" y="104"/>
                    <a:pt x="7933" y="209"/>
                    <a:pt x="7776" y="457"/>
                  </a:cubicBezTo>
                  <a:lnTo>
                    <a:pt x="7776" y="457"/>
                  </a:lnTo>
                  <a:cubicBezTo>
                    <a:pt x="7672" y="600"/>
                    <a:pt x="7528" y="718"/>
                    <a:pt x="7359" y="783"/>
                  </a:cubicBezTo>
                  <a:cubicBezTo>
                    <a:pt x="7502" y="1135"/>
                    <a:pt x="7854" y="1735"/>
                    <a:pt x="7241" y="1840"/>
                  </a:cubicBezTo>
                  <a:cubicBezTo>
                    <a:pt x="7241" y="1892"/>
                    <a:pt x="7267" y="1931"/>
                    <a:pt x="7267" y="1983"/>
                  </a:cubicBezTo>
                  <a:lnTo>
                    <a:pt x="7267" y="1983"/>
                  </a:lnTo>
                  <a:cubicBezTo>
                    <a:pt x="7359" y="2401"/>
                    <a:pt x="7424" y="2818"/>
                    <a:pt x="7463" y="3249"/>
                  </a:cubicBezTo>
                  <a:cubicBezTo>
                    <a:pt x="7502" y="3249"/>
                    <a:pt x="7554" y="3222"/>
                    <a:pt x="7580" y="3183"/>
                  </a:cubicBezTo>
                  <a:cubicBezTo>
                    <a:pt x="7633" y="3144"/>
                    <a:pt x="7659" y="3079"/>
                    <a:pt x="7659" y="3001"/>
                  </a:cubicBezTo>
                  <a:cubicBezTo>
                    <a:pt x="7841" y="3262"/>
                    <a:pt x="7920" y="3575"/>
                    <a:pt x="7867" y="3888"/>
                  </a:cubicBezTo>
                  <a:lnTo>
                    <a:pt x="7867" y="3888"/>
                  </a:lnTo>
                  <a:cubicBezTo>
                    <a:pt x="7854" y="4136"/>
                    <a:pt x="8063" y="4266"/>
                    <a:pt x="8115" y="4488"/>
                  </a:cubicBezTo>
                  <a:cubicBezTo>
                    <a:pt x="7933" y="4449"/>
                    <a:pt x="7854" y="4592"/>
                    <a:pt x="7854" y="4762"/>
                  </a:cubicBezTo>
                  <a:lnTo>
                    <a:pt x="7854" y="4762"/>
                  </a:lnTo>
                  <a:cubicBezTo>
                    <a:pt x="7841" y="4971"/>
                    <a:pt x="7894" y="5179"/>
                    <a:pt x="8011" y="5349"/>
                  </a:cubicBezTo>
                  <a:cubicBezTo>
                    <a:pt x="7959" y="5571"/>
                    <a:pt x="7933" y="5793"/>
                    <a:pt x="7946" y="6001"/>
                  </a:cubicBezTo>
                  <a:lnTo>
                    <a:pt x="7946" y="6001"/>
                  </a:lnTo>
                  <a:cubicBezTo>
                    <a:pt x="7920" y="6249"/>
                    <a:pt x="7972" y="6484"/>
                    <a:pt x="8102" y="6693"/>
                  </a:cubicBezTo>
                  <a:cubicBezTo>
                    <a:pt x="8233" y="6954"/>
                    <a:pt x="8181" y="7332"/>
                    <a:pt x="8181" y="7619"/>
                  </a:cubicBezTo>
                  <a:cubicBezTo>
                    <a:pt x="8207" y="8206"/>
                    <a:pt x="8220" y="8806"/>
                    <a:pt x="8246" y="9393"/>
                  </a:cubicBezTo>
                  <a:cubicBezTo>
                    <a:pt x="8272" y="10046"/>
                    <a:pt x="8207" y="10907"/>
                    <a:pt x="8455" y="11520"/>
                  </a:cubicBezTo>
                  <a:cubicBezTo>
                    <a:pt x="8572" y="11559"/>
                    <a:pt x="8676" y="11598"/>
                    <a:pt x="8794" y="11624"/>
                  </a:cubicBezTo>
                  <a:cubicBezTo>
                    <a:pt x="8924" y="11676"/>
                    <a:pt x="9068" y="11663"/>
                    <a:pt x="9198" y="11598"/>
                  </a:cubicBezTo>
                  <a:cubicBezTo>
                    <a:pt x="9290" y="11533"/>
                    <a:pt x="9407" y="11507"/>
                    <a:pt x="9524" y="11520"/>
                  </a:cubicBezTo>
                  <a:cubicBezTo>
                    <a:pt x="9524" y="11376"/>
                    <a:pt x="9577" y="11246"/>
                    <a:pt x="9655" y="11142"/>
                  </a:cubicBezTo>
                  <a:cubicBezTo>
                    <a:pt x="9772" y="10998"/>
                    <a:pt x="9864" y="10828"/>
                    <a:pt x="9890" y="10659"/>
                  </a:cubicBezTo>
                  <a:cubicBezTo>
                    <a:pt x="9929" y="10411"/>
                    <a:pt x="9955" y="10176"/>
                    <a:pt x="9968" y="9941"/>
                  </a:cubicBezTo>
                  <a:cubicBezTo>
                    <a:pt x="10020" y="9328"/>
                    <a:pt x="10046" y="8728"/>
                    <a:pt x="10033" y="8115"/>
                  </a:cubicBezTo>
                  <a:cubicBezTo>
                    <a:pt x="9981" y="8193"/>
                    <a:pt x="9916" y="8271"/>
                    <a:pt x="9850" y="8350"/>
                  </a:cubicBezTo>
                  <a:cubicBezTo>
                    <a:pt x="9655" y="8063"/>
                    <a:pt x="9759" y="7502"/>
                    <a:pt x="9759" y="7162"/>
                  </a:cubicBezTo>
                  <a:cubicBezTo>
                    <a:pt x="9759" y="6771"/>
                    <a:pt x="9733" y="6367"/>
                    <a:pt x="9720" y="5975"/>
                  </a:cubicBezTo>
                  <a:cubicBezTo>
                    <a:pt x="9681" y="5205"/>
                    <a:pt x="9629" y="4449"/>
                    <a:pt x="9563" y="3692"/>
                  </a:cubicBezTo>
                  <a:cubicBezTo>
                    <a:pt x="9498" y="2922"/>
                    <a:pt x="9420" y="2166"/>
                    <a:pt x="9329" y="1409"/>
                  </a:cubicBezTo>
                  <a:cubicBezTo>
                    <a:pt x="9068" y="1305"/>
                    <a:pt x="8950" y="1057"/>
                    <a:pt x="8794" y="835"/>
                  </a:cubicBezTo>
                  <a:cubicBezTo>
                    <a:pt x="8846" y="861"/>
                    <a:pt x="8898" y="887"/>
                    <a:pt x="8950" y="913"/>
                  </a:cubicBezTo>
                  <a:cubicBezTo>
                    <a:pt x="8833" y="796"/>
                    <a:pt x="8402" y="326"/>
                    <a:pt x="8676" y="183"/>
                  </a:cubicBezTo>
                  <a:cubicBezTo>
                    <a:pt x="8898" y="52"/>
                    <a:pt x="9250" y="91"/>
                    <a:pt x="9511" y="91"/>
                  </a:cubicBezTo>
                  <a:cubicBezTo>
                    <a:pt x="9877" y="91"/>
                    <a:pt x="10242" y="130"/>
                    <a:pt x="10607" y="117"/>
                  </a:cubicBezTo>
                  <a:cubicBezTo>
                    <a:pt x="10829" y="117"/>
                    <a:pt x="11429" y="0"/>
                    <a:pt x="11520" y="287"/>
                  </a:cubicBezTo>
                  <a:cubicBezTo>
                    <a:pt x="11533" y="339"/>
                    <a:pt x="11547" y="391"/>
                    <a:pt x="11533" y="444"/>
                  </a:cubicBezTo>
                  <a:cubicBezTo>
                    <a:pt x="11612" y="352"/>
                    <a:pt x="11677" y="248"/>
                    <a:pt x="11716" y="117"/>
                  </a:cubicBezTo>
                  <a:cubicBezTo>
                    <a:pt x="11912" y="117"/>
                    <a:pt x="11886" y="691"/>
                    <a:pt x="11834" y="822"/>
                  </a:cubicBezTo>
                  <a:lnTo>
                    <a:pt x="11873" y="835"/>
                  </a:lnTo>
                  <a:cubicBezTo>
                    <a:pt x="12160" y="1983"/>
                    <a:pt x="11847" y="6928"/>
                    <a:pt x="11873" y="7476"/>
                  </a:cubicBezTo>
                  <a:close/>
                  <a:moveTo>
                    <a:pt x="1397" y="31050"/>
                  </a:moveTo>
                  <a:lnTo>
                    <a:pt x="1318" y="31024"/>
                  </a:lnTo>
                  <a:cubicBezTo>
                    <a:pt x="1383" y="31089"/>
                    <a:pt x="1462" y="31155"/>
                    <a:pt x="1540" y="31207"/>
                  </a:cubicBezTo>
                  <a:cubicBezTo>
                    <a:pt x="1540" y="31181"/>
                    <a:pt x="1423" y="31076"/>
                    <a:pt x="1397" y="31050"/>
                  </a:cubicBezTo>
                  <a:cubicBezTo>
                    <a:pt x="1383" y="31024"/>
                    <a:pt x="1436" y="31102"/>
                    <a:pt x="1397" y="31050"/>
                  </a:cubicBezTo>
                  <a:close/>
                  <a:moveTo>
                    <a:pt x="5089" y="33229"/>
                  </a:moveTo>
                  <a:cubicBezTo>
                    <a:pt x="5010" y="33268"/>
                    <a:pt x="4932" y="33294"/>
                    <a:pt x="4854" y="33320"/>
                  </a:cubicBezTo>
                  <a:cubicBezTo>
                    <a:pt x="4958" y="33307"/>
                    <a:pt x="5063" y="33281"/>
                    <a:pt x="5154" y="33255"/>
                  </a:cubicBezTo>
                  <a:lnTo>
                    <a:pt x="5089" y="33229"/>
                  </a:lnTo>
                  <a:cubicBezTo>
                    <a:pt x="5010" y="33268"/>
                    <a:pt x="5115" y="33242"/>
                    <a:pt x="5089" y="33229"/>
                  </a:cubicBezTo>
                  <a:close/>
                  <a:moveTo>
                    <a:pt x="7528" y="4918"/>
                  </a:moveTo>
                  <a:cubicBezTo>
                    <a:pt x="7554" y="4918"/>
                    <a:pt x="7567" y="4918"/>
                    <a:pt x="7593" y="4905"/>
                  </a:cubicBezTo>
                  <a:cubicBezTo>
                    <a:pt x="7580" y="4892"/>
                    <a:pt x="7567" y="4879"/>
                    <a:pt x="7567" y="4866"/>
                  </a:cubicBezTo>
                  <a:lnTo>
                    <a:pt x="7567" y="4866"/>
                  </a:lnTo>
                  <a:cubicBezTo>
                    <a:pt x="7554" y="4840"/>
                    <a:pt x="7541" y="4814"/>
                    <a:pt x="7528" y="4788"/>
                  </a:cubicBezTo>
                  <a:lnTo>
                    <a:pt x="7528" y="4918"/>
                  </a:lnTo>
                  <a:cubicBezTo>
                    <a:pt x="7554" y="4918"/>
                    <a:pt x="7528" y="4879"/>
                    <a:pt x="7528" y="4918"/>
                  </a:cubicBezTo>
                  <a:close/>
                  <a:moveTo>
                    <a:pt x="7737" y="3927"/>
                  </a:moveTo>
                  <a:cubicBezTo>
                    <a:pt x="7711" y="3862"/>
                    <a:pt x="7646" y="3823"/>
                    <a:pt x="7580" y="3849"/>
                  </a:cubicBezTo>
                  <a:cubicBezTo>
                    <a:pt x="7580" y="3783"/>
                    <a:pt x="7580" y="3718"/>
                    <a:pt x="7580" y="3666"/>
                  </a:cubicBezTo>
                  <a:cubicBezTo>
                    <a:pt x="7567" y="3666"/>
                    <a:pt x="7541" y="3679"/>
                    <a:pt x="7528" y="3679"/>
                  </a:cubicBezTo>
                  <a:cubicBezTo>
                    <a:pt x="7567" y="3575"/>
                    <a:pt x="7593" y="3431"/>
                    <a:pt x="7463" y="3366"/>
                  </a:cubicBezTo>
                  <a:cubicBezTo>
                    <a:pt x="7489" y="3679"/>
                    <a:pt x="7515" y="3979"/>
                    <a:pt x="7528" y="4279"/>
                  </a:cubicBezTo>
                  <a:cubicBezTo>
                    <a:pt x="7528" y="4214"/>
                    <a:pt x="7541" y="4149"/>
                    <a:pt x="7554" y="4084"/>
                  </a:cubicBezTo>
                  <a:cubicBezTo>
                    <a:pt x="7659" y="4149"/>
                    <a:pt x="7789" y="4044"/>
                    <a:pt x="7750" y="3927"/>
                  </a:cubicBezTo>
                  <a:cubicBezTo>
                    <a:pt x="7750" y="3927"/>
                    <a:pt x="7750" y="3940"/>
                    <a:pt x="7737" y="3927"/>
                  </a:cubicBezTo>
                  <a:close/>
                  <a:moveTo>
                    <a:pt x="7541" y="5010"/>
                  </a:moveTo>
                  <a:cubicBezTo>
                    <a:pt x="7528" y="5166"/>
                    <a:pt x="7528" y="5310"/>
                    <a:pt x="7554" y="5466"/>
                  </a:cubicBezTo>
                  <a:cubicBezTo>
                    <a:pt x="7802" y="5336"/>
                    <a:pt x="7828" y="5153"/>
                    <a:pt x="7541" y="5010"/>
                  </a:cubicBezTo>
                  <a:cubicBezTo>
                    <a:pt x="7541" y="5140"/>
                    <a:pt x="7646" y="5062"/>
                    <a:pt x="7541" y="501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40"/>
          <p:cNvGrpSpPr/>
          <p:nvPr/>
        </p:nvGrpSpPr>
        <p:grpSpPr>
          <a:xfrm rot="-265284">
            <a:off x="448054" y="3321245"/>
            <a:ext cx="781734" cy="1775674"/>
            <a:chOff x="1705199" y="3779121"/>
            <a:chExt cx="761884" cy="1730586"/>
          </a:xfrm>
        </p:grpSpPr>
        <p:sp>
          <p:nvSpPr>
            <p:cNvPr id="2486" name="Google Shape;2486;p40"/>
            <p:cNvSpPr/>
            <p:nvPr/>
          </p:nvSpPr>
          <p:spPr>
            <a:xfrm>
              <a:off x="1764326" y="3787351"/>
              <a:ext cx="702757" cy="815656"/>
            </a:xfrm>
            <a:custGeom>
              <a:avLst/>
              <a:gdLst/>
              <a:ahLst/>
              <a:cxnLst/>
              <a:rect l="l" t="t" r="r" b="b"/>
              <a:pathLst>
                <a:path w="11600" h="13463" extrusionOk="0">
                  <a:moveTo>
                    <a:pt x="5502" y="0"/>
                  </a:moveTo>
                  <a:cubicBezTo>
                    <a:pt x="5283" y="0"/>
                    <a:pt x="5059" y="38"/>
                    <a:pt x="4828" y="116"/>
                  </a:cubicBezTo>
                  <a:cubicBezTo>
                    <a:pt x="1" y="1747"/>
                    <a:pt x="10895" y="13463"/>
                    <a:pt x="10895" y="13463"/>
                  </a:cubicBezTo>
                  <a:lnTo>
                    <a:pt x="11599" y="13306"/>
                  </a:lnTo>
                  <a:cubicBezTo>
                    <a:pt x="10998" y="9331"/>
                    <a:pt x="8966" y="0"/>
                    <a:pt x="55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0"/>
            <p:cNvSpPr/>
            <p:nvPr/>
          </p:nvSpPr>
          <p:spPr>
            <a:xfrm>
              <a:off x="1705200" y="3779121"/>
              <a:ext cx="705059" cy="832135"/>
            </a:xfrm>
            <a:custGeom>
              <a:avLst/>
              <a:gdLst/>
              <a:ahLst/>
              <a:cxnLst/>
              <a:rect l="l" t="t" r="r" b="b"/>
              <a:pathLst>
                <a:path w="11638" h="13735" extrusionOk="0">
                  <a:moveTo>
                    <a:pt x="5488" y="1"/>
                  </a:moveTo>
                  <a:cubicBezTo>
                    <a:pt x="5273" y="1"/>
                    <a:pt x="5053" y="37"/>
                    <a:pt x="4827" y="114"/>
                  </a:cubicBezTo>
                  <a:cubicBezTo>
                    <a:pt x="0" y="1758"/>
                    <a:pt x="4293" y="13734"/>
                    <a:pt x="4293" y="13734"/>
                  </a:cubicBezTo>
                  <a:lnTo>
                    <a:pt x="11638" y="13552"/>
                  </a:lnTo>
                  <a:cubicBezTo>
                    <a:pt x="11036" y="9571"/>
                    <a:pt x="8964" y="1"/>
                    <a:pt x="5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0"/>
            <p:cNvSpPr/>
            <p:nvPr/>
          </p:nvSpPr>
          <p:spPr>
            <a:xfrm>
              <a:off x="1705199" y="4590655"/>
              <a:ext cx="747770" cy="919053"/>
            </a:xfrm>
            <a:custGeom>
              <a:avLst/>
              <a:gdLst/>
              <a:ahLst/>
              <a:cxnLst/>
              <a:rect l="l" t="t" r="r" b="b"/>
              <a:pathLst>
                <a:path w="12343" h="16804" extrusionOk="0">
                  <a:moveTo>
                    <a:pt x="4293" y="339"/>
                  </a:moveTo>
                  <a:cubicBezTo>
                    <a:pt x="4293" y="339"/>
                    <a:pt x="0" y="13425"/>
                    <a:pt x="4827" y="15303"/>
                  </a:cubicBezTo>
                  <a:cubicBezTo>
                    <a:pt x="8702" y="16804"/>
                    <a:pt x="11703" y="4827"/>
                    <a:pt x="12342" y="0"/>
                  </a:cubicBezTo>
                  <a:close/>
                </a:path>
              </a:pathLst>
            </a:custGeom>
            <a:solidFill>
              <a:srgbClr val="000000">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9" name="Google Shape;2489;p40"/>
          <p:cNvSpPr/>
          <p:nvPr/>
        </p:nvSpPr>
        <p:spPr>
          <a:xfrm>
            <a:off x="3555638" y="1008183"/>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0"/>
          <p:cNvSpPr/>
          <p:nvPr/>
        </p:nvSpPr>
        <p:spPr>
          <a:xfrm>
            <a:off x="5514349" y="904863"/>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0"/>
          <p:cNvSpPr/>
          <p:nvPr/>
        </p:nvSpPr>
        <p:spPr>
          <a:xfrm>
            <a:off x="2856416" y="8750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0"/>
          <p:cNvSpPr/>
          <p:nvPr/>
        </p:nvSpPr>
        <p:spPr>
          <a:xfrm>
            <a:off x="4223433" y="1216992"/>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0"/>
          <p:cNvSpPr/>
          <p:nvPr/>
        </p:nvSpPr>
        <p:spPr>
          <a:xfrm>
            <a:off x="4757049" y="8423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0"/>
          <p:cNvSpPr/>
          <p:nvPr/>
        </p:nvSpPr>
        <p:spPr>
          <a:xfrm rot="-2700000">
            <a:off x="5692108" y="1520138"/>
            <a:ext cx="57430"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98"/>
        <p:cNvGrpSpPr/>
        <p:nvPr/>
      </p:nvGrpSpPr>
      <p:grpSpPr>
        <a:xfrm>
          <a:off x="0" y="0"/>
          <a:ext cx="0" cy="0"/>
          <a:chOff x="0" y="0"/>
          <a:chExt cx="0" cy="0"/>
        </a:xfrm>
      </p:grpSpPr>
      <p:pic>
        <p:nvPicPr>
          <p:cNvPr id="2499" name="Google Shape;2499;p41"/>
          <p:cNvPicPr preferRelativeResize="0"/>
          <p:nvPr/>
        </p:nvPicPr>
        <p:blipFill>
          <a:blip r:embed="rId3">
            <a:alphaModFix/>
          </a:blip>
          <a:stretch>
            <a:fillRect/>
          </a:stretch>
        </p:blipFill>
        <p:spPr>
          <a:xfrm rot="1101355">
            <a:off x="-175116" y="3526318"/>
            <a:ext cx="1924583" cy="1514292"/>
          </a:xfrm>
          <a:prstGeom prst="rect">
            <a:avLst/>
          </a:prstGeom>
          <a:noFill/>
          <a:ln>
            <a:noFill/>
          </a:ln>
        </p:spPr>
      </p:pic>
      <p:sp>
        <p:nvSpPr>
          <p:cNvPr id="2500" name="Google Shape;2500;p41"/>
          <p:cNvSpPr txBox="1">
            <a:spLocks noGrp="1"/>
          </p:cNvSpPr>
          <p:nvPr>
            <p:ph type="body" idx="1"/>
          </p:nvPr>
        </p:nvSpPr>
        <p:spPr>
          <a:xfrm>
            <a:off x="714250" y="1153450"/>
            <a:ext cx="7758900" cy="3416400"/>
          </a:xfrm>
          <a:prstGeom prst="rect">
            <a:avLst/>
          </a:prstGeom>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sz="1600" b="1">
              <a:latin typeface="Arial"/>
              <a:ea typeface="Arial"/>
              <a:cs typeface="Arial"/>
              <a:sym typeface="Arial"/>
            </a:endParaRPr>
          </a:p>
          <a:p>
            <a:pPr marL="0" lvl="0" indent="0" algn="l" rtl="0">
              <a:lnSpc>
                <a:spcPct val="115000"/>
              </a:lnSpc>
              <a:spcBef>
                <a:spcPts val="1200"/>
              </a:spcBef>
              <a:spcAft>
                <a:spcPts val="0"/>
              </a:spcAft>
              <a:buNone/>
            </a:pPr>
            <a:endParaRPr sz="1600" b="1">
              <a:latin typeface="Arial"/>
              <a:ea typeface="Arial"/>
              <a:cs typeface="Arial"/>
              <a:sym typeface="Arial"/>
            </a:endParaRPr>
          </a:p>
          <a:p>
            <a:pPr marL="457200" lvl="0" indent="-342900" algn="l" rtl="0">
              <a:lnSpc>
                <a:spcPct val="115000"/>
              </a:lnSpc>
              <a:spcBef>
                <a:spcPts val="1200"/>
              </a:spcBef>
              <a:spcAft>
                <a:spcPts val="0"/>
              </a:spcAft>
              <a:buClr>
                <a:srgbClr val="FFF2CC"/>
              </a:buClr>
              <a:buSzPts val="1800"/>
              <a:buFont typeface="Arial"/>
              <a:buChar char="●"/>
            </a:pPr>
            <a:r>
              <a:rPr lang="en" sz="1800">
                <a:solidFill>
                  <a:srgbClr val="FFF2CC"/>
                </a:solidFill>
                <a:latin typeface="Arial"/>
                <a:ea typeface="Arial"/>
                <a:cs typeface="Arial"/>
                <a:sym typeface="Arial"/>
              </a:rPr>
              <a:t>Two primary actions: </a:t>
            </a:r>
            <a:endParaRPr sz="1800">
              <a:solidFill>
                <a:srgbClr val="FF9900"/>
              </a:solidFill>
              <a:latin typeface="Arial"/>
              <a:ea typeface="Arial"/>
              <a:cs typeface="Arial"/>
              <a:sym typeface="Arial"/>
            </a:endParaRPr>
          </a:p>
          <a:p>
            <a:pPr marL="914400" lvl="1" indent="-330200" algn="l" rtl="0">
              <a:lnSpc>
                <a:spcPct val="115000"/>
              </a:lnSpc>
              <a:spcBef>
                <a:spcPts val="0"/>
              </a:spcBef>
              <a:spcAft>
                <a:spcPts val="0"/>
              </a:spcAft>
              <a:buClr>
                <a:srgbClr val="FFF2CC"/>
              </a:buClr>
              <a:buSzPts val="1600"/>
              <a:buFont typeface="Arial"/>
              <a:buAutoNum type="alphaLcPeriod"/>
            </a:pPr>
            <a:r>
              <a:rPr lang="en" sz="1600" b="1">
                <a:solidFill>
                  <a:srgbClr val="FF9900"/>
                </a:solidFill>
                <a:latin typeface="Arial"/>
                <a:ea typeface="Arial"/>
                <a:cs typeface="Arial"/>
                <a:sym typeface="Arial"/>
              </a:rPr>
              <a:t>Collect Sun to Gain Points</a:t>
            </a:r>
            <a:r>
              <a:rPr lang="en" sz="1600">
                <a:solidFill>
                  <a:srgbClr val="FFF2CC"/>
                </a:solidFill>
                <a:latin typeface="Arial"/>
                <a:ea typeface="Arial"/>
                <a:cs typeface="Arial"/>
                <a:sym typeface="Arial"/>
              </a:rPr>
              <a:t>: Sun is the only resource in the game. Players collect sun to earn points that will be used for planting peashooters.</a:t>
            </a:r>
            <a:endParaRPr sz="1600">
              <a:solidFill>
                <a:srgbClr val="FFF2CC"/>
              </a:solidFill>
              <a:latin typeface="Arial"/>
              <a:ea typeface="Arial"/>
              <a:cs typeface="Arial"/>
              <a:sym typeface="Arial"/>
            </a:endParaRPr>
          </a:p>
          <a:p>
            <a:pPr marL="914400" lvl="1" indent="-330200" algn="l" rtl="0">
              <a:lnSpc>
                <a:spcPct val="115000"/>
              </a:lnSpc>
              <a:spcBef>
                <a:spcPts val="0"/>
              </a:spcBef>
              <a:spcAft>
                <a:spcPts val="0"/>
              </a:spcAft>
              <a:buClr>
                <a:srgbClr val="FFF2CC"/>
              </a:buClr>
              <a:buSzPts val="1600"/>
              <a:buFont typeface="Arial"/>
              <a:buAutoNum type="alphaLcPeriod"/>
            </a:pPr>
            <a:r>
              <a:rPr lang="en" sz="1600" b="1">
                <a:solidFill>
                  <a:srgbClr val="FF9900"/>
                </a:solidFill>
                <a:latin typeface="Arial"/>
                <a:ea typeface="Arial"/>
                <a:cs typeface="Arial"/>
                <a:sym typeface="Arial"/>
              </a:rPr>
              <a:t>Pick Up and Plant Peashooters to Attack Zombies</a:t>
            </a:r>
            <a:r>
              <a:rPr lang="en" sz="1600">
                <a:solidFill>
                  <a:srgbClr val="FFF2CC"/>
                </a:solidFill>
                <a:latin typeface="Arial"/>
                <a:ea typeface="Arial"/>
                <a:cs typeface="Arial"/>
                <a:sym typeface="Arial"/>
              </a:rPr>
              <a:t>: Players select and place Peashooter on the grid to defend against the incoming zombies.</a:t>
            </a:r>
            <a:endParaRPr sz="1600">
              <a:solidFill>
                <a:srgbClr val="FFF2CC"/>
              </a:solidFill>
              <a:latin typeface="Arial"/>
              <a:ea typeface="Arial"/>
              <a:cs typeface="Arial"/>
              <a:sym typeface="Arial"/>
            </a:endParaRPr>
          </a:p>
          <a:p>
            <a:pPr marL="914400" lvl="0" indent="0" algn="l" rtl="0">
              <a:lnSpc>
                <a:spcPct val="115000"/>
              </a:lnSpc>
              <a:spcBef>
                <a:spcPts val="1200"/>
              </a:spcBef>
              <a:spcAft>
                <a:spcPts val="0"/>
              </a:spcAft>
              <a:buNone/>
            </a:pPr>
            <a:endParaRPr sz="1400">
              <a:solidFill>
                <a:srgbClr val="FFF2CC"/>
              </a:solidFill>
              <a:latin typeface="Arial"/>
              <a:ea typeface="Arial"/>
              <a:cs typeface="Arial"/>
              <a:sym typeface="Arial"/>
            </a:endParaRPr>
          </a:p>
          <a:p>
            <a:pPr marL="457200" lvl="0" indent="-342900" algn="l" rtl="0">
              <a:lnSpc>
                <a:spcPct val="115000"/>
              </a:lnSpc>
              <a:spcBef>
                <a:spcPts val="1200"/>
              </a:spcBef>
              <a:spcAft>
                <a:spcPts val="0"/>
              </a:spcAft>
              <a:buClr>
                <a:srgbClr val="FFF2CC"/>
              </a:buClr>
              <a:buSzPts val="1800"/>
              <a:buFont typeface="Arial"/>
              <a:buChar char="●"/>
            </a:pPr>
            <a:r>
              <a:rPr lang="en" sz="1800">
                <a:solidFill>
                  <a:srgbClr val="FFF2CC"/>
                </a:solidFill>
                <a:latin typeface="Arial"/>
                <a:ea typeface="Arial"/>
                <a:cs typeface="Arial"/>
                <a:sym typeface="Arial"/>
              </a:rPr>
              <a:t>Strategic sun collection and plant placement are key to surviving waves of zombies.</a:t>
            </a:r>
            <a:endParaRPr sz="1600" b="1">
              <a:solidFill>
                <a:schemeClr val="accent1"/>
              </a:solidFill>
              <a:latin typeface="Arial"/>
              <a:ea typeface="Arial"/>
              <a:cs typeface="Arial"/>
              <a:sym typeface="Arial"/>
            </a:endParaRPr>
          </a:p>
          <a:p>
            <a:pPr marL="0" lvl="0" indent="0" algn="l" rtl="0">
              <a:lnSpc>
                <a:spcPct val="115000"/>
              </a:lnSpc>
              <a:spcBef>
                <a:spcPts val="1200"/>
              </a:spcBef>
              <a:spcAft>
                <a:spcPts val="0"/>
              </a:spcAft>
              <a:buNone/>
            </a:pPr>
            <a:endParaRPr sz="1800" b="1">
              <a:solidFill>
                <a:schemeClr val="accent1"/>
              </a:solidFill>
              <a:latin typeface="Arial"/>
              <a:ea typeface="Arial"/>
              <a:cs typeface="Arial"/>
              <a:sym typeface="Arial"/>
            </a:endParaRPr>
          </a:p>
          <a:p>
            <a:pPr marL="0" lvl="0" indent="0" algn="l" rtl="0">
              <a:lnSpc>
                <a:spcPct val="115000"/>
              </a:lnSpc>
              <a:spcBef>
                <a:spcPts val="1200"/>
              </a:spcBef>
              <a:spcAft>
                <a:spcPts val="0"/>
              </a:spcAft>
              <a:buNone/>
            </a:pPr>
            <a:endParaRPr sz="1500">
              <a:solidFill>
                <a:srgbClr val="FFF2CC"/>
              </a:solidFill>
              <a:latin typeface="Arial"/>
              <a:ea typeface="Arial"/>
              <a:cs typeface="Arial"/>
              <a:sym typeface="Arial"/>
            </a:endParaRPr>
          </a:p>
          <a:p>
            <a:pPr marL="0" lvl="0" indent="0" algn="l" rtl="0">
              <a:spcBef>
                <a:spcPts val="1200"/>
              </a:spcBef>
              <a:spcAft>
                <a:spcPts val="1200"/>
              </a:spcAft>
              <a:buNone/>
            </a:pPr>
            <a:endParaRPr sz="1400"/>
          </a:p>
        </p:txBody>
      </p:sp>
      <p:sp>
        <p:nvSpPr>
          <p:cNvPr id="2501" name="Google Shape;2501;p41"/>
          <p:cNvSpPr txBox="1">
            <a:spLocks noGrp="1"/>
          </p:cNvSpPr>
          <p:nvPr>
            <p:ph type="title"/>
          </p:nvPr>
        </p:nvSpPr>
        <p:spPr>
          <a:xfrm>
            <a:off x="625250" y="345850"/>
            <a:ext cx="7674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Core Player Actions in Plant vs Zombie</a:t>
            </a:r>
            <a:endParaRPr/>
          </a:p>
        </p:txBody>
      </p:sp>
      <p:pic>
        <p:nvPicPr>
          <p:cNvPr id="2502" name="Google Shape;2502;p41"/>
          <p:cNvPicPr preferRelativeResize="0"/>
          <p:nvPr/>
        </p:nvPicPr>
        <p:blipFill>
          <a:blip r:embed="rId4">
            <a:alphaModFix/>
          </a:blip>
          <a:stretch>
            <a:fillRect/>
          </a:stretch>
        </p:blipFill>
        <p:spPr>
          <a:xfrm>
            <a:off x="7987024" y="331875"/>
            <a:ext cx="984125" cy="8215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06"/>
        <p:cNvGrpSpPr/>
        <p:nvPr/>
      </p:nvGrpSpPr>
      <p:grpSpPr>
        <a:xfrm>
          <a:off x="0" y="0"/>
          <a:ext cx="0" cy="0"/>
          <a:chOff x="0" y="0"/>
          <a:chExt cx="0" cy="0"/>
        </a:xfrm>
      </p:grpSpPr>
      <p:sp>
        <p:nvSpPr>
          <p:cNvPr id="2507" name="Google Shape;2507;p42"/>
          <p:cNvSpPr txBox="1"/>
          <p:nvPr/>
        </p:nvSpPr>
        <p:spPr>
          <a:xfrm>
            <a:off x="35275" y="913950"/>
            <a:ext cx="8400600" cy="3783300"/>
          </a:xfrm>
          <a:prstGeom prst="rect">
            <a:avLst/>
          </a:prstGeom>
          <a:noFill/>
          <a:ln>
            <a:noFill/>
          </a:ln>
        </p:spPr>
        <p:txBody>
          <a:bodyPr spcFirstLastPara="1" wrap="square" lIns="91425" tIns="91425" rIns="91425" bIns="91425" anchor="t" anchorCtr="0">
            <a:spAutoFit/>
          </a:bodyPr>
          <a:lstStyle/>
          <a:p>
            <a:pPr marL="0" lvl="0" indent="457200" algn="l" rtl="0">
              <a:lnSpc>
                <a:spcPct val="115000"/>
              </a:lnSpc>
              <a:spcBef>
                <a:spcPts val="1200"/>
              </a:spcBef>
              <a:spcAft>
                <a:spcPts val="0"/>
              </a:spcAft>
              <a:buNone/>
            </a:pPr>
            <a:r>
              <a:rPr lang="en" sz="1900">
                <a:solidFill>
                  <a:srgbClr val="FFF2CC"/>
                </a:solidFill>
                <a:latin typeface="Roboto"/>
                <a:ea typeface="Roboto"/>
                <a:cs typeface="Roboto"/>
                <a:sym typeface="Roboto"/>
              </a:rPr>
              <a:t>What is </a:t>
            </a:r>
            <a:r>
              <a:rPr lang="en" sz="1900" b="1">
                <a:solidFill>
                  <a:schemeClr val="accent2"/>
                </a:solidFill>
                <a:latin typeface="Roboto"/>
                <a:ea typeface="Roboto"/>
                <a:cs typeface="Roboto"/>
                <a:sym typeface="Roboto"/>
              </a:rPr>
              <a:t>MouseListener</a:t>
            </a:r>
            <a:r>
              <a:rPr lang="en" sz="1900">
                <a:solidFill>
                  <a:srgbClr val="FFF2CC"/>
                </a:solidFill>
                <a:latin typeface="Roboto"/>
                <a:ea typeface="Roboto"/>
                <a:cs typeface="Roboto"/>
                <a:sym typeface="Roboto"/>
              </a:rPr>
              <a:t>?</a:t>
            </a:r>
            <a:endParaRPr sz="1900">
              <a:solidFill>
                <a:srgbClr val="FFF2CC"/>
              </a:solidFill>
              <a:latin typeface="Roboto"/>
              <a:ea typeface="Roboto"/>
              <a:cs typeface="Roboto"/>
              <a:sym typeface="Roboto"/>
            </a:endParaRPr>
          </a:p>
          <a:p>
            <a:pPr marL="1371600" lvl="0" indent="-349250" algn="l" rtl="0">
              <a:lnSpc>
                <a:spcPct val="115000"/>
              </a:lnSpc>
              <a:spcBef>
                <a:spcPts val="1200"/>
              </a:spcBef>
              <a:spcAft>
                <a:spcPts val="0"/>
              </a:spcAft>
              <a:buClr>
                <a:srgbClr val="FFF2CC"/>
              </a:buClr>
              <a:buSzPts val="1900"/>
              <a:buFont typeface="Roboto"/>
              <a:buAutoNum type="alphaLcPeriod"/>
            </a:pPr>
            <a:r>
              <a:rPr lang="en" sz="1900">
                <a:solidFill>
                  <a:srgbClr val="FFF2CC"/>
                </a:solidFill>
                <a:latin typeface="Roboto"/>
                <a:ea typeface="Roboto"/>
                <a:cs typeface="Roboto"/>
                <a:sym typeface="Roboto"/>
              </a:rPr>
              <a:t>An interface in Java used to handle mouse events.</a:t>
            </a:r>
            <a:endParaRPr sz="1900">
              <a:solidFill>
                <a:srgbClr val="FFF2CC"/>
              </a:solidFill>
              <a:latin typeface="Roboto"/>
              <a:ea typeface="Roboto"/>
              <a:cs typeface="Roboto"/>
              <a:sym typeface="Roboto"/>
            </a:endParaRPr>
          </a:p>
          <a:p>
            <a:pPr marL="1371600" lvl="0" indent="-349250" algn="l" rtl="0">
              <a:lnSpc>
                <a:spcPct val="115000"/>
              </a:lnSpc>
              <a:spcBef>
                <a:spcPts val="0"/>
              </a:spcBef>
              <a:spcAft>
                <a:spcPts val="0"/>
              </a:spcAft>
              <a:buClr>
                <a:srgbClr val="FFF2CC"/>
              </a:buClr>
              <a:buSzPts val="1900"/>
              <a:buFont typeface="Roboto"/>
              <a:buAutoNum type="alphaLcPeriod"/>
            </a:pPr>
            <a:r>
              <a:rPr lang="en" sz="1900">
                <a:solidFill>
                  <a:srgbClr val="FFF2CC"/>
                </a:solidFill>
                <a:latin typeface="Roboto"/>
                <a:ea typeface="Roboto"/>
                <a:cs typeface="Roboto"/>
                <a:sym typeface="Roboto"/>
              </a:rPr>
              <a:t>Captures events such as mouse clicks, releases and movements</a:t>
            </a:r>
            <a:endParaRPr sz="1900">
              <a:solidFill>
                <a:srgbClr val="FFF2CC"/>
              </a:solidFill>
              <a:latin typeface="Roboto"/>
              <a:ea typeface="Roboto"/>
              <a:cs typeface="Roboto"/>
              <a:sym typeface="Roboto"/>
            </a:endParaRPr>
          </a:p>
          <a:p>
            <a:pPr marL="0" lvl="0" indent="457200" algn="l" rtl="0">
              <a:lnSpc>
                <a:spcPct val="115000"/>
              </a:lnSpc>
              <a:spcBef>
                <a:spcPts val="1200"/>
              </a:spcBef>
              <a:spcAft>
                <a:spcPts val="0"/>
              </a:spcAft>
              <a:buNone/>
            </a:pPr>
            <a:r>
              <a:rPr lang="en" sz="1900">
                <a:solidFill>
                  <a:srgbClr val="FFF2CC"/>
                </a:solidFill>
                <a:latin typeface="Roboto"/>
                <a:ea typeface="Roboto"/>
                <a:cs typeface="Roboto"/>
                <a:sym typeface="Roboto"/>
              </a:rPr>
              <a:t>Why </a:t>
            </a:r>
            <a:r>
              <a:rPr lang="en" sz="1900" b="1">
                <a:solidFill>
                  <a:schemeClr val="accent2"/>
                </a:solidFill>
                <a:latin typeface="Roboto"/>
                <a:ea typeface="Roboto"/>
                <a:cs typeface="Roboto"/>
                <a:sym typeface="Roboto"/>
              </a:rPr>
              <a:t>MouseListener</a:t>
            </a:r>
            <a:r>
              <a:rPr lang="en" sz="1900">
                <a:solidFill>
                  <a:srgbClr val="FFF2CC"/>
                </a:solidFill>
                <a:latin typeface="Roboto"/>
                <a:ea typeface="Roboto"/>
                <a:cs typeface="Roboto"/>
                <a:sym typeface="Roboto"/>
              </a:rPr>
              <a:t>: </a:t>
            </a:r>
            <a:endParaRPr sz="1900">
              <a:solidFill>
                <a:srgbClr val="FF9900"/>
              </a:solidFill>
              <a:latin typeface="Roboto"/>
              <a:ea typeface="Roboto"/>
              <a:cs typeface="Roboto"/>
              <a:sym typeface="Roboto"/>
            </a:endParaRPr>
          </a:p>
          <a:p>
            <a:pPr marL="1371600" lvl="0" indent="-349250" algn="l" rtl="0">
              <a:lnSpc>
                <a:spcPct val="115000"/>
              </a:lnSpc>
              <a:spcBef>
                <a:spcPts val="1200"/>
              </a:spcBef>
              <a:spcAft>
                <a:spcPts val="0"/>
              </a:spcAft>
              <a:buClr>
                <a:srgbClr val="FFF2CC"/>
              </a:buClr>
              <a:buSzPts val="1900"/>
              <a:buFont typeface="Roboto"/>
              <a:buAutoNum type="alphaLcPeriod"/>
            </a:pPr>
            <a:r>
              <a:rPr lang="en" sz="1900">
                <a:solidFill>
                  <a:srgbClr val="FFF2CC"/>
                </a:solidFill>
                <a:latin typeface="Roboto"/>
                <a:ea typeface="Roboto"/>
                <a:cs typeface="Roboto"/>
                <a:sym typeface="Roboto"/>
              </a:rPr>
              <a:t>Mouse enables players to have direct interaction with the objects on the screen.</a:t>
            </a:r>
            <a:endParaRPr sz="1900">
              <a:solidFill>
                <a:srgbClr val="FFF2CC"/>
              </a:solidFill>
              <a:latin typeface="Roboto"/>
              <a:ea typeface="Roboto"/>
              <a:cs typeface="Roboto"/>
              <a:sym typeface="Roboto"/>
            </a:endParaRPr>
          </a:p>
          <a:p>
            <a:pPr marL="1371600" lvl="0" indent="-349250" algn="l" rtl="0">
              <a:lnSpc>
                <a:spcPct val="115000"/>
              </a:lnSpc>
              <a:spcBef>
                <a:spcPts val="0"/>
              </a:spcBef>
              <a:spcAft>
                <a:spcPts val="0"/>
              </a:spcAft>
              <a:buClr>
                <a:srgbClr val="FFF2CC"/>
              </a:buClr>
              <a:buSzPts val="1900"/>
              <a:buFont typeface="Roboto"/>
              <a:buAutoNum type="alphaLcPeriod"/>
            </a:pPr>
            <a:r>
              <a:rPr lang="en" sz="1900">
                <a:solidFill>
                  <a:srgbClr val="FFF2CC"/>
                </a:solidFill>
                <a:latin typeface="Roboto"/>
                <a:ea typeface="Roboto"/>
                <a:cs typeface="Roboto"/>
                <a:sym typeface="Roboto"/>
              </a:rPr>
              <a:t>Provides an intuitive way for players to interact with the game.</a:t>
            </a:r>
            <a:endParaRPr sz="1900">
              <a:solidFill>
                <a:srgbClr val="FF9900"/>
              </a:solidFill>
              <a:latin typeface="Roboto"/>
              <a:ea typeface="Roboto"/>
              <a:cs typeface="Roboto"/>
              <a:sym typeface="Roboto"/>
            </a:endParaRPr>
          </a:p>
          <a:p>
            <a:pPr marL="914400" lvl="0" indent="0" algn="l" rtl="0">
              <a:lnSpc>
                <a:spcPct val="115000"/>
              </a:lnSpc>
              <a:spcBef>
                <a:spcPts val="1200"/>
              </a:spcBef>
              <a:spcAft>
                <a:spcPts val="1200"/>
              </a:spcAft>
              <a:buNone/>
            </a:pPr>
            <a:endParaRPr sz="1900">
              <a:solidFill>
                <a:srgbClr val="FFF2CC"/>
              </a:solidFill>
            </a:endParaRPr>
          </a:p>
        </p:txBody>
      </p:sp>
      <p:sp>
        <p:nvSpPr>
          <p:cNvPr id="2508" name="Google Shape;2508;p42"/>
          <p:cNvSpPr txBox="1"/>
          <p:nvPr/>
        </p:nvSpPr>
        <p:spPr>
          <a:xfrm>
            <a:off x="505150" y="156125"/>
            <a:ext cx="71772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500">
                <a:solidFill>
                  <a:schemeClr val="lt2"/>
                </a:solidFill>
                <a:latin typeface="Creepster"/>
                <a:ea typeface="Creepster"/>
                <a:cs typeface="Creepster"/>
                <a:sym typeface="Creepster"/>
              </a:rPr>
              <a:t>Mouselistener</a:t>
            </a:r>
            <a:endParaRPr sz="3500">
              <a:solidFill>
                <a:schemeClr val="lt2"/>
              </a:solidFill>
              <a:latin typeface="Creepster"/>
              <a:ea typeface="Creepster"/>
              <a:cs typeface="Creepster"/>
              <a:sym typeface="Creepste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12"/>
        <p:cNvGrpSpPr/>
        <p:nvPr/>
      </p:nvGrpSpPr>
      <p:grpSpPr>
        <a:xfrm>
          <a:off x="0" y="0"/>
          <a:ext cx="0" cy="0"/>
          <a:chOff x="0" y="0"/>
          <a:chExt cx="0" cy="0"/>
        </a:xfrm>
      </p:grpSpPr>
      <p:sp>
        <p:nvSpPr>
          <p:cNvPr id="2513" name="Google Shape;2513;p43"/>
          <p:cNvSpPr txBox="1"/>
          <p:nvPr/>
        </p:nvSpPr>
        <p:spPr>
          <a:xfrm>
            <a:off x="644875" y="913950"/>
            <a:ext cx="6704100" cy="3078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endParaRPr sz="2000" b="1">
              <a:solidFill>
                <a:schemeClr val="accent1"/>
              </a:solidFill>
            </a:endParaRPr>
          </a:p>
          <a:p>
            <a:pPr marL="0" lvl="0" indent="457200" algn="l" rtl="0">
              <a:lnSpc>
                <a:spcPct val="115000"/>
              </a:lnSpc>
              <a:spcBef>
                <a:spcPts val="1200"/>
              </a:spcBef>
              <a:spcAft>
                <a:spcPts val="0"/>
              </a:spcAft>
              <a:buNone/>
            </a:pPr>
            <a:r>
              <a:rPr lang="en" sz="2000">
                <a:solidFill>
                  <a:srgbClr val="FFF2CC"/>
                </a:solidFill>
                <a:latin typeface="Roboto"/>
                <a:ea typeface="Roboto"/>
                <a:cs typeface="Roboto"/>
                <a:sym typeface="Roboto"/>
              </a:rPr>
              <a:t>Key </a:t>
            </a:r>
            <a:r>
              <a:rPr lang="en" sz="2000" b="1">
                <a:solidFill>
                  <a:schemeClr val="accent1"/>
                </a:solidFill>
                <a:latin typeface="Roboto"/>
                <a:ea typeface="Roboto"/>
                <a:cs typeface="Roboto"/>
                <a:sym typeface="Roboto"/>
              </a:rPr>
              <a:t>MouseListener</a:t>
            </a:r>
            <a:r>
              <a:rPr lang="en" sz="2000">
                <a:solidFill>
                  <a:srgbClr val="FFF2CC"/>
                </a:solidFill>
                <a:latin typeface="Roboto"/>
                <a:ea typeface="Roboto"/>
                <a:cs typeface="Roboto"/>
                <a:sym typeface="Roboto"/>
              </a:rPr>
              <a:t> Methods used:</a:t>
            </a:r>
            <a:endParaRPr sz="2000">
              <a:solidFill>
                <a:srgbClr val="FFF2CC"/>
              </a:solidFill>
              <a:latin typeface="Roboto"/>
              <a:ea typeface="Roboto"/>
              <a:cs typeface="Roboto"/>
              <a:sym typeface="Roboto"/>
            </a:endParaRPr>
          </a:p>
          <a:p>
            <a:pPr marL="1371600" lvl="0" indent="-355600" algn="l" rtl="0">
              <a:lnSpc>
                <a:spcPct val="115000"/>
              </a:lnSpc>
              <a:spcBef>
                <a:spcPts val="1200"/>
              </a:spcBef>
              <a:spcAft>
                <a:spcPts val="0"/>
              </a:spcAft>
              <a:buClr>
                <a:srgbClr val="FFF2CC"/>
              </a:buClr>
              <a:buSzPts val="2000"/>
              <a:buFont typeface="Roboto"/>
              <a:buAutoNum type="alphaLcPeriod"/>
            </a:pPr>
            <a:r>
              <a:rPr lang="en" sz="2000">
                <a:solidFill>
                  <a:srgbClr val="FFF2CC"/>
                </a:solidFill>
                <a:latin typeface="Roboto"/>
                <a:ea typeface="Roboto"/>
                <a:cs typeface="Roboto"/>
                <a:sym typeface="Roboto"/>
              </a:rPr>
              <a:t>mouseClicked(MouseEvent e)</a:t>
            </a:r>
            <a:endParaRPr sz="2000">
              <a:solidFill>
                <a:srgbClr val="FFF2CC"/>
              </a:solidFill>
              <a:latin typeface="Roboto"/>
              <a:ea typeface="Roboto"/>
              <a:cs typeface="Roboto"/>
              <a:sym typeface="Roboto"/>
            </a:endParaRPr>
          </a:p>
          <a:p>
            <a:pPr marL="1371600" lvl="0" indent="-355600" algn="l" rtl="0">
              <a:lnSpc>
                <a:spcPct val="115000"/>
              </a:lnSpc>
              <a:spcBef>
                <a:spcPts val="0"/>
              </a:spcBef>
              <a:spcAft>
                <a:spcPts val="0"/>
              </a:spcAft>
              <a:buClr>
                <a:srgbClr val="FFF2CC"/>
              </a:buClr>
              <a:buSzPts val="2000"/>
              <a:buFont typeface="Roboto"/>
              <a:buAutoNum type="alphaLcPeriod"/>
            </a:pPr>
            <a:r>
              <a:rPr lang="en" sz="2000">
                <a:solidFill>
                  <a:srgbClr val="FFF2CC"/>
                </a:solidFill>
                <a:latin typeface="Roboto"/>
                <a:ea typeface="Roboto"/>
                <a:cs typeface="Roboto"/>
                <a:sym typeface="Roboto"/>
              </a:rPr>
              <a:t>mousePressed(MouseEvent e)</a:t>
            </a:r>
            <a:endParaRPr sz="2000">
              <a:solidFill>
                <a:srgbClr val="FFF2CC"/>
              </a:solidFill>
              <a:latin typeface="Roboto"/>
              <a:ea typeface="Roboto"/>
              <a:cs typeface="Roboto"/>
              <a:sym typeface="Roboto"/>
            </a:endParaRPr>
          </a:p>
          <a:p>
            <a:pPr marL="1371600" lvl="0" indent="-355600" algn="l" rtl="0">
              <a:lnSpc>
                <a:spcPct val="115000"/>
              </a:lnSpc>
              <a:spcBef>
                <a:spcPts val="0"/>
              </a:spcBef>
              <a:spcAft>
                <a:spcPts val="0"/>
              </a:spcAft>
              <a:buClr>
                <a:srgbClr val="FFF2CC"/>
              </a:buClr>
              <a:buSzPts val="2000"/>
              <a:buFont typeface="Roboto"/>
              <a:buAutoNum type="alphaLcPeriod"/>
            </a:pPr>
            <a:r>
              <a:rPr lang="en" sz="2000">
                <a:solidFill>
                  <a:srgbClr val="FFF2CC"/>
                </a:solidFill>
                <a:latin typeface="Roboto"/>
                <a:ea typeface="Roboto"/>
                <a:cs typeface="Roboto"/>
                <a:sym typeface="Roboto"/>
              </a:rPr>
              <a:t>mouseReleased(MouseEvent e)</a:t>
            </a:r>
            <a:endParaRPr sz="2000">
              <a:solidFill>
                <a:srgbClr val="FFF2CC"/>
              </a:solidFill>
              <a:latin typeface="Roboto"/>
              <a:ea typeface="Roboto"/>
              <a:cs typeface="Roboto"/>
              <a:sym typeface="Roboto"/>
            </a:endParaRPr>
          </a:p>
          <a:p>
            <a:pPr marL="1371600" lvl="0" indent="-355600" algn="l" rtl="0">
              <a:lnSpc>
                <a:spcPct val="115000"/>
              </a:lnSpc>
              <a:spcBef>
                <a:spcPts val="0"/>
              </a:spcBef>
              <a:spcAft>
                <a:spcPts val="0"/>
              </a:spcAft>
              <a:buClr>
                <a:srgbClr val="FFF2CC"/>
              </a:buClr>
              <a:buSzPts val="2000"/>
              <a:buFont typeface="Roboto"/>
              <a:buAutoNum type="alphaLcPeriod"/>
            </a:pPr>
            <a:r>
              <a:rPr lang="en" sz="2000">
                <a:solidFill>
                  <a:srgbClr val="FFF2CC"/>
                </a:solidFill>
                <a:latin typeface="Roboto"/>
                <a:ea typeface="Roboto"/>
                <a:cs typeface="Roboto"/>
                <a:sym typeface="Roboto"/>
              </a:rPr>
              <a:t>mouseDragged(MouseEvent e)</a:t>
            </a:r>
            <a:endParaRPr sz="2000">
              <a:solidFill>
                <a:srgbClr val="FF9900"/>
              </a:solidFill>
              <a:latin typeface="Roboto"/>
              <a:ea typeface="Roboto"/>
              <a:cs typeface="Roboto"/>
              <a:sym typeface="Roboto"/>
            </a:endParaRPr>
          </a:p>
          <a:p>
            <a:pPr marL="914400" lvl="0" indent="0" algn="l" rtl="0">
              <a:lnSpc>
                <a:spcPct val="115000"/>
              </a:lnSpc>
              <a:spcBef>
                <a:spcPts val="1200"/>
              </a:spcBef>
              <a:spcAft>
                <a:spcPts val="1200"/>
              </a:spcAft>
              <a:buNone/>
            </a:pPr>
            <a:endParaRPr sz="2000">
              <a:solidFill>
                <a:srgbClr val="FFF2CC"/>
              </a:solidFill>
            </a:endParaRPr>
          </a:p>
        </p:txBody>
      </p:sp>
      <p:sp>
        <p:nvSpPr>
          <p:cNvPr id="2514" name="Google Shape;2514;p43"/>
          <p:cNvSpPr txBox="1"/>
          <p:nvPr/>
        </p:nvSpPr>
        <p:spPr>
          <a:xfrm>
            <a:off x="505150" y="308525"/>
            <a:ext cx="71772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500">
                <a:solidFill>
                  <a:schemeClr val="lt2"/>
                </a:solidFill>
                <a:latin typeface="Creepster"/>
                <a:ea typeface="Creepster"/>
                <a:cs typeface="Creepster"/>
                <a:sym typeface="Creepster"/>
              </a:rPr>
              <a:t>Mouselistener</a:t>
            </a:r>
            <a:endParaRPr sz="3500">
              <a:solidFill>
                <a:schemeClr val="lt2"/>
              </a:solidFill>
              <a:latin typeface="Creepster"/>
              <a:ea typeface="Creepster"/>
              <a:cs typeface="Creepster"/>
              <a:sym typeface="Creepste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18"/>
        <p:cNvGrpSpPr/>
        <p:nvPr/>
      </p:nvGrpSpPr>
      <p:grpSpPr>
        <a:xfrm>
          <a:off x="0" y="0"/>
          <a:ext cx="0" cy="0"/>
          <a:chOff x="0" y="0"/>
          <a:chExt cx="0" cy="0"/>
        </a:xfrm>
      </p:grpSpPr>
      <p:sp>
        <p:nvSpPr>
          <p:cNvPr id="2519" name="Google Shape;2519;p44"/>
          <p:cNvSpPr txBox="1"/>
          <p:nvPr/>
        </p:nvSpPr>
        <p:spPr>
          <a:xfrm>
            <a:off x="-409925" y="855375"/>
            <a:ext cx="4458600" cy="4599300"/>
          </a:xfrm>
          <a:prstGeom prst="rect">
            <a:avLst/>
          </a:prstGeom>
          <a:noFill/>
          <a:ln>
            <a:noFill/>
          </a:ln>
        </p:spPr>
        <p:txBody>
          <a:bodyPr spcFirstLastPara="1" wrap="square" lIns="91425" tIns="91425" rIns="91425" bIns="91425" anchor="t" anchorCtr="0">
            <a:spAutoFit/>
          </a:bodyPr>
          <a:lstStyle/>
          <a:p>
            <a:pPr marL="0" lvl="0" indent="457200" algn="l" rtl="0">
              <a:lnSpc>
                <a:spcPct val="115000"/>
              </a:lnSpc>
              <a:spcBef>
                <a:spcPts val="1200"/>
              </a:spcBef>
              <a:spcAft>
                <a:spcPts val="0"/>
              </a:spcAft>
              <a:buNone/>
            </a:pPr>
            <a:r>
              <a:rPr lang="en" sz="1600">
                <a:solidFill>
                  <a:srgbClr val="FFF2CC"/>
                </a:solidFill>
                <a:latin typeface="Roboto"/>
                <a:ea typeface="Roboto"/>
                <a:cs typeface="Roboto"/>
                <a:sym typeface="Roboto"/>
              </a:rPr>
              <a:t>Method used: </a:t>
            </a:r>
            <a:endParaRPr sz="1600">
              <a:solidFill>
                <a:srgbClr val="FFF2CC"/>
              </a:solidFill>
              <a:latin typeface="Roboto"/>
              <a:ea typeface="Roboto"/>
              <a:cs typeface="Roboto"/>
              <a:sym typeface="Roboto"/>
            </a:endParaRPr>
          </a:p>
          <a:p>
            <a:pPr marL="914400" lvl="0" indent="-330200" algn="l" rtl="0">
              <a:lnSpc>
                <a:spcPct val="115000"/>
              </a:lnSpc>
              <a:spcBef>
                <a:spcPts val="120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mouseClicked(MouseEvent e)</a:t>
            </a:r>
            <a:endParaRPr sz="1600">
              <a:solidFill>
                <a:srgbClr val="FFF2CC"/>
              </a:solidFill>
              <a:latin typeface="Roboto"/>
              <a:ea typeface="Roboto"/>
              <a:cs typeface="Roboto"/>
              <a:sym typeface="Roboto"/>
            </a:endParaRPr>
          </a:p>
          <a:p>
            <a:pPr marL="0" lvl="0" indent="457200" algn="l" rtl="0">
              <a:lnSpc>
                <a:spcPct val="115000"/>
              </a:lnSpc>
              <a:spcBef>
                <a:spcPts val="1200"/>
              </a:spcBef>
              <a:spcAft>
                <a:spcPts val="0"/>
              </a:spcAft>
              <a:buNone/>
            </a:pPr>
            <a:r>
              <a:rPr lang="en" sz="1600">
                <a:solidFill>
                  <a:srgbClr val="FFF2CC"/>
                </a:solidFill>
                <a:latin typeface="Roboto"/>
                <a:ea typeface="Roboto"/>
                <a:cs typeface="Roboto"/>
                <a:sym typeface="Roboto"/>
              </a:rPr>
              <a:t>How it works:</a:t>
            </a:r>
            <a:endParaRPr sz="1600">
              <a:solidFill>
                <a:srgbClr val="FFF2CC"/>
              </a:solidFill>
              <a:latin typeface="Roboto"/>
              <a:ea typeface="Roboto"/>
              <a:cs typeface="Roboto"/>
              <a:sym typeface="Roboto"/>
            </a:endParaRPr>
          </a:p>
          <a:p>
            <a:pPr marL="914400" lvl="0" indent="-330200" algn="l" rtl="0">
              <a:lnSpc>
                <a:spcPct val="115000"/>
              </a:lnSpc>
              <a:spcBef>
                <a:spcPts val="120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When the player clicks on a sun object, the mouseClicked method is triggered.</a:t>
            </a:r>
            <a:endParaRPr sz="1600">
              <a:solidFill>
                <a:srgbClr val="FFF2CC"/>
              </a:solidFill>
              <a:latin typeface="Roboto"/>
              <a:ea typeface="Roboto"/>
              <a:cs typeface="Roboto"/>
              <a:sym typeface="Roboto"/>
            </a:endParaRPr>
          </a:p>
          <a:p>
            <a:pPr marL="914400" lvl="0"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The game checks if the click coordinates intersect with the sun's position.</a:t>
            </a:r>
            <a:endParaRPr sz="1600">
              <a:solidFill>
                <a:srgbClr val="FFF2CC"/>
              </a:solidFill>
              <a:latin typeface="Roboto"/>
              <a:ea typeface="Roboto"/>
              <a:cs typeface="Roboto"/>
              <a:sym typeface="Roboto"/>
            </a:endParaRPr>
          </a:p>
          <a:p>
            <a:pPr marL="914400" lvl="0"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If true, the sun is collected, and the player gains resources.</a:t>
            </a:r>
            <a:endParaRPr sz="1600">
              <a:solidFill>
                <a:srgbClr val="FFF2CC"/>
              </a:solidFill>
              <a:latin typeface="Roboto"/>
              <a:ea typeface="Roboto"/>
              <a:cs typeface="Roboto"/>
              <a:sym typeface="Roboto"/>
            </a:endParaRPr>
          </a:p>
          <a:p>
            <a:pPr marL="0" lvl="0" indent="0" algn="l" rtl="0">
              <a:lnSpc>
                <a:spcPct val="115000"/>
              </a:lnSpc>
              <a:spcBef>
                <a:spcPts val="1200"/>
              </a:spcBef>
              <a:spcAft>
                <a:spcPts val="0"/>
              </a:spcAft>
              <a:buNone/>
            </a:pPr>
            <a:endParaRPr sz="1600">
              <a:solidFill>
                <a:srgbClr val="FFF2CC"/>
              </a:solidFill>
              <a:latin typeface="Roboto"/>
              <a:ea typeface="Roboto"/>
              <a:cs typeface="Roboto"/>
              <a:sym typeface="Roboto"/>
            </a:endParaRPr>
          </a:p>
          <a:p>
            <a:pPr marL="914400" lvl="0" indent="0" algn="l" rtl="0">
              <a:lnSpc>
                <a:spcPct val="115000"/>
              </a:lnSpc>
              <a:spcBef>
                <a:spcPts val="1200"/>
              </a:spcBef>
              <a:spcAft>
                <a:spcPts val="1200"/>
              </a:spcAft>
              <a:buNone/>
            </a:pPr>
            <a:endParaRPr sz="1600">
              <a:solidFill>
                <a:srgbClr val="FFF2CC"/>
              </a:solidFill>
            </a:endParaRPr>
          </a:p>
        </p:txBody>
      </p:sp>
      <p:sp>
        <p:nvSpPr>
          <p:cNvPr id="2520" name="Google Shape;2520;p44"/>
          <p:cNvSpPr txBox="1"/>
          <p:nvPr/>
        </p:nvSpPr>
        <p:spPr>
          <a:xfrm>
            <a:off x="489375" y="221625"/>
            <a:ext cx="71772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500">
                <a:solidFill>
                  <a:schemeClr val="lt2"/>
                </a:solidFill>
                <a:latin typeface="Creepster"/>
                <a:ea typeface="Creepster"/>
                <a:cs typeface="Creepster"/>
                <a:sym typeface="Creepster"/>
              </a:rPr>
              <a:t>Using MouseListener to Collect Sun</a:t>
            </a:r>
            <a:endParaRPr sz="3500">
              <a:solidFill>
                <a:schemeClr val="lt2"/>
              </a:solidFill>
              <a:latin typeface="Creepster"/>
              <a:ea typeface="Creepster"/>
              <a:cs typeface="Creepster"/>
              <a:sym typeface="Creepster"/>
            </a:endParaRPr>
          </a:p>
        </p:txBody>
      </p:sp>
      <p:pic>
        <p:nvPicPr>
          <p:cNvPr id="2521" name="Google Shape;2521;p44"/>
          <p:cNvPicPr preferRelativeResize="0"/>
          <p:nvPr/>
        </p:nvPicPr>
        <p:blipFill rotWithShape="1">
          <a:blip r:embed="rId3">
            <a:alphaModFix/>
          </a:blip>
          <a:srcRect r="15383"/>
          <a:stretch/>
        </p:blipFill>
        <p:spPr>
          <a:xfrm>
            <a:off x="3839175" y="1535675"/>
            <a:ext cx="5304825" cy="2780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25"/>
        <p:cNvGrpSpPr/>
        <p:nvPr/>
      </p:nvGrpSpPr>
      <p:grpSpPr>
        <a:xfrm>
          <a:off x="0" y="0"/>
          <a:ext cx="0" cy="0"/>
          <a:chOff x="0" y="0"/>
          <a:chExt cx="0" cy="0"/>
        </a:xfrm>
      </p:grpSpPr>
      <p:sp>
        <p:nvSpPr>
          <p:cNvPr id="2526" name="Google Shape;2526;p45"/>
          <p:cNvSpPr txBox="1"/>
          <p:nvPr/>
        </p:nvSpPr>
        <p:spPr>
          <a:xfrm>
            <a:off x="-228600" y="1234500"/>
            <a:ext cx="8861400" cy="4061400"/>
          </a:xfrm>
          <a:prstGeom prst="rect">
            <a:avLst/>
          </a:prstGeom>
          <a:noFill/>
          <a:ln>
            <a:noFill/>
          </a:ln>
        </p:spPr>
        <p:txBody>
          <a:bodyPr spcFirstLastPara="1" wrap="square" lIns="91425" tIns="91425" rIns="91425" bIns="91425" anchor="t" anchorCtr="0">
            <a:spAutoFit/>
          </a:bodyPr>
          <a:lstStyle/>
          <a:p>
            <a:pPr marL="0" lvl="0" indent="457200" algn="l" rtl="0">
              <a:lnSpc>
                <a:spcPct val="115000"/>
              </a:lnSpc>
              <a:spcBef>
                <a:spcPts val="1200"/>
              </a:spcBef>
              <a:spcAft>
                <a:spcPts val="0"/>
              </a:spcAft>
              <a:buNone/>
            </a:pPr>
            <a:r>
              <a:rPr lang="en" sz="1700">
                <a:solidFill>
                  <a:srgbClr val="FFF2CC"/>
                </a:solidFill>
                <a:latin typeface="Roboto"/>
                <a:ea typeface="Roboto"/>
                <a:cs typeface="Roboto"/>
                <a:sym typeface="Roboto"/>
              </a:rPr>
              <a:t>Method used: </a:t>
            </a:r>
            <a:endParaRPr sz="1700">
              <a:solidFill>
                <a:srgbClr val="FFF2CC"/>
              </a:solidFill>
              <a:latin typeface="Roboto"/>
              <a:ea typeface="Roboto"/>
              <a:cs typeface="Roboto"/>
              <a:sym typeface="Roboto"/>
            </a:endParaRPr>
          </a:p>
          <a:p>
            <a:pPr marL="1371600" lvl="0" indent="-349250" algn="l" rtl="0">
              <a:lnSpc>
                <a:spcPct val="115000"/>
              </a:lnSpc>
              <a:spcBef>
                <a:spcPts val="1200"/>
              </a:spcBef>
              <a:spcAft>
                <a:spcPts val="0"/>
              </a:spcAft>
              <a:buClr>
                <a:srgbClr val="FFF2CC"/>
              </a:buClr>
              <a:buSzPts val="1900"/>
              <a:buFont typeface="Roboto"/>
              <a:buChar char="●"/>
            </a:pPr>
            <a:r>
              <a:rPr lang="en" sz="1900">
                <a:solidFill>
                  <a:srgbClr val="FFF2CC"/>
                </a:solidFill>
                <a:latin typeface="Roboto"/>
                <a:ea typeface="Roboto"/>
                <a:cs typeface="Roboto"/>
                <a:sym typeface="Roboto"/>
              </a:rPr>
              <a:t>mousePressed(MouseEvent e)</a:t>
            </a:r>
            <a:endParaRPr sz="1900">
              <a:solidFill>
                <a:srgbClr val="FFF2CC"/>
              </a:solidFill>
              <a:latin typeface="Roboto"/>
              <a:ea typeface="Roboto"/>
              <a:cs typeface="Roboto"/>
              <a:sym typeface="Roboto"/>
            </a:endParaRPr>
          </a:p>
          <a:p>
            <a:pPr marL="1371600" lvl="0" indent="-349250" algn="l" rtl="0">
              <a:lnSpc>
                <a:spcPct val="115000"/>
              </a:lnSpc>
              <a:spcBef>
                <a:spcPts val="0"/>
              </a:spcBef>
              <a:spcAft>
                <a:spcPts val="0"/>
              </a:spcAft>
              <a:buClr>
                <a:srgbClr val="FFF2CC"/>
              </a:buClr>
              <a:buSzPts val="1900"/>
              <a:buFont typeface="Roboto"/>
              <a:buChar char="●"/>
            </a:pPr>
            <a:r>
              <a:rPr lang="en" sz="1900">
                <a:solidFill>
                  <a:srgbClr val="FFF2CC"/>
                </a:solidFill>
                <a:latin typeface="Roboto"/>
                <a:ea typeface="Roboto"/>
                <a:cs typeface="Roboto"/>
                <a:sym typeface="Roboto"/>
              </a:rPr>
              <a:t>mouseReleased(MouseEvent e)</a:t>
            </a:r>
            <a:endParaRPr sz="1900">
              <a:solidFill>
                <a:srgbClr val="FFF2CC"/>
              </a:solidFill>
              <a:latin typeface="Roboto"/>
              <a:ea typeface="Roboto"/>
              <a:cs typeface="Roboto"/>
              <a:sym typeface="Roboto"/>
            </a:endParaRPr>
          </a:p>
          <a:p>
            <a:pPr marL="1371600" lvl="0" indent="-349250" algn="l" rtl="0">
              <a:lnSpc>
                <a:spcPct val="115000"/>
              </a:lnSpc>
              <a:spcBef>
                <a:spcPts val="0"/>
              </a:spcBef>
              <a:spcAft>
                <a:spcPts val="0"/>
              </a:spcAft>
              <a:buClr>
                <a:srgbClr val="FFF2CC"/>
              </a:buClr>
              <a:buSzPts val="1900"/>
              <a:buFont typeface="Roboto"/>
              <a:buChar char="●"/>
            </a:pPr>
            <a:r>
              <a:rPr lang="en" sz="1900">
                <a:solidFill>
                  <a:srgbClr val="FFF2CC"/>
                </a:solidFill>
                <a:latin typeface="Roboto"/>
                <a:ea typeface="Roboto"/>
                <a:cs typeface="Roboto"/>
                <a:sym typeface="Roboto"/>
              </a:rPr>
              <a:t>mouseDragged(MouseEvent e)</a:t>
            </a:r>
            <a:endParaRPr sz="1700">
              <a:solidFill>
                <a:srgbClr val="FFF2CC"/>
              </a:solidFill>
              <a:latin typeface="Roboto"/>
              <a:ea typeface="Roboto"/>
              <a:cs typeface="Roboto"/>
              <a:sym typeface="Roboto"/>
            </a:endParaRPr>
          </a:p>
          <a:p>
            <a:pPr marL="0" lvl="0" indent="457200" algn="l" rtl="0">
              <a:lnSpc>
                <a:spcPct val="115000"/>
              </a:lnSpc>
              <a:spcBef>
                <a:spcPts val="1200"/>
              </a:spcBef>
              <a:spcAft>
                <a:spcPts val="0"/>
              </a:spcAft>
              <a:buNone/>
            </a:pPr>
            <a:r>
              <a:rPr lang="en" sz="1700">
                <a:solidFill>
                  <a:srgbClr val="FFF2CC"/>
                </a:solidFill>
                <a:latin typeface="Roboto"/>
                <a:ea typeface="Roboto"/>
                <a:cs typeface="Roboto"/>
                <a:sym typeface="Roboto"/>
              </a:rPr>
              <a:t>How it works:</a:t>
            </a:r>
            <a:endParaRPr sz="1700">
              <a:solidFill>
                <a:srgbClr val="FFF2CC"/>
              </a:solidFill>
              <a:latin typeface="Roboto"/>
              <a:ea typeface="Roboto"/>
              <a:cs typeface="Roboto"/>
              <a:sym typeface="Roboto"/>
            </a:endParaRPr>
          </a:p>
          <a:p>
            <a:pPr marL="1371600" lvl="0" indent="-336550" algn="l" rtl="0">
              <a:lnSpc>
                <a:spcPct val="115000"/>
              </a:lnSpc>
              <a:spcBef>
                <a:spcPts val="1200"/>
              </a:spcBef>
              <a:spcAft>
                <a:spcPts val="0"/>
              </a:spcAft>
              <a:buClr>
                <a:srgbClr val="FFF2CC"/>
              </a:buClr>
              <a:buSzPts val="1700"/>
              <a:buFont typeface="Roboto"/>
              <a:buChar char="●"/>
            </a:pPr>
            <a:r>
              <a:rPr lang="en" sz="1700">
                <a:solidFill>
                  <a:srgbClr val="FFF2CC"/>
                </a:solidFill>
                <a:latin typeface="Roboto"/>
                <a:ea typeface="Roboto"/>
                <a:cs typeface="Roboto"/>
                <a:sym typeface="Roboto"/>
              </a:rPr>
              <a:t>Players click on the location of a candidate peashooter.</a:t>
            </a:r>
            <a:endParaRPr sz="1700">
              <a:solidFill>
                <a:srgbClr val="FFF2CC"/>
              </a:solidFill>
              <a:latin typeface="Roboto"/>
              <a:ea typeface="Roboto"/>
              <a:cs typeface="Roboto"/>
              <a:sym typeface="Roboto"/>
            </a:endParaRPr>
          </a:p>
          <a:p>
            <a:pPr marL="1371600" lvl="0" indent="-336550" algn="l" rtl="0">
              <a:lnSpc>
                <a:spcPct val="115000"/>
              </a:lnSpc>
              <a:spcBef>
                <a:spcPts val="0"/>
              </a:spcBef>
              <a:spcAft>
                <a:spcPts val="0"/>
              </a:spcAft>
              <a:buClr>
                <a:srgbClr val="FFF2CC"/>
              </a:buClr>
              <a:buSzPts val="1700"/>
              <a:buFont typeface="Roboto"/>
              <a:buChar char="●"/>
            </a:pPr>
            <a:r>
              <a:rPr lang="en" sz="1700">
                <a:solidFill>
                  <a:srgbClr val="FFF2CC"/>
                </a:solidFill>
                <a:latin typeface="Roboto"/>
                <a:ea typeface="Roboto"/>
                <a:cs typeface="Roboto"/>
                <a:sym typeface="Roboto"/>
              </a:rPr>
              <a:t>The mousePressed method checks if the clicked area is valid.</a:t>
            </a:r>
            <a:endParaRPr sz="1700">
              <a:solidFill>
                <a:srgbClr val="FFF2CC"/>
              </a:solidFill>
              <a:latin typeface="Roboto"/>
              <a:ea typeface="Roboto"/>
              <a:cs typeface="Roboto"/>
              <a:sym typeface="Roboto"/>
            </a:endParaRPr>
          </a:p>
          <a:p>
            <a:pPr marL="1371600" lvl="0" indent="-336550" algn="l" rtl="0">
              <a:lnSpc>
                <a:spcPct val="115000"/>
              </a:lnSpc>
              <a:spcBef>
                <a:spcPts val="0"/>
              </a:spcBef>
              <a:spcAft>
                <a:spcPts val="0"/>
              </a:spcAft>
              <a:buClr>
                <a:srgbClr val="FFF2CC"/>
              </a:buClr>
              <a:buSzPts val="1700"/>
              <a:buFont typeface="Roboto"/>
              <a:buChar char="●"/>
            </a:pPr>
            <a:r>
              <a:rPr lang="en" sz="1700">
                <a:solidFill>
                  <a:srgbClr val="FFF2CC"/>
                </a:solidFill>
                <a:latin typeface="Roboto"/>
                <a:ea typeface="Roboto"/>
                <a:cs typeface="Roboto"/>
                <a:sym typeface="Roboto"/>
              </a:rPr>
              <a:t>Players then dragged the mouse to the grid and release the mouse to plant</a:t>
            </a:r>
            <a:endParaRPr sz="1700">
              <a:solidFill>
                <a:srgbClr val="FFF2CC"/>
              </a:solidFill>
              <a:latin typeface="Roboto"/>
              <a:ea typeface="Roboto"/>
              <a:cs typeface="Roboto"/>
              <a:sym typeface="Roboto"/>
            </a:endParaRPr>
          </a:p>
          <a:p>
            <a:pPr marL="0" lvl="0" indent="0" algn="l" rtl="0">
              <a:lnSpc>
                <a:spcPct val="115000"/>
              </a:lnSpc>
              <a:spcBef>
                <a:spcPts val="1200"/>
              </a:spcBef>
              <a:spcAft>
                <a:spcPts val="0"/>
              </a:spcAft>
              <a:buNone/>
            </a:pPr>
            <a:r>
              <a:rPr lang="en" sz="1700">
                <a:solidFill>
                  <a:srgbClr val="FFF2CC"/>
                </a:solidFill>
                <a:latin typeface="Roboto"/>
                <a:ea typeface="Roboto"/>
                <a:cs typeface="Roboto"/>
                <a:sym typeface="Roboto"/>
              </a:rPr>
              <a:t>	</a:t>
            </a:r>
            <a:endParaRPr sz="1700">
              <a:solidFill>
                <a:srgbClr val="FFF2CC"/>
              </a:solidFill>
              <a:latin typeface="Roboto"/>
              <a:ea typeface="Roboto"/>
              <a:cs typeface="Roboto"/>
              <a:sym typeface="Roboto"/>
            </a:endParaRPr>
          </a:p>
          <a:p>
            <a:pPr marL="914400" lvl="0" indent="0" algn="l" rtl="0">
              <a:lnSpc>
                <a:spcPct val="115000"/>
              </a:lnSpc>
              <a:spcBef>
                <a:spcPts val="1200"/>
              </a:spcBef>
              <a:spcAft>
                <a:spcPts val="1200"/>
              </a:spcAft>
              <a:buNone/>
            </a:pPr>
            <a:endParaRPr sz="1900">
              <a:solidFill>
                <a:srgbClr val="FFF2CC"/>
              </a:solidFill>
            </a:endParaRPr>
          </a:p>
        </p:txBody>
      </p:sp>
      <p:sp>
        <p:nvSpPr>
          <p:cNvPr id="2527" name="Google Shape;2527;p45"/>
          <p:cNvSpPr txBox="1"/>
          <p:nvPr/>
        </p:nvSpPr>
        <p:spPr>
          <a:xfrm>
            <a:off x="260775" y="-6975"/>
            <a:ext cx="76866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500">
                <a:solidFill>
                  <a:schemeClr val="lt2"/>
                </a:solidFill>
                <a:latin typeface="Creepster"/>
                <a:ea typeface="Creepster"/>
                <a:cs typeface="Creepster"/>
                <a:sym typeface="Creepster"/>
              </a:rPr>
              <a:t>Using MouseListener to Plant peashooters</a:t>
            </a:r>
            <a:endParaRPr sz="3500">
              <a:solidFill>
                <a:schemeClr val="lt2"/>
              </a:solidFill>
              <a:latin typeface="Creepster"/>
              <a:ea typeface="Creepster"/>
              <a:cs typeface="Creepster"/>
              <a:sym typeface="Creepster"/>
            </a:endParaRPr>
          </a:p>
        </p:txBody>
      </p:sp>
      <p:pic>
        <p:nvPicPr>
          <p:cNvPr id="2528" name="Google Shape;2528;p45"/>
          <p:cNvPicPr preferRelativeResize="0"/>
          <p:nvPr/>
        </p:nvPicPr>
        <p:blipFill>
          <a:blip r:embed="rId3">
            <a:alphaModFix/>
          </a:blip>
          <a:stretch>
            <a:fillRect/>
          </a:stretch>
        </p:blipFill>
        <p:spPr>
          <a:xfrm>
            <a:off x="4797375" y="598625"/>
            <a:ext cx="4319748" cy="27174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32"/>
        <p:cNvGrpSpPr/>
        <p:nvPr/>
      </p:nvGrpSpPr>
      <p:grpSpPr>
        <a:xfrm>
          <a:off x="0" y="0"/>
          <a:ext cx="0" cy="0"/>
          <a:chOff x="0" y="0"/>
          <a:chExt cx="0" cy="0"/>
        </a:xfrm>
      </p:grpSpPr>
      <p:pic>
        <p:nvPicPr>
          <p:cNvPr id="2533" name="Google Shape;2533;p46"/>
          <p:cNvPicPr preferRelativeResize="0"/>
          <p:nvPr/>
        </p:nvPicPr>
        <p:blipFill>
          <a:blip r:embed="rId3">
            <a:alphaModFix/>
          </a:blip>
          <a:stretch>
            <a:fillRect/>
          </a:stretch>
        </p:blipFill>
        <p:spPr>
          <a:xfrm>
            <a:off x="43675" y="23650"/>
            <a:ext cx="8599450" cy="2519725"/>
          </a:xfrm>
          <a:prstGeom prst="rect">
            <a:avLst/>
          </a:prstGeom>
          <a:noFill/>
          <a:ln>
            <a:noFill/>
          </a:ln>
        </p:spPr>
      </p:pic>
      <p:pic>
        <p:nvPicPr>
          <p:cNvPr id="2534" name="Google Shape;2534;p46"/>
          <p:cNvPicPr preferRelativeResize="0"/>
          <p:nvPr/>
        </p:nvPicPr>
        <p:blipFill rotWithShape="1">
          <a:blip r:embed="rId4">
            <a:alphaModFix/>
          </a:blip>
          <a:srcRect b="15167"/>
          <a:stretch/>
        </p:blipFill>
        <p:spPr>
          <a:xfrm>
            <a:off x="43675" y="3621275"/>
            <a:ext cx="8599455" cy="1551350"/>
          </a:xfrm>
          <a:prstGeom prst="rect">
            <a:avLst/>
          </a:prstGeom>
          <a:noFill/>
          <a:ln>
            <a:noFill/>
          </a:ln>
        </p:spPr>
      </p:pic>
      <p:pic>
        <p:nvPicPr>
          <p:cNvPr id="2535" name="Google Shape;2535;p46"/>
          <p:cNvPicPr preferRelativeResize="0"/>
          <p:nvPr/>
        </p:nvPicPr>
        <p:blipFill>
          <a:blip r:embed="rId5">
            <a:alphaModFix/>
          </a:blip>
          <a:stretch>
            <a:fillRect/>
          </a:stretch>
        </p:blipFill>
        <p:spPr>
          <a:xfrm>
            <a:off x="76725" y="2664625"/>
            <a:ext cx="4862000" cy="862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sp>
        <p:nvSpPr>
          <p:cNvPr id="1790" name="Google Shape;1790;p27"/>
          <p:cNvSpPr/>
          <p:nvPr/>
        </p:nvSpPr>
        <p:spPr>
          <a:xfrm>
            <a:off x="2531350" y="3427262"/>
            <a:ext cx="4086600" cy="429300"/>
          </a:xfrm>
          <a:prstGeom prst="roundRect">
            <a:avLst>
              <a:gd name="adj" fmla="val 34051"/>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dk1"/>
                </a:solidFill>
                <a:latin typeface="Truculenta"/>
                <a:ea typeface="Truculenta"/>
                <a:cs typeface="Truculenta"/>
                <a:sym typeface="Truculenta"/>
              </a:rPr>
              <a:t>A Global Gaming Phenomenon</a:t>
            </a:r>
            <a:endParaRPr sz="2600">
              <a:solidFill>
                <a:schemeClr val="dk1"/>
              </a:solidFill>
              <a:latin typeface="Truculenta"/>
              <a:ea typeface="Truculenta"/>
              <a:cs typeface="Truculenta"/>
              <a:sym typeface="Truculenta"/>
            </a:endParaRPr>
          </a:p>
        </p:txBody>
      </p:sp>
      <p:sp>
        <p:nvSpPr>
          <p:cNvPr id="1791" name="Google Shape;1791;p27"/>
          <p:cNvSpPr txBox="1">
            <a:spLocks noGrp="1"/>
          </p:cNvSpPr>
          <p:nvPr>
            <p:ph type="title"/>
          </p:nvPr>
        </p:nvSpPr>
        <p:spPr>
          <a:xfrm>
            <a:off x="1312650" y="1169201"/>
            <a:ext cx="6518700" cy="1507500"/>
          </a:xfrm>
          <a:prstGeom prst="rect">
            <a:avLst/>
          </a:prstGeom>
        </p:spPr>
        <p:txBody>
          <a:bodyPr spcFirstLastPara="1" wrap="square" lIns="91425" tIns="91425" rIns="91425" bIns="91425" anchor="ctr" anchorCtr="0">
            <a:noAutofit/>
          </a:bodyPr>
          <a:lstStyle/>
          <a:p>
            <a:pPr marL="1371600" lvl="0" indent="0" algn="l" rtl="0">
              <a:spcBef>
                <a:spcPts val="0"/>
              </a:spcBef>
              <a:spcAft>
                <a:spcPts val="0"/>
              </a:spcAft>
              <a:buNone/>
            </a:pPr>
            <a:r>
              <a:rPr lang="en" sz="4300">
                <a:solidFill>
                  <a:schemeClr val="accent2"/>
                </a:solidFill>
              </a:rPr>
              <a:t>  1 Billion+ users </a:t>
            </a:r>
            <a:endParaRPr sz="4300">
              <a:solidFill>
                <a:schemeClr val="accent2"/>
              </a:solidFill>
            </a:endParaRPr>
          </a:p>
          <a:p>
            <a:pPr marL="0" lvl="0" indent="0" algn="ctr" rtl="0">
              <a:spcBef>
                <a:spcPts val="0"/>
              </a:spcBef>
              <a:spcAft>
                <a:spcPts val="0"/>
              </a:spcAft>
              <a:buNone/>
            </a:pPr>
            <a:r>
              <a:rPr lang="en" sz="4300">
                <a:solidFill>
                  <a:schemeClr val="accent2"/>
                </a:solidFill>
              </a:rPr>
              <a:t>20+ languages</a:t>
            </a:r>
            <a:endParaRPr sz="4300">
              <a:solidFill>
                <a:schemeClr val="accent2"/>
              </a:solidFill>
            </a:endParaRPr>
          </a:p>
          <a:p>
            <a:pPr marL="0" lvl="0" indent="0" algn="ctr" rtl="0">
              <a:spcBef>
                <a:spcPts val="0"/>
              </a:spcBef>
              <a:spcAft>
                <a:spcPts val="0"/>
              </a:spcAft>
              <a:buNone/>
            </a:pPr>
            <a:r>
              <a:rPr lang="en" sz="4300">
                <a:solidFill>
                  <a:schemeClr val="accent2"/>
                </a:solidFill>
              </a:rPr>
              <a:t>150+ countries</a:t>
            </a:r>
            <a:endParaRPr sz="12200">
              <a:solidFill>
                <a:schemeClr val="accent2"/>
              </a:solidFill>
            </a:endParaRPr>
          </a:p>
        </p:txBody>
      </p:sp>
      <p:sp>
        <p:nvSpPr>
          <p:cNvPr id="1792" name="Google Shape;1792;p27"/>
          <p:cNvSpPr/>
          <p:nvPr/>
        </p:nvSpPr>
        <p:spPr>
          <a:xfrm>
            <a:off x="5164350" y="1062734"/>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 name="Google Shape;1793;p27"/>
          <p:cNvGrpSpPr/>
          <p:nvPr/>
        </p:nvGrpSpPr>
        <p:grpSpPr>
          <a:xfrm>
            <a:off x="7333755" y="576770"/>
            <a:ext cx="742482" cy="594924"/>
            <a:chOff x="4458400" y="2657663"/>
            <a:chExt cx="945475" cy="757575"/>
          </a:xfrm>
        </p:grpSpPr>
        <p:sp>
          <p:nvSpPr>
            <p:cNvPr id="1794" name="Google Shape;1794;p27"/>
            <p:cNvSpPr/>
            <p:nvPr/>
          </p:nvSpPr>
          <p:spPr>
            <a:xfrm>
              <a:off x="4458400" y="2657663"/>
              <a:ext cx="945475" cy="757500"/>
            </a:xfrm>
            <a:custGeom>
              <a:avLst/>
              <a:gdLst/>
              <a:ahLst/>
              <a:cxnLst/>
              <a:rect l="l" t="t" r="r" b="b"/>
              <a:pathLst>
                <a:path w="37819" h="30300" extrusionOk="0">
                  <a:moveTo>
                    <a:pt x="17343" y="0"/>
                  </a:moveTo>
                  <a:cubicBezTo>
                    <a:pt x="16535" y="0"/>
                    <a:pt x="15801" y="191"/>
                    <a:pt x="15168" y="558"/>
                  </a:cubicBezTo>
                  <a:lnTo>
                    <a:pt x="11489" y="2696"/>
                  </a:lnTo>
                  <a:cubicBezTo>
                    <a:pt x="11282" y="2549"/>
                    <a:pt x="11075" y="2413"/>
                    <a:pt x="10868" y="2295"/>
                  </a:cubicBezTo>
                  <a:cubicBezTo>
                    <a:pt x="10025" y="1808"/>
                    <a:pt x="9229" y="1578"/>
                    <a:pt x="8526" y="1578"/>
                  </a:cubicBezTo>
                  <a:cubicBezTo>
                    <a:pt x="8017" y="1578"/>
                    <a:pt x="7556" y="1698"/>
                    <a:pt x="7159" y="1929"/>
                  </a:cubicBezTo>
                  <a:lnTo>
                    <a:pt x="1536" y="5198"/>
                  </a:lnTo>
                  <a:lnTo>
                    <a:pt x="1536" y="5198"/>
                  </a:lnTo>
                  <a:cubicBezTo>
                    <a:pt x="1536" y="5197"/>
                    <a:pt x="1536" y="5196"/>
                    <a:pt x="1536" y="5195"/>
                  </a:cubicBezTo>
                  <a:lnTo>
                    <a:pt x="1536" y="5195"/>
                  </a:lnTo>
                  <a:cubicBezTo>
                    <a:pt x="597" y="5738"/>
                    <a:pt x="13" y="6896"/>
                    <a:pt x="7" y="8544"/>
                  </a:cubicBezTo>
                  <a:cubicBezTo>
                    <a:pt x="1" y="11851"/>
                    <a:pt x="2328" y="15879"/>
                    <a:pt x="5204" y="17545"/>
                  </a:cubicBezTo>
                  <a:cubicBezTo>
                    <a:pt x="7035" y="18602"/>
                    <a:pt x="23868" y="28318"/>
                    <a:pt x="25788" y="29428"/>
                  </a:cubicBezTo>
                  <a:cubicBezTo>
                    <a:pt x="26815" y="30020"/>
                    <a:pt x="27784" y="30300"/>
                    <a:pt x="28643" y="30300"/>
                  </a:cubicBezTo>
                  <a:cubicBezTo>
                    <a:pt x="29286" y="30300"/>
                    <a:pt x="29867" y="30143"/>
                    <a:pt x="30365" y="29842"/>
                  </a:cubicBezTo>
                  <a:lnTo>
                    <a:pt x="30365" y="29842"/>
                  </a:lnTo>
                  <a:cubicBezTo>
                    <a:pt x="30353" y="29854"/>
                    <a:pt x="30336" y="29860"/>
                    <a:pt x="30324" y="29871"/>
                  </a:cubicBezTo>
                  <a:lnTo>
                    <a:pt x="35952" y="26599"/>
                  </a:lnTo>
                  <a:cubicBezTo>
                    <a:pt x="37092" y="25938"/>
                    <a:pt x="37801" y="24520"/>
                    <a:pt x="37807" y="22512"/>
                  </a:cubicBezTo>
                  <a:cubicBezTo>
                    <a:pt x="37819" y="18466"/>
                    <a:pt x="34978" y="13540"/>
                    <a:pt x="31458" y="11509"/>
                  </a:cubicBezTo>
                  <a:cubicBezTo>
                    <a:pt x="30436" y="10918"/>
                    <a:pt x="29465" y="10636"/>
                    <a:pt x="28609" y="10636"/>
                  </a:cubicBezTo>
                  <a:cubicBezTo>
                    <a:pt x="28550" y="10636"/>
                    <a:pt x="28492" y="10638"/>
                    <a:pt x="28434" y="10640"/>
                  </a:cubicBezTo>
                  <a:cubicBezTo>
                    <a:pt x="27081" y="6748"/>
                    <a:pt x="24287" y="2998"/>
                    <a:pt x="21051" y="1131"/>
                  </a:cubicBezTo>
                  <a:cubicBezTo>
                    <a:pt x="19719" y="364"/>
                    <a:pt x="18460" y="0"/>
                    <a:pt x="17343" y="0"/>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7"/>
            <p:cNvSpPr/>
            <p:nvPr/>
          </p:nvSpPr>
          <p:spPr>
            <a:xfrm>
              <a:off x="4496650" y="2657663"/>
              <a:ext cx="907225" cy="746800"/>
            </a:xfrm>
            <a:custGeom>
              <a:avLst/>
              <a:gdLst/>
              <a:ahLst/>
              <a:cxnLst/>
              <a:rect l="l" t="t" r="r" b="b"/>
              <a:pathLst>
                <a:path w="36289" h="29872" extrusionOk="0">
                  <a:moveTo>
                    <a:pt x="15813" y="0"/>
                  </a:moveTo>
                  <a:cubicBezTo>
                    <a:pt x="15005" y="0"/>
                    <a:pt x="14271" y="191"/>
                    <a:pt x="13638" y="558"/>
                  </a:cubicBezTo>
                  <a:lnTo>
                    <a:pt x="9959" y="2696"/>
                  </a:lnTo>
                  <a:cubicBezTo>
                    <a:pt x="9752" y="2549"/>
                    <a:pt x="9545" y="2413"/>
                    <a:pt x="9338" y="2295"/>
                  </a:cubicBezTo>
                  <a:cubicBezTo>
                    <a:pt x="8495" y="1808"/>
                    <a:pt x="7699" y="1578"/>
                    <a:pt x="6996" y="1578"/>
                  </a:cubicBezTo>
                  <a:cubicBezTo>
                    <a:pt x="6487" y="1578"/>
                    <a:pt x="6026" y="1698"/>
                    <a:pt x="5629" y="1929"/>
                  </a:cubicBezTo>
                  <a:lnTo>
                    <a:pt x="1" y="5201"/>
                  </a:lnTo>
                  <a:cubicBezTo>
                    <a:pt x="397" y="4970"/>
                    <a:pt x="858" y="4850"/>
                    <a:pt x="1367" y="4850"/>
                  </a:cubicBezTo>
                  <a:cubicBezTo>
                    <a:pt x="2071" y="4850"/>
                    <a:pt x="2866" y="5080"/>
                    <a:pt x="3710" y="5567"/>
                  </a:cubicBezTo>
                  <a:cubicBezTo>
                    <a:pt x="4448" y="5992"/>
                    <a:pt x="5151" y="6571"/>
                    <a:pt x="5783" y="7256"/>
                  </a:cubicBezTo>
                  <a:lnTo>
                    <a:pt x="11411" y="3990"/>
                  </a:lnTo>
                  <a:cubicBezTo>
                    <a:pt x="11187" y="3742"/>
                    <a:pt x="10951" y="3512"/>
                    <a:pt x="10709" y="3299"/>
                  </a:cubicBezTo>
                  <a:lnTo>
                    <a:pt x="10709" y="3299"/>
                  </a:lnTo>
                  <a:cubicBezTo>
                    <a:pt x="11689" y="3393"/>
                    <a:pt x="12764" y="3754"/>
                    <a:pt x="13898" y="4403"/>
                  </a:cubicBezTo>
                  <a:cubicBezTo>
                    <a:pt x="17129" y="6270"/>
                    <a:pt x="19922" y="10014"/>
                    <a:pt x="21275" y="13907"/>
                  </a:cubicBezTo>
                  <a:cubicBezTo>
                    <a:pt x="21326" y="13905"/>
                    <a:pt x="21377" y="13904"/>
                    <a:pt x="21428" y="13904"/>
                  </a:cubicBezTo>
                  <a:cubicBezTo>
                    <a:pt x="22290" y="13904"/>
                    <a:pt x="23268" y="14184"/>
                    <a:pt x="24299" y="14781"/>
                  </a:cubicBezTo>
                  <a:cubicBezTo>
                    <a:pt x="27819" y="16813"/>
                    <a:pt x="30660" y="21738"/>
                    <a:pt x="30654" y="25784"/>
                  </a:cubicBezTo>
                  <a:cubicBezTo>
                    <a:pt x="30648" y="27792"/>
                    <a:pt x="29934" y="29204"/>
                    <a:pt x="28794" y="29871"/>
                  </a:cubicBezTo>
                  <a:lnTo>
                    <a:pt x="34422" y="26599"/>
                  </a:lnTo>
                  <a:cubicBezTo>
                    <a:pt x="35562" y="25938"/>
                    <a:pt x="36271" y="24520"/>
                    <a:pt x="36277" y="22512"/>
                  </a:cubicBezTo>
                  <a:cubicBezTo>
                    <a:pt x="36289" y="18466"/>
                    <a:pt x="33448" y="13540"/>
                    <a:pt x="29928" y="11509"/>
                  </a:cubicBezTo>
                  <a:cubicBezTo>
                    <a:pt x="28906" y="10918"/>
                    <a:pt x="27935" y="10636"/>
                    <a:pt x="27079" y="10636"/>
                  </a:cubicBezTo>
                  <a:cubicBezTo>
                    <a:pt x="27020" y="10636"/>
                    <a:pt x="26962" y="10638"/>
                    <a:pt x="26904" y="10640"/>
                  </a:cubicBezTo>
                  <a:cubicBezTo>
                    <a:pt x="25551" y="6748"/>
                    <a:pt x="22757" y="2998"/>
                    <a:pt x="19521" y="1131"/>
                  </a:cubicBezTo>
                  <a:cubicBezTo>
                    <a:pt x="18189" y="364"/>
                    <a:pt x="16930" y="0"/>
                    <a:pt x="15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7"/>
            <p:cNvSpPr/>
            <p:nvPr/>
          </p:nvSpPr>
          <p:spPr>
            <a:xfrm>
              <a:off x="4458400" y="2739363"/>
              <a:ext cx="804775" cy="675875"/>
            </a:xfrm>
            <a:custGeom>
              <a:avLst/>
              <a:gdLst/>
              <a:ahLst/>
              <a:cxnLst/>
              <a:rect l="l" t="t" r="r" b="b"/>
              <a:pathLst>
                <a:path w="32191" h="27035" extrusionOk="0">
                  <a:moveTo>
                    <a:pt x="11715" y="1"/>
                  </a:moveTo>
                  <a:cubicBezTo>
                    <a:pt x="9498" y="1"/>
                    <a:pt x="7847" y="1436"/>
                    <a:pt x="7313" y="3988"/>
                  </a:cubicBezTo>
                  <a:cubicBezTo>
                    <a:pt x="6681" y="3303"/>
                    <a:pt x="5978" y="2724"/>
                    <a:pt x="5240" y="2299"/>
                  </a:cubicBezTo>
                  <a:cubicBezTo>
                    <a:pt x="4398" y="1812"/>
                    <a:pt x="3602" y="1582"/>
                    <a:pt x="2897" y="1582"/>
                  </a:cubicBezTo>
                  <a:cubicBezTo>
                    <a:pt x="1189" y="1582"/>
                    <a:pt x="15" y="2935"/>
                    <a:pt x="7" y="5276"/>
                  </a:cubicBezTo>
                  <a:cubicBezTo>
                    <a:pt x="1" y="8583"/>
                    <a:pt x="2328" y="12611"/>
                    <a:pt x="5204" y="14277"/>
                  </a:cubicBezTo>
                  <a:cubicBezTo>
                    <a:pt x="7035" y="15334"/>
                    <a:pt x="23868" y="25050"/>
                    <a:pt x="25788" y="26160"/>
                  </a:cubicBezTo>
                  <a:cubicBezTo>
                    <a:pt x="26815" y="26754"/>
                    <a:pt x="27787" y="27035"/>
                    <a:pt x="28648" y="27035"/>
                  </a:cubicBezTo>
                  <a:cubicBezTo>
                    <a:pt x="30737" y="27035"/>
                    <a:pt x="32176" y="25381"/>
                    <a:pt x="32184" y="22516"/>
                  </a:cubicBezTo>
                  <a:cubicBezTo>
                    <a:pt x="32190" y="18470"/>
                    <a:pt x="29349" y="13545"/>
                    <a:pt x="25829" y="11513"/>
                  </a:cubicBezTo>
                  <a:cubicBezTo>
                    <a:pt x="24798" y="10916"/>
                    <a:pt x="23820" y="10636"/>
                    <a:pt x="22958" y="10636"/>
                  </a:cubicBezTo>
                  <a:cubicBezTo>
                    <a:pt x="22907" y="10636"/>
                    <a:pt x="22856" y="10637"/>
                    <a:pt x="22805" y="10639"/>
                  </a:cubicBezTo>
                  <a:cubicBezTo>
                    <a:pt x="21452" y="6746"/>
                    <a:pt x="18659" y="3002"/>
                    <a:pt x="15428" y="1135"/>
                  </a:cubicBezTo>
                  <a:cubicBezTo>
                    <a:pt x="14094" y="365"/>
                    <a:pt x="12833" y="1"/>
                    <a:pt x="1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27"/>
          <p:cNvGrpSpPr/>
          <p:nvPr/>
        </p:nvGrpSpPr>
        <p:grpSpPr>
          <a:xfrm>
            <a:off x="672130" y="820345"/>
            <a:ext cx="742482" cy="594924"/>
            <a:chOff x="4458400" y="2657663"/>
            <a:chExt cx="945475" cy="757575"/>
          </a:xfrm>
        </p:grpSpPr>
        <p:sp>
          <p:nvSpPr>
            <p:cNvPr id="1798" name="Google Shape;1798;p27"/>
            <p:cNvSpPr/>
            <p:nvPr/>
          </p:nvSpPr>
          <p:spPr>
            <a:xfrm>
              <a:off x="4458400" y="2657663"/>
              <a:ext cx="945475" cy="757500"/>
            </a:xfrm>
            <a:custGeom>
              <a:avLst/>
              <a:gdLst/>
              <a:ahLst/>
              <a:cxnLst/>
              <a:rect l="l" t="t" r="r" b="b"/>
              <a:pathLst>
                <a:path w="37819" h="30300" extrusionOk="0">
                  <a:moveTo>
                    <a:pt x="17343" y="0"/>
                  </a:moveTo>
                  <a:cubicBezTo>
                    <a:pt x="16535" y="0"/>
                    <a:pt x="15801" y="191"/>
                    <a:pt x="15168" y="558"/>
                  </a:cubicBezTo>
                  <a:lnTo>
                    <a:pt x="11489" y="2696"/>
                  </a:lnTo>
                  <a:cubicBezTo>
                    <a:pt x="11282" y="2549"/>
                    <a:pt x="11075" y="2413"/>
                    <a:pt x="10868" y="2295"/>
                  </a:cubicBezTo>
                  <a:cubicBezTo>
                    <a:pt x="10025" y="1808"/>
                    <a:pt x="9229" y="1578"/>
                    <a:pt x="8526" y="1578"/>
                  </a:cubicBezTo>
                  <a:cubicBezTo>
                    <a:pt x="8017" y="1578"/>
                    <a:pt x="7556" y="1698"/>
                    <a:pt x="7159" y="1929"/>
                  </a:cubicBezTo>
                  <a:lnTo>
                    <a:pt x="1536" y="5198"/>
                  </a:lnTo>
                  <a:lnTo>
                    <a:pt x="1536" y="5198"/>
                  </a:lnTo>
                  <a:cubicBezTo>
                    <a:pt x="1536" y="5197"/>
                    <a:pt x="1536" y="5196"/>
                    <a:pt x="1536" y="5195"/>
                  </a:cubicBezTo>
                  <a:lnTo>
                    <a:pt x="1536" y="5195"/>
                  </a:lnTo>
                  <a:cubicBezTo>
                    <a:pt x="597" y="5738"/>
                    <a:pt x="13" y="6896"/>
                    <a:pt x="7" y="8544"/>
                  </a:cubicBezTo>
                  <a:cubicBezTo>
                    <a:pt x="1" y="11851"/>
                    <a:pt x="2328" y="15879"/>
                    <a:pt x="5204" y="17545"/>
                  </a:cubicBezTo>
                  <a:cubicBezTo>
                    <a:pt x="7035" y="18602"/>
                    <a:pt x="23868" y="28318"/>
                    <a:pt x="25788" y="29428"/>
                  </a:cubicBezTo>
                  <a:cubicBezTo>
                    <a:pt x="26815" y="30020"/>
                    <a:pt x="27784" y="30300"/>
                    <a:pt x="28643" y="30300"/>
                  </a:cubicBezTo>
                  <a:cubicBezTo>
                    <a:pt x="29286" y="30300"/>
                    <a:pt x="29867" y="30143"/>
                    <a:pt x="30365" y="29842"/>
                  </a:cubicBezTo>
                  <a:lnTo>
                    <a:pt x="30365" y="29842"/>
                  </a:lnTo>
                  <a:cubicBezTo>
                    <a:pt x="30353" y="29854"/>
                    <a:pt x="30336" y="29860"/>
                    <a:pt x="30324" y="29871"/>
                  </a:cubicBezTo>
                  <a:lnTo>
                    <a:pt x="35952" y="26599"/>
                  </a:lnTo>
                  <a:cubicBezTo>
                    <a:pt x="37092" y="25938"/>
                    <a:pt x="37801" y="24520"/>
                    <a:pt x="37807" y="22512"/>
                  </a:cubicBezTo>
                  <a:cubicBezTo>
                    <a:pt x="37819" y="18466"/>
                    <a:pt x="34978" y="13540"/>
                    <a:pt x="31458" y="11509"/>
                  </a:cubicBezTo>
                  <a:cubicBezTo>
                    <a:pt x="30436" y="10918"/>
                    <a:pt x="29465" y="10636"/>
                    <a:pt x="28609" y="10636"/>
                  </a:cubicBezTo>
                  <a:cubicBezTo>
                    <a:pt x="28550" y="10636"/>
                    <a:pt x="28492" y="10638"/>
                    <a:pt x="28434" y="10640"/>
                  </a:cubicBezTo>
                  <a:cubicBezTo>
                    <a:pt x="27081" y="6748"/>
                    <a:pt x="24287" y="2998"/>
                    <a:pt x="21051" y="1131"/>
                  </a:cubicBezTo>
                  <a:cubicBezTo>
                    <a:pt x="19719" y="364"/>
                    <a:pt x="18460" y="0"/>
                    <a:pt x="17343" y="0"/>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7"/>
            <p:cNvSpPr/>
            <p:nvPr/>
          </p:nvSpPr>
          <p:spPr>
            <a:xfrm>
              <a:off x="4496650" y="2657663"/>
              <a:ext cx="907225" cy="746800"/>
            </a:xfrm>
            <a:custGeom>
              <a:avLst/>
              <a:gdLst/>
              <a:ahLst/>
              <a:cxnLst/>
              <a:rect l="l" t="t" r="r" b="b"/>
              <a:pathLst>
                <a:path w="36289" h="29872" extrusionOk="0">
                  <a:moveTo>
                    <a:pt x="15813" y="0"/>
                  </a:moveTo>
                  <a:cubicBezTo>
                    <a:pt x="15005" y="0"/>
                    <a:pt x="14271" y="191"/>
                    <a:pt x="13638" y="558"/>
                  </a:cubicBezTo>
                  <a:lnTo>
                    <a:pt x="9959" y="2696"/>
                  </a:lnTo>
                  <a:cubicBezTo>
                    <a:pt x="9752" y="2549"/>
                    <a:pt x="9545" y="2413"/>
                    <a:pt x="9338" y="2295"/>
                  </a:cubicBezTo>
                  <a:cubicBezTo>
                    <a:pt x="8495" y="1808"/>
                    <a:pt x="7699" y="1578"/>
                    <a:pt x="6996" y="1578"/>
                  </a:cubicBezTo>
                  <a:cubicBezTo>
                    <a:pt x="6487" y="1578"/>
                    <a:pt x="6026" y="1698"/>
                    <a:pt x="5629" y="1929"/>
                  </a:cubicBezTo>
                  <a:lnTo>
                    <a:pt x="1" y="5201"/>
                  </a:lnTo>
                  <a:cubicBezTo>
                    <a:pt x="397" y="4970"/>
                    <a:pt x="858" y="4850"/>
                    <a:pt x="1367" y="4850"/>
                  </a:cubicBezTo>
                  <a:cubicBezTo>
                    <a:pt x="2071" y="4850"/>
                    <a:pt x="2866" y="5080"/>
                    <a:pt x="3710" y="5567"/>
                  </a:cubicBezTo>
                  <a:cubicBezTo>
                    <a:pt x="4448" y="5992"/>
                    <a:pt x="5151" y="6571"/>
                    <a:pt x="5783" y="7256"/>
                  </a:cubicBezTo>
                  <a:lnTo>
                    <a:pt x="11411" y="3990"/>
                  </a:lnTo>
                  <a:cubicBezTo>
                    <a:pt x="11187" y="3742"/>
                    <a:pt x="10951" y="3512"/>
                    <a:pt x="10709" y="3299"/>
                  </a:cubicBezTo>
                  <a:lnTo>
                    <a:pt x="10709" y="3299"/>
                  </a:lnTo>
                  <a:cubicBezTo>
                    <a:pt x="11689" y="3393"/>
                    <a:pt x="12764" y="3754"/>
                    <a:pt x="13898" y="4403"/>
                  </a:cubicBezTo>
                  <a:cubicBezTo>
                    <a:pt x="17129" y="6270"/>
                    <a:pt x="19922" y="10014"/>
                    <a:pt x="21275" y="13907"/>
                  </a:cubicBezTo>
                  <a:cubicBezTo>
                    <a:pt x="21326" y="13905"/>
                    <a:pt x="21377" y="13904"/>
                    <a:pt x="21428" y="13904"/>
                  </a:cubicBezTo>
                  <a:cubicBezTo>
                    <a:pt x="22290" y="13904"/>
                    <a:pt x="23268" y="14184"/>
                    <a:pt x="24299" y="14781"/>
                  </a:cubicBezTo>
                  <a:cubicBezTo>
                    <a:pt x="27819" y="16813"/>
                    <a:pt x="30660" y="21738"/>
                    <a:pt x="30654" y="25784"/>
                  </a:cubicBezTo>
                  <a:cubicBezTo>
                    <a:pt x="30648" y="27792"/>
                    <a:pt x="29934" y="29204"/>
                    <a:pt x="28794" y="29871"/>
                  </a:cubicBezTo>
                  <a:lnTo>
                    <a:pt x="34422" y="26599"/>
                  </a:lnTo>
                  <a:cubicBezTo>
                    <a:pt x="35562" y="25938"/>
                    <a:pt x="36271" y="24520"/>
                    <a:pt x="36277" y="22512"/>
                  </a:cubicBezTo>
                  <a:cubicBezTo>
                    <a:pt x="36289" y="18466"/>
                    <a:pt x="33448" y="13540"/>
                    <a:pt x="29928" y="11509"/>
                  </a:cubicBezTo>
                  <a:cubicBezTo>
                    <a:pt x="28906" y="10918"/>
                    <a:pt x="27935" y="10636"/>
                    <a:pt x="27079" y="10636"/>
                  </a:cubicBezTo>
                  <a:cubicBezTo>
                    <a:pt x="27020" y="10636"/>
                    <a:pt x="26962" y="10638"/>
                    <a:pt x="26904" y="10640"/>
                  </a:cubicBezTo>
                  <a:cubicBezTo>
                    <a:pt x="25551" y="6748"/>
                    <a:pt x="22757" y="2998"/>
                    <a:pt x="19521" y="1131"/>
                  </a:cubicBezTo>
                  <a:cubicBezTo>
                    <a:pt x="18189" y="364"/>
                    <a:pt x="16930" y="0"/>
                    <a:pt x="15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7"/>
            <p:cNvSpPr/>
            <p:nvPr/>
          </p:nvSpPr>
          <p:spPr>
            <a:xfrm>
              <a:off x="4458400" y="2739363"/>
              <a:ext cx="804775" cy="675875"/>
            </a:xfrm>
            <a:custGeom>
              <a:avLst/>
              <a:gdLst/>
              <a:ahLst/>
              <a:cxnLst/>
              <a:rect l="l" t="t" r="r" b="b"/>
              <a:pathLst>
                <a:path w="32191" h="27035" extrusionOk="0">
                  <a:moveTo>
                    <a:pt x="11715" y="1"/>
                  </a:moveTo>
                  <a:cubicBezTo>
                    <a:pt x="9498" y="1"/>
                    <a:pt x="7847" y="1436"/>
                    <a:pt x="7313" y="3988"/>
                  </a:cubicBezTo>
                  <a:cubicBezTo>
                    <a:pt x="6681" y="3303"/>
                    <a:pt x="5978" y="2724"/>
                    <a:pt x="5240" y="2299"/>
                  </a:cubicBezTo>
                  <a:cubicBezTo>
                    <a:pt x="4398" y="1812"/>
                    <a:pt x="3602" y="1582"/>
                    <a:pt x="2897" y="1582"/>
                  </a:cubicBezTo>
                  <a:cubicBezTo>
                    <a:pt x="1189" y="1582"/>
                    <a:pt x="15" y="2935"/>
                    <a:pt x="7" y="5276"/>
                  </a:cubicBezTo>
                  <a:cubicBezTo>
                    <a:pt x="1" y="8583"/>
                    <a:pt x="2328" y="12611"/>
                    <a:pt x="5204" y="14277"/>
                  </a:cubicBezTo>
                  <a:cubicBezTo>
                    <a:pt x="7035" y="15334"/>
                    <a:pt x="23868" y="25050"/>
                    <a:pt x="25788" y="26160"/>
                  </a:cubicBezTo>
                  <a:cubicBezTo>
                    <a:pt x="26815" y="26754"/>
                    <a:pt x="27787" y="27035"/>
                    <a:pt x="28648" y="27035"/>
                  </a:cubicBezTo>
                  <a:cubicBezTo>
                    <a:pt x="30737" y="27035"/>
                    <a:pt x="32176" y="25381"/>
                    <a:pt x="32184" y="22516"/>
                  </a:cubicBezTo>
                  <a:cubicBezTo>
                    <a:pt x="32190" y="18470"/>
                    <a:pt x="29349" y="13545"/>
                    <a:pt x="25829" y="11513"/>
                  </a:cubicBezTo>
                  <a:cubicBezTo>
                    <a:pt x="24798" y="10916"/>
                    <a:pt x="23820" y="10636"/>
                    <a:pt x="22958" y="10636"/>
                  </a:cubicBezTo>
                  <a:cubicBezTo>
                    <a:pt x="22907" y="10636"/>
                    <a:pt x="22856" y="10637"/>
                    <a:pt x="22805" y="10639"/>
                  </a:cubicBezTo>
                  <a:cubicBezTo>
                    <a:pt x="21452" y="6746"/>
                    <a:pt x="18659" y="3002"/>
                    <a:pt x="15428" y="1135"/>
                  </a:cubicBezTo>
                  <a:cubicBezTo>
                    <a:pt x="14094" y="365"/>
                    <a:pt x="12833" y="1"/>
                    <a:pt x="1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27"/>
          <p:cNvGrpSpPr/>
          <p:nvPr/>
        </p:nvGrpSpPr>
        <p:grpSpPr>
          <a:xfrm>
            <a:off x="8187511" y="2777081"/>
            <a:ext cx="243987" cy="339453"/>
            <a:chOff x="4661686" y="366694"/>
            <a:chExt cx="243987" cy="339453"/>
          </a:xfrm>
        </p:grpSpPr>
        <p:sp>
          <p:nvSpPr>
            <p:cNvPr id="1802" name="Google Shape;1802;p27"/>
            <p:cNvSpPr/>
            <p:nvPr/>
          </p:nvSpPr>
          <p:spPr>
            <a:xfrm>
              <a:off x="4661686" y="366694"/>
              <a:ext cx="243987" cy="339453"/>
            </a:xfrm>
            <a:custGeom>
              <a:avLst/>
              <a:gdLst/>
              <a:ahLst/>
              <a:cxnLst/>
              <a:rect l="l" t="t" r="r" b="b"/>
              <a:pathLst>
                <a:path w="27170" h="37801" extrusionOk="0">
                  <a:moveTo>
                    <a:pt x="14365" y="0"/>
                  </a:moveTo>
                  <a:lnTo>
                    <a:pt x="5606" y="5091"/>
                  </a:lnTo>
                  <a:lnTo>
                    <a:pt x="0" y="20938"/>
                  </a:lnTo>
                  <a:lnTo>
                    <a:pt x="7738" y="25403"/>
                  </a:lnTo>
                  <a:lnTo>
                    <a:pt x="3899" y="37801"/>
                  </a:lnTo>
                  <a:lnTo>
                    <a:pt x="12658" y="32709"/>
                  </a:lnTo>
                  <a:lnTo>
                    <a:pt x="27169" y="22007"/>
                  </a:lnTo>
                  <a:lnTo>
                    <a:pt x="17666" y="16526"/>
                  </a:lnTo>
                  <a:lnTo>
                    <a:pt x="21511" y="4129"/>
                  </a:lnTo>
                  <a:lnTo>
                    <a:pt x="14365" y="0"/>
                  </a:ln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7"/>
            <p:cNvSpPr/>
            <p:nvPr/>
          </p:nvSpPr>
          <p:spPr>
            <a:xfrm>
              <a:off x="4741662" y="515079"/>
              <a:ext cx="164002" cy="94946"/>
            </a:xfrm>
            <a:custGeom>
              <a:avLst/>
              <a:gdLst/>
              <a:ahLst/>
              <a:cxnLst/>
              <a:rect l="l" t="t" r="r" b="b"/>
              <a:pathLst>
                <a:path w="18263" h="10573" extrusionOk="0">
                  <a:moveTo>
                    <a:pt x="8759" y="0"/>
                  </a:moveTo>
                  <a:lnTo>
                    <a:pt x="0" y="5091"/>
                  </a:lnTo>
                  <a:lnTo>
                    <a:pt x="9503" y="10572"/>
                  </a:lnTo>
                  <a:lnTo>
                    <a:pt x="18262" y="5481"/>
                  </a:lnTo>
                  <a:lnTo>
                    <a:pt x="8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7"/>
            <p:cNvSpPr/>
            <p:nvPr/>
          </p:nvSpPr>
          <p:spPr>
            <a:xfrm>
              <a:off x="4696686" y="564293"/>
              <a:ext cx="208983" cy="141830"/>
            </a:xfrm>
            <a:custGeom>
              <a:avLst/>
              <a:gdLst/>
              <a:ahLst/>
              <a:cxnLst/>
              <a:rect l="l" t="t" r="r" b="b"/>
              <a:pathLst>
                <a:path w="23272" h="15794" extrusionOk="0">
                  <a:moveTo>
                    <a:pt x="23271" y="0"/>
                  </a:moveTo>
                  <a:lnTo>
                    <a:pt x="14512" y="5091"/>
                  </a:lnTo>
                  <a:lnTo>
                    <a:pt x="1" y="15794"/>
                  </a:lnTo>
                  <a:lnTo>
                    <a:pt x="1" y="15794"/>
                  </a:lnTo>
                  <a:lnTo>
                    <a:pt x="8760" y="10702"/>
                  </a:lnTo>
                  <a:lnTo>
                    <a:pt x="23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7"/>
            <p:cNvSpPr/>
            <p:nvPr/>
          </p:nvSpPr>
          <p:spPr>
            <a:xfrm>
              <a:off x="4741662" y="403759"/>
              <a:ext cx="113193" cy="157060"/>
            </a:xfrm>
            <a:custGeom>
              <a:avLst/>
              <a:gdLst/>
              <a:ahLst/>
              <a:cxnLst/>
              <a:rect l="l" t="t" r="r" b="b"/>
              <a:pathLst>
                <a:path w="12605" h="17490" extrusionOk="0">
                  <a:moveTo>
                    <a:pt x="12604" y="1"/>
                  </a:moveTo>
                  <a:lnTo>
                    <a:pt x="3845" y="5086"/>
                  </a:lnTo>
                  <a:lnTo>
                    <a:pt x="0" y="17489"/>
                  </a:lnTo>
                  <a:lnTo>
                    <a:pt x="8759" y="12398"/>
                  </a:lnTo>
                  <a:lnTo>
                    <a:pt x="1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7"/>
            <p:cNvSpPr/>
            <p:nvPr/>
          </p:nvSpPr>
          <p:spPr>
            <a:xfrm>
              <a:off x="4712013" y="366694"/>
              <a:ext cx="142845" cy="82742"/>
            </a:xfrm>
            <a:custGeom>
              <a:avLst/>
              <a:gdLst/>
              <a:ahLst/>
              <a:cxnLst/>
              <a:rect l="l" t="t" r="r" b="b"/>
              <a:pathLst>
                <a:path w="15907" h="9214" extrusionOk="0">
                  <a:moveTo>
                    <a:pt x="8760" y="0"/>
                  </a:moveTo>
                  <a:lnTo>
                    <a:pt x="1" y="5091"/>
                  </a:lnTo>
                  <a:lnTo>
                    <a:pt x="7147" y="9214"/>
                  </a:lnTo>
                  <a:lnTo>
                    <a:pt x="15906" y="4129"/>
                  </a:lnTo>
                  <a:lnTo>
                    <a:pt x="87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7"/>
            <p:cNvSpPr/>
            <p:nvPr/>
          </p:nvSpPr>
          <p:spPr>
            <a:xfrm>
              <a:off x="4661686" y="412405"/>
              <a:ext cx="165331" cy="293736"/>
            </a:xfrm>
            <a:custGeom>
              <a:avLst/>
              <a:gdLst/>
              <a:ahLst/>
              <a:cxnLst/>
              <a:rect l="l" t="t" r="r" b="b"/>
              <a:pathLst>
                <a:path w="18411" h="32710" extrusionOk="0">
                  <a:moveTo>
                    <a:pt x="5606" y="0"/>
                  </a:moveTo>
                  <a:lnTo>
                    <a:pt x="0" y="15847"/>
                  </a:lnTo>
                  <a:lnTo>
                    <a:pt x="7738" y="20312"/>
                  </a:lnTo>
                  <a:lnTo>
                    <a:pt x="3899" y="32710"/>
                  </a:lnTo>
                  <a:lnTo>
                    <a:pt x="18410" y="22007"/>
                  </a:lnTo>
                  <a:lnTo>
                    <a:pt x="8907" y="16526"/>
                  </a:lnTo>
                  <a:lnTo>
                    <a:pt x="12752" y="4123"/>
                  </a:lnTo>
                  <a:lnTo>
                    <a:pt x="56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27"/>
          <p:cNvGrpSpPr/>
          <p:nvPr/>
        </p:nvGrpSpPr>
        <p:grpSpPr>
          <a:xfrm>
            <a:off x="845673" y="2507006"/>
            <a:ext cx="243987" cy="339453"/>
            <a:chOff x="4661686" y="366694"/>
            <a:chExt cx="243987" cy="339453"/>
          </a:xfrm>
        </p:grpSpPr>
        <p:sp>
          <p:nvSpPr>
            <p:cNvPr id="1809" name="Google Shape;1809;p27"/>
            <p:cNvSpPr/>
            <p:nvPr/>
          </p:nvSpPr>
          <p:spPr>
            <a:xfrm>
              <a:off x="4661686" y="366694"/>
              <a:ext cx="243987" cy="339453"/>
            </a:xfrm>
            <a:custGeom>
              <a:avLst/>
              <a:gdLst/>
              <a:ahLst/>
              <a:cxnLst/>
              <a:rect l="l" t="t" r="r" b="b"/>
              <a:pathLst>
                <a:path w="27170" h="37801" extrusionOk="0">
                  <a:moveTo>
                    <a:pt x="14365" y="0"/>
                  </a:moveTo>
                  <a:lnTo>
                    <a:pt x="5606" y="5091"/>
                  </a:lnTo>
                  <a:lnTo>
                    <a:pt x="0" y="20938"/>
                  </a:lnTo>
                  <a:lnTo>
                    <a:pt x="7738" y="25403"/>
                  </a:lnTo>
                  <a:lnTo>
                    <a:pt x="3899" y="37801"/>
                  </a:lnTo>
                  <a:lnTo>
                    <a:pt x="12658" y="32709"/>
                  </a:lnTo>
                  <a:lnTo>
                    <a:pt x="27169" y="22007"/>
                  </a:lnTo>
                  <a:lnTo>
                    <a:pt x="17666" y="16526"/>
                  </a:lnTo>
                  <a:lnTo>
                    <a:pt x="21511" y="4129"/>
                  </a:lnTo>
                  <a:lnTo>
                    <a:pt x="14365" y="0"/>
                  </a:ln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7"/>
            <p:cNvSpPr/>
            <p:nvPr/>
          </p:nvSpPr>
          <p:spPr>
            <a:xfrm>
              <a:off x="4741662" y="515079"/>
              <a:ext cx="164002" cy="94946"/>
            </a:xfrm>
            <a:custGeom>
              <a:avLst/>
              <a:gdLst/>
              <a:ahLst/>
              <a:cxnLst/>
              <a:rect l="l" t="t" r="r" b="b"/>
              <a:pathLst>
                <a:path w="18263" h="10573" extrusionOk="0">
                  <a:moveTo>
                    <a:pt x="8759" y="0"/>
                  </a:moveTo>
                  <a:lnTo>
                    <a:pt x="0" y="5091"/>
                  </a:lnTo>
                  <a:lnTo>
                    <a:pt x="9503" y="10572"/>
                  </a:lnTo>
                  <a:lnTo>
                    <a:pt x="18262" y="5481"/>
                  </a:lnTo>
                  <a:lnTo>
                    <a:pt x="8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7"/>
            <p:cNvSpPr/>
            <p:nvPr/>
          </p:nvSpPr>
          <p:spPr>
            <a:xfrm>
              <a:off x="4696686" y="564293"/>
              <a:ext cx="208983" cy="141830"/>
            </a:xfrm>
            <a:custGeom>
              <a:avLst/>
              <a:gdLst/>
              <a:ahLst/>
              <a:cxnLst/>
              <a:rect l="l" t="t" r="r" b="b"/>
              <a:pathLst>
                <a:path w="23272" h="15794" extrusionOk="0">
                  <a:moveTo>
                    <a:pt x="23271" y="0"/>
                  </a:moveTo>
                  <a:lnTo>
                    <a:pt x="14512" y="5091"/>
                  </a:lnTo>
                  <a:lnTo>
                    <a:pt x="1" y="15794"/>
                  </a:lnTo>
                  <a:lnTo>
                    <a:pt x="1" y="15794"/>
                  </a:lnTo>
                  <a:lnTo>
                    <a:pt x="8760" y="10702"/>
                  </a:lnTo>
                  <a:lnTo>
                    <a:pt x="23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7"/>
            <p:cNvSpPr/>
            <p:nvPr/>
          </p:nvSpPr>
          <p:spPr>
            <a:xfrm>
              <a:off x="4741662" y="403759"/>
              <a:ext cx="113193" cy="157060"/>
            </a:xfrm>
            <a:custGeom>
              <a:avLst/>
              <a:gdLst/>
              <a:ahLst/>
              <a:cxnLst/>
              <a:rect l="l" t="t" r="r" b="b"/>
              <a:pathLst>
                <a:path w="12605" h="17490" extrusionOk="0">
                  <a:moveTo>
                    <a:pt x="12604" y="1"/>
                  </a:moveTo>
                  <a:lnTo>
                    <a:pt x="3845" y="5086"/>
                  </a:lnTo>
                  <a:lnTo>
                    <a:pt x="0" y="17489"/>
                  </a:lnTo>
                  <a:lnTo>
                    <a:pt x="8759" y="12398"/>
                  </a:lnTo>
                  <a:lnTo>
                    <a:pt x="1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7"/>
            <p:cNvSpPr/>
            <p:nvPr/>
          </p:nvSpPr>
          <p:spPr>
            <a:xfrm>
              <a:off x="4712013" y="366694"/>
              <a:ext cx="142845" cy="82742"/>
            </a:xfrm>
            <a:custGeom>
              <a:avLst/>
              <a:gdLst/>
              <a:ahLst/>
              <a:cxnLst/>
              <a:rect l="l" t="t" r="r" b="b"/>
              <a:pathLst>
                <a:path w="15907" h="9214" extrusionOk="0">
                  <a:moveTo>
                    <a:pt x="8760" y="0"/>
                  </a:moveTo>
                  <a:lnTo>
                    <a:pt x="1" y="5091"/>
                  </a:lnTo>
                  <a:lnTo>
                    <a:pt x="7147" y="9214"/>
                  </a:lnTo>
                  <a:lnTo>
                    <a:pt x="15906" y="4129"/>
                  </a:lnTo>
                  <a:lnTo>
                    <a:pt x="87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7"/>
            <p:cNvSpPr/>
            <p:nvPr/>
          </p:nvSpPr>
          <p:spPr>
            <a:xfrm>
              <a:off x="4661686" y="412405"/>
              <a:ext cx="165331" cy="293736"/>
            </a:xfrm>
            <a:custGeom>
              <a:avLst/>
              <a:gdLst/>
              <a:ahLst/>
              <a:cxnLst/>
              <a:rect l="l" t="t" r="r" b="b"/>
              <a:pathLst>
                <a:path w="18411" h="32710" extrusionOk="0">
                  <a:moveTo>
                    <a:pt x="5606" y="0"/>
                  </a:moveTo>
                  <a:lnTo>
                    <a:pt x="0" y="15847"/>
                  </a:lnTo>
                  <a:lnTo>
                    <a:pt x="7738" y="20312"/>
                  </a:lnTo>
                  <a:lnTo>
                    <a:pt x="3899" y="32710"/>
                  </a:lnTo>
                  <a:lnTo>
                    <a:pt x="18410" y="22007"/>
                  </a:lnTo>
                  <a:lnTo>
                    <a:pt x="8907" y="16526"/>
                  </a:lnTo>
                  <a:lnTo>
                    <a:pt x="12752" y="4123"/>
                  </a:lnTo>
                  <a:lnTo>
                    <a:pt x="56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5" name="Google Shape;1815;p27"/>
          <p:cNvSpPr/>
          <p:nvPr/>
        </p:nvSpPr>
        <p:spPr>
          <a:xfrm>
            <a:off x="1361200" y="3581034"/>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7"/>
          <p:cNvSpPr/>
          <p:nvPr/>
        </p:nvSpPr>
        <p:spPr>
          <a:xfrm>
            <a:off x="7223600" y="3695022"/>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7"/>
          <p:cNvSpPr/>
          <p:nvPr/>
        </p:nvSpPr>
        <p:spPr>
          <a:xfrm>
            <a:off x="6562328" y="4864139"/>
            <a:ext cx="15286" cy="8867"/>
          </a:xfrm>
          <a:custGeom>
            <a:avLst/>
            <a:gdLst/>
            <a:ahLst/>
            <a:cxnLst/>
            <a:rect l="l" t="t" r="r" b="b"/>
            <a:pathLst>
              <a:path w="2309" h="1340" extrusionOk="0">
                <a:moveTo>
                  <a:pt x="2309" y="1"/>
                </a:moveTo>
                <a:cubicBezTo>
                  <a:pt x="2276" y="1"/>
                  <a:pt x="2249" y="7"/>
                  <a:pt x="2223" y="14"/>
                </a:cubicBezTo>
                <a:cubicBezTo>
                  <a:pt x="2183" y="27"/>
                  <a:pt x="2137" y="34"/>
                  <a:pt x="2091" y="47"/>
                </a:cubicBezTo>
                <a:cubicBezTo>
                  <a:pt x="2045" y="60"/>
                  <a:pt x="1999" y="73"/>
                  <a:pt x="1959" y="86"/>
                </a:cubicBezTo>
                <a:cubicBezTo>
                  <a:pt x="1920" y="93"/>
                  <a:pt x="1887" y="106"/>
                  <a:pt x="1854" y="119"/>
                </a:cubicBezTo>
                <a:cubicBezTo>
                  <a:pt x="1827" y="126"/>
                  <a:pt x="1808" y="133"/>
                  <a:pt x="1788" y="139"/>
                </a:cubicBezTo>
                <a:cubicBezTo>
                  <a:pt x="1768" y="146"/>
                  <a:pt x="1748" y="152"/>
                  <a:pt x="1728" y="159"/>
                </a:cubicBezTo>
                <a:cubicBezTo>
                  <a:pt x="1702" y="166"/>
                  <a:pt x="1682" y="172"/>
                  <a:pt x="1656" y="185"/>
                </a:cubicBezTo>
                <a:cubicBezTo>
                  <a:pt x="1623" y="198"/>
                  <a:pt x="1583" y="212"/>
                  <a:pt x="1550" y="225"/>
                </a:cubicBezTo>
                <a:cubicBezTo>
                  <a:pt x="1511" y="245"/>
                  <a:pt x="1471" y="258"/>
                  <a:pt x="1432" y="278"/>
                </a:cubicBezTo>
                <a:cubicBezTo>
                  <a:pt x="1418" y="284"/>
                  <a:pt x="1405" y="284"/>
                  <a:pt x="1399" y="291"/>
                </a:cubicBezTo>
                <a:cubicBezTo>
                  <a:pt x="1366" y="304"/>
                  <a:pt x="1339" y="317"/>
                  <a:pt x="1306" y="337"/>
                </a:cubicBezTo>
                <a:cubicBezTo>
                  <a:pt x="1260" y="357"/>
                  <a:pt x="1214" y="383"/>
                  <a:pt x="1168" y="410"/>
                </a:cubicBezTo>
                <a:cubicBezTo>
                  <a:pt x="1128" y="429"/>
                  <a:pt x="1089" y="449"/>
                  <a:pt x="1049" y="469"/>
                </a:cubicBezTo>
                <a:cubicBezTo>
                  <a:pt x="660" y="693"/>
                  <a:pt x="310" y="983"/>
                  <a:pt x="0" y="1340"/>
                </a:cubicBezTo>
                <a:lnTo>
                  <a:pt x="2309" y="1"/>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7"/>
          <p:cNvSpPr/>
          <p:nvPr/>
        </p:nvSpPr>
        <p:spPr>
          <a:xfrm>
            <a:off x="6470839" y="4876991"/>
            <a:ext cx="748" cy="437"/>
          </a:xfrm>
          <a:custGeom>
            <a:avLst/>
            <a:gdLst/>
            <a:ahLst/>
            <a:cxnLst/>
            <a:rect l="l" t="t" r="r" b="b"/>
            <a:pathLst>
              <a:path w="113" h="66" extrusionOk="0">
                <a:moveTo>
                  <a:pt x="113" y="0"/>
                </a:moveTo>
                <a:cubicBezTo>
                  <a:pt x="73" y="20"/>
                  <a:pt x="40" y="40"/>
                  <a:pt x="0" y="66"/>
                </a:cubicBezTo>
                <a:cubicBezTo>
                  <a:pt x="14" y="59"/>
                  <a:pt x="27" y="53"/>
                  <a:pt x="40" y="46"/>
                </a:cubicBezTo>
                <a:cubicBezTo>
                  <a:pt x="47" y="40"/>
                  <a:pt x="53" y="33"/>
                  <a:pt x="53" y="33"/>
                </a:cubicBezTo>
                <a:cubicBezTo>
                  <a:pt x="66" y="26"/>
                  <a:pt x="80" y="20"/>
                  <a:pt x="93" y="13"/>
                </a:cubicBezTo>
                <a:lnTo>
                  <a:pt x="113" y="0"/>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7"/>
          <p:cNvSpPr/>
          <p:nvPr/>
        </p:nvSpPr>
        <p:spPr>
          <a:xfrm>
            <a:off x="1185473" y="4495155"/>
            <a:ext cx="6774000" cy="535500"/>
          </a:xfrm>
          <a:prstGeom prst="roundRect">
            <a:avLst>
              <a:gd name="adj" fmla="val 1978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7">
            <a:hlinkClick r:id="" action="ppaction://hlinkshowjump?jump=firstslide"/>
          </p:cNvPr>
          <p:cNvSpPr/>
          <p:nvPr/>
        </p:nvSpPr>
        <p:spPr>
          <a:xfrm>
            <a:off x="18921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7">
            <a:hlinkClick r:id="" action="ppaction://hlinkshowjump?jump=firstslide"/>
          </p:cNvPr>
          <p:cNvSpPr txBox="1"/>
          <p:nvPr/>
        </p:nvSpPr>
        <p:spPr>
          <a:xfrm>
            <a:off x="2263155"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Home</a:t>
            </a:r>
            <a:endParaRPr>
              <a:solidFill>
                <a:schemeClr val="dk1"/>
              </a:solidFill>
              <a:latin typeface="Dosis"/>
              <a:ea typeface="Dosis"/>
              <a:cs typeface="Dosis"/>
              <a:sym typeface="Dosis"/>
            </a:endParaRPr>
          </a:p>
        </p:txBody>
      </p:sp>
      <p:sp>
        <p:nvSpPr>
          <p:cNvPr id="1822" name="Google Shape;1822;p27">
            <a:hlinkClick r:id="" action="ppaction://noaction"/>
          </p:cNvPr>
          <p:cNvSpPr/>
          <p:nvPr/>
        </p:nvSpPr>
        <p:spPr>
          <a:xfrm>
            <a:off x="29808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7">
            <a:hlinkClick r:id="" action="ppaction://noaction"/>
          </p:cNvPr>
          <p:cNvSpPr txBox="1"/>
          <p:nvPr/>
        </p:nvSpPr>
        <p:spPr>
          <a:xfrm>
            <a:off x="3351854"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sun</a:t>
            </a:r>
            <a:endParaRPr>
              <a:solidFill>
                <a:schemeClr val="dk1"/>
              </a:solidFill>
              <a:latin typeface="Dosis"/>
              <a:ea typeface="Dosis"/>
              <a:cs typeface="Dosis"/>
              <a:sym typeface="Dosis"/>
            </a:endParaRPr>
          </a:p>
        </p:txBody>
      </p:sp>
      <p:sp>
        <p:nvSpPr>
          <p:cNvPr id="1824" name="Google Shape;1824;p27">
            <a:hlinkClick r:id="" action="ppaction://noaction"/>
          </p:cNvPr>
          <p:cNvSpPr/>
          <p:nvPr/>
        </p:nvSpPr>
        <p:spPr>
          <a:xfrm>
            <a:off x="40695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7">
            <a:hlinkClick r:id="" action="ppaction://noaction"/>
          </p:cNvPr>
          <p:cNvSpPr txBox="1"/>
          <p:nvPr/>
        </p:nvSpPr>
        <p:spPr>
          <a:xfrm>
            <a:off x="4440552"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Plants</a:t>
            </a:r>
            <a:endParaRPr>
              <a:solidFill>
                <a:schemeClr val="dk1"/>
              </a:solidFill>
              <a:latin typeface="Dosis"/>
              <a:ea typeface="Dosis"/>
              <a:cs typeface="Dosis"/>
              <a:sym typeface="Dosis"/>
            </a:endParaRPr>
          </a:p>
        </p:txBody>
      </p:sp>
      <p:sp>
        <p:nvSpPr>
          <p:cNvPr id="1826" name="Google Shape;1826;p27">
            <a:hlinkClick r:id="" action="ppaction://noaction"/>
          </p:cNvPr>
          <p:cNvSpPr/>
          <p:nvPr/>
        </p:nvSpPr>
        <p:spPr>
          <a:xfrm>
            <a:off x="51582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7">
            <a:hlinkClick r:id="" action="ppaction://noaction"/>
          </p:cNvPr>
          <p:cNvSpPr txBox="1"/>
          <p:nvPr/>
        </p:nvSpPr>
        <p:spPr>
          <a:xfrm>
            <a:off x="5529251"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score</a:t>
            </a:r>
            <a:endParaRPr>
              <a:solidFill>
                <a:schemeClr val="dk1"/>
              </a:solidFill>
              <a:latin typeface="Dosis"/>
              <a:ea typeface="Dosis"/>
              <a:cs typeface="Dosis"/>
              <a:sym typeface="Dosis"/>
            </a:endParaRPr>
          </a:p>
        </p:txBody>
      </p:sp>
      <p:sp>
        <p:nvSpPr>
          <p:cNvPr id="1828" name="Google Shape;1828;p27">
            <a:hlinkClick r:id="" action="ppaction://noaction"/>
          </p:cNvPr>
          <p:cNvSpPr/>
          <p:nvPr/>
        </p:nvSpPr>
        <p:spPr>
          <a:xfrm>
            <a:off x="62469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7">
            <a:hlinkClick r:id="" action="ppaction://noaction"/>
          </p:cNvPr>
          <p:cNvSpPr txBox="1"/>
          <p:nvPr/>
        </p:nvSpPr>
        <p:spPr>
          <a:xfrm>
            <a:off x="6617950" y="4666375"/>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level</a:t>
            </a:r>
            <a:endParaRPr>
              <a:solidFill>
                <a:schemeClr val="dk1"/>
              </a:solidFill>
              <a:latin typeface="Dosis"/>
              <a:ea typeface="Dosis"/>
              <a:cs typeface="Dosis"/>
              <a:sym typeface="Dosis"/>
            </a:endParaRPr>
          </a:p>
        </p:txBody>
      </p:sp>
      <p:sp>
        <p:nvSpPr>
          <p:cNvPr id="1830" name="Google Shape;1830;p27">
            <a:hlinkClick r:id="" action="ppaction://hlinkshowjump?jump=previousslide"/>
          </p:cNvPr>
          <p:cNvSpPr/>
          <p:nvPr/>
        </p:nvSpPr>
        <p:spPr>
          <a:xfrm>
            <a:off x="1375194" y="4589280"/>
            <a:ext cx="4176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7">
            <a:hlinkClick r:id="" action="ppaction://hlinkshowjump?jump=previousslide"/>
          </p:cNvPr>
          <p:cNvSpPr/>
          <p:nvPr/>
        </p:nvSpPr>
        <p:spPr>
          <a:xfrm>
            <a:off x="1454268" y="4701855"/>
            <a:ext cx="243900" cy="122100"/>
          </a:xfrm>
          <a:prstGeom prst="leftArrow">
            <a:avLst>
              <a:gd name="adj1" fmla="val 50000"/>
              <a:gd name="adj2" fmla="val 7870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7">
            <a:hlinkClick r:id="" action="ppaction://hlinkshowjump?jump=nextslide"/>
          </p:cNvPr>
          <p:cNvSpPr/>
          <p:nvPr/>
        </p:nvSpPr>
        <p:spPr>
          <a:xfrm>
            <a:off x="7335669" y="4589280"/>
            <a:ext cx="4176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7">
            <a:hlinkClick r:id="" action="ppaction://hlinkshowjump?jump=nextslide"/>
          </p:cNvPr>
          <p:cNvSpPr/>
          <p:nvPr/>
        </p:nvSpPr>
        <p:spPr>
          <a:xfrm>
            <a:off x="7416418" y="4701843"/>
            <a:ext cx="243900" cy="122100"/>
          </a:xfrm>
          <a:prstGeom prst="rightArrow">
            <a:avLst>
              <a:gd name="adj1" fmla="val 50000"/>
              <a:gd name="adj2" fmla="val 7741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4" name="Google Shape;1834;p27"/>
          <p:cNvGrpSpPr/>
          <p:nvPr/>
        </p:nvGrpSpPr>
        <p:grpSpPr>
          <a:xfrm>
            <a:off x="1992121" y="4623314"/>
            <a:ext cx="159899" cy="279351"/>
            <a:chOff x="2000128" y="4623314"/>
            <a:chExt cx="159899" cy="279351"/>
          </a:xfrm>
        </p:grpSpPr>
        <p:sp>
          <p:nvSpPr>
            <p:cNvPr id="1835" name="Google Shape;1835;p27"/>
            <p:cNvSpPr/>
            <p:nvPr/>
          </p:nvSpPr>
          <p:spPr>
            <a:xfrm>
              <a:off x="2000128" y="4623314"/>
              <a:ext cx="159899" cy="279351"/>
            </a:xfrm>
            <a:custGeom>
              <a:avLst/>
              <a:gdLst/>
              <a:ahLst/>
              <a:cxnLst/>
              <a:rect l="l" t="t" r="r" b="b"/>
              <a:pathLst>
                <a:path w="24154" h="42214" extrusionOk="0">
                  <a:moveTo>
                    <a:pt x="4353" y="1"/>
                  </a:moveTo>
                  <a:lnTo>
                    <a:pt x="0" y="2527"/>
                  </a:lnTo>
                  <a:lnTo>
                    <a:pt x="0" y="29358"/>
                  </a:lnTo>
                  <a:lnTo>
                    <a:pt x="8001" y="42213"/>
                  </a:lnTo>
                  <a:lnTo>
                    <a:pt x="20909" y="41429"/>
                  </a:lnTo>
                  <a:lnTo>
                    <a:pt x="24154" y="38269"/>
                  </a:lnTo>
                  <a:lnTo>
                    <a:pt x="24154" y="11431"/>
                  </a:lnTo>
                  <a:lnTo>
                    <a:pt x="11932" y="7065"/>
                  </a:lnTo>
                  <a:lnTo>
                    <a:pt x="4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7"/>
            <p:cNvSpPr/>
            <p:nvPr/>
          </p:nvSpPr>
          <p:spPr>
            <a:xfrm>
              <a:off x="2053088" y="4689396"/>
              <a:ext cx="85458" cy="213269"/>
            </a:xfrm>
            <a:custGeom>
              <a:avLst/>
              <a:gdLst/>
              <a:ahLst/>
              <a:cxnLst/>
              <a:rect l="l" t="t" r="r" b="b"/>
              <a:pathLst>
                <a:path w="12909" h="32228" extrusionOk="0">
                  <a:moveTo>
                    <a:pt x="1" y="1"/>
                  </a:moveTo>
                  <a:lnTo>
                    <a:pt x="1" y="32227"/>
                  </a:lnTo>
                  <a:lnTo>
                    <a:pt x="12909" y="31443"/>
                  </a:lnTo>
                  <a:lnTo>
                    <a:pt x="12909" y="461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7"/>
            <p:cNvSpPr/>
            <p:nvPr/>
          </p:nvSpPr>
          <p:spPr>
            <a:xfrm>
              <a:off x="2000128" y="4623314"/>
              <a:ext cx="159899" cy="96602"/>
            </a:xfrm>
            <a:custGeom>
              <a:avLst/>
              <a:gdLst/>
              <a:ahLst/>
              <a:cxnLst/>
              <a:rect l="l" t="t" r="r" b="b"/>
              <a:pathLst>
                <a:path w="24154" h="14598" extrusionOk="0">
                  <a:moveTo>
                    <a:pt x="4353" y="1"/>
                  </a:moveTo>
                  <a:lnTo>
                    <a:pt x="0" y="2527"/>
                  </a:lnTo>
                  <a:lnTo>
                    <a:pt x="8001" y="9987"/>
                  </a:lnTo>
                  <a:lnTo>
                    <a:pt x="20909" y="14597"/>
                  </a:lnTo>
                  <a:lnTo>
                    <a:pt x="24154" y="11431"/>
                  </a:lnTo>
                  <a:lnTo>
                    <a:pt x="11932" y="7065"/>
                  </a:lnTo>
                  <a:lnTo>
                    <a:pt x="4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7"/>
            <p:cNvSpPr/>
            <p:nvPr/>
          </p:nvSpPr>
          <p:spPr>
            <a:xfrm>
              <a:off x="2008205" y="4658975"/>
              <a:ext cx="121914" cy="229680"/>
            </a:xfrm>
            <a:custGeom>
              <a:avLst/>
              <a:gdLst/>
              <a:ahLst/>
              <a:cxnLst/>
              <a:rect l="l" t="t" r="r" b="b"/>
              <a:pathLst>
                <a:path w="18416" h="34708" extrusionOk="0">
                  <a:moveTo>
                    <a:pt x="0" y="0"/>
                  </a:moveTo>
                  <a:lnTo>
                    <a:pt x="0" y="23448"/>
                  </a:lnTo>
                  <a:lnTo>
                    <a:pt x="6754" y="34707"/>
                  </a:lnTo>
                  <a:lnTo>
                    <a:pt x="18416" y="33856"/>
                  </a:lnTo>
                  <a:lnTo>
                    <a:pt x="18416" y="10567"/>
                  </a:lnTo>
                  <a:lnTo>
                    <a:pt x="6754" y="629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7"/>
            <p:cNvSpPr/>
            <p:nvPr/>
          </p:nvSpPr>
          <p:spPr>
            <a:xfrm>
              <a:off x="2008205" y="4658975"/>
              <a:ext cx="44718" cy="229680"/>
            </a:xfrm>
            <a:custGeom>
              <a:avLst/>
              <a:gdLst/>
              <a:ahLst/>
              <a:cxnLst/>
              <a:rect l="l" t="t" r="r" b="b"/>
              <a:pathLst>
                <a:path w="6755" h="34708" extrusionOk="0">
                  <a:moveTo>
                    <a:pt x="0" y="0"/>
                  </a:moveTo>
                  <a:lnTo>
                    <a:pt x="0" y="23448"/>
                  </a:lnTo>
                  <a:lnTo>
                    <a:pt x="6754" y="34707"/>
                  </a:lnTo>
                  <a:lnTo>
                    <a:pt x="6754" y="629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27"/>
          <p:cNvGrpSpPr/>
          <p:nvPr/>
        </p:nvGrpSpPr>
        <p:grpSpPr>
          <a:xfrm>
            <a:off x="5246843" y="4644827"/>
            <a:ext cx="206281" cy="241552"/>
            <a:chOff x="5254850" y="4644827"/>
            <a:chExt cx="206281" cy="241552"/>
          </a:xfrm>
        </p:grpSpPr>
        <p:sp>
          <p:nvSpPr>
            <p:cNvPr id="1841" name="Google Shape;1841;p27"/>
            <p:cNvSpPr/>
            <p:nvPr/>
          </p:nvSpPr>
          <p:spPr>
            <a:xfrm>
              <a:off x="5254850" y="4644827"/>
              <a:ext cx="206281" cy="241552"/>
            </a:xfrm>
            <a:custGeom>
              <a:avLst/>
              <a:gdLst/>
              <a:ahLst/>
              <a:cxnLst/>
              <a:rect l="l" t="t" r="r" b="b"/>
              <a:pathLst>
                <a:path w="13384" h="15675" extrusionOk="0">
                  <a:moveTo>
                    <a:pt x="5281" y="0"/>
                  </a:moveTo>
                  <a:cubicBezTo>
                    <a:pt x="5199" y="0"/>
                    <a:pt x="5119" y="3"/>
                    <a:pt x="5040" y="9"/>
                  </a:cubicBezTo>
                  <a:cubicBezTo>
                    <a:pt x="4928" y="16"/>
                    <a:pt x="4809" y="29"/>
                    <a:pt x="4703" y="49"/>
                  </a:cubicBezTo>
                  <a:cubicBezTo>
                    <a:pt x="4697" y="49"/>
                    <a:pt x="4690" y="55"/>
                    <a:pt x="4684" y="55"/>
                  </a:cubicBezTo>
                  <a:cubicBezTo>
                    <a:pt x="4360" y="115"/>
                    <a:pt x="4064" y="220"/>
                    <a:pt x="3793" y="379"/>
                  </a:cubicBezTo>
                  <a:lnTo>
                    <a:pt x="1696" y="1599"/>
                  </a:lnTo>
                  <a:cubicBezTo>
                    <a:pt x="1689" y="1605"/>
                    <a:pt x="1682" y="1605"/>
                    <a:pt x="1676" y="1612"/>
                  </a:cubicBezTo>
                  <a:cubicBezTo>
                    <a:pt x="1663" y="1619"/>
                    <a:pt x="1649" y="1625"/>
                    <a:pt x="1643" y="1632"/>
                  </a:cubicBezTo>
                  <a:cubicBezTo>
                    <a:pt x="1610" y="1645"/>
                    <a:pt x="1584" y="1665"/>
                    <a:pt x="1557" y="1685"/>
                  </a:cubicBezTo>
                  <a:cubicBezTo>
                    <a:pt x="1531" y="1698"/>
                    <a:pt x="1504" y="1718"/>
                    <a:pt x="1471" y="1737"/>
                  </a:cubicBezTo>
                  <a:cubicBezTo>
                    <a:pt x="1445" y="1757"/>
                    <a:pt x="1419" y="1777"/>
                    <a:pt x="1399" y="1790"/>
                  </a:cubicBezTo>
                  <a:cubicBezTo>
                    <a:pt x="1366" y="1816"/>
                    <a:pt x="1333" y="1843"/>
                    <a:pt x="1300" y="1869"/>
                  </a:cubicBezTo>
                  <a:cubicBezTo>
                    <a:pt x="1267" y="1889"/>
                    <a:pt x="1241" y="1915"/>
                    <a:pt x="1214" y="1942"/>
                  </a:cubicBezTo>
                  <a:cubicBezTo>
                    <a:pt x="1188" y="1962"/>
                    <a:pt x="1161" y="1988"/>
                    <a:pt x="1135" y="2014"/>
                  </a:cubicBezTo>
                  <a:cubicBezTo>
                    <a:pt x="1109" y="2041"/>
                    <a:pt x="1082" y="2067"/>
                    <a:pt x="1049" y="2093"/>
                  </a:cubicBezTo>
                  <a:cubicBezTo>
                    <a:pt x="970" y="2179"/>
                    <a:pt x="891" y="2272"/>
                    <a:pt x="818" y="2370"/>
                  </a:cubicBezTo>
                  <a:cubicBezTo>
                    <a:pt x="779" y="2430"/>
                    <a:pt x="733" y="2489"/>
                    <a:pt x="693" y="2549"/>
                  </a:cubicBezTo>
                  <a:cubicBezTo>
                    <a:pt x="673" y="2582"/>
                    <a:pt x="654" y="2615"/>
                    <a:pt x="634" y="2648"/>
                  </a:cubicBezTo>
                  <a:cubicBezTo>
                    <a:pt x="614" y="2687"/>
                    <a:pt x="588" y="2720"/>
                    <a:pt x="568" y="2753"/>
                  </a:cubicBezTo>
                  <a:cubicBezTo>
                    <a:pt x="561" y="2773"/>
                    <a:pt x="555" y="2786"/>
                    <a:pt x="548" y="2799"/>
                  </a:cubicBezTo>
                  <a:cubicBezTo>
                    <a:pt x="535" y="2819"/>
                    <a:pt x="522" y="2845"/>
                    <a:pt x="508" y="2872"/>
                  </a:cubicBezTo>
                  <a:cubicBezTo>
                    <a:pt x="495" y="2892"/>
                    <a:pt x="489" y="2918"/>
                    <a:pt x="475" y="2938"/>
                  </a:cubicBezTo>
                  <a:cubicBezTo>
                    <a:pt x="462" y="2964"/>
                    <a:pt x="449" y="2990"/>
                    <a:pt x="442" y="3017"/>
                  </a:cubicBezTo>
                  <a:cubicBezTo>
                    <a:pt x="429" y="3043"/>
                    <a:pt x="416" y="3070"/>
                    <a:pt x="403" y="3103"/>
                  </a:cubicBezTo>
                  <a:cubicBezTo>
                    <a:pt x="390" y="3136"/>
                    <a:pt x="370" y="3169"/>
                    <a:pt x="357" y="3208"/>
                  </a:cubicBezTo>
                  <a:cubicBezTo>
                    <a:pt x="344" y="3241"/>
                    <a:pt x="337" y="3274"/>
                    <a:pt x="324" y="3307"/>
                  </a:cubicBezTo>
                  <a:cubicBezTo>
                    <a:pt x="317" y="3320"/>
                    <a:pt x="311" y="3340"/>
                    <a:pt x="304" y="3360"/>
                  </a:cubicBezTo>
                  <a:cubicBezTo>
                    <a:pt x="278" y="3426"/>
                    <a:pt x="258" y="3492"/>
                    <a:pt x="238" y="3564"/>
                  </a:cubicBezTo>
                  <a:cubicBezTo>
                    <a:pt x="231" y="3584"/>
                    <a:pt x="225" y="3610"/>
                    <a:pt x="218" y="3630"/>
                  </a:cubicBezTo>
                  <a:cubicBezTo>
                    <a:pt x="212" y="3657"/>
                    <a:pt x="205" y="3676"/>
                    <a:pt x="198" y="3703"/>
                  </a:cubicBezTo>
                  <a:cubicBezTo>
                    <a:pt x="192" y="3716"/>
                    <a:pt x="192" y="3729"/>
                    <a:pt x="185" y="3749"/>
                  </a:cubicBezTo>
                  <a:cubicBezTo>
                    <a:pt x="179" y="3782"/>
                    <a:pt x="165" y="3822"/>
                    <a:pt x="159" y="3861"/>
                  </a:cubicBezTo>
                  <a:cubicBezTo>
                    <a:pt x="152" y="3907"/>
                    <a:pt x="139" y="3947"/>
                    <a:pt x="132" y="3993"/>
                  </a:cubicBezTo>
                  <a:cubicBezTo>
                    <a:pt x="126" y="4033"/>
                    <a:pt x="113" y="4079"/>
                    <a:pt x="106" y="4118"/>
                  </a:cubicBezTo>
                  <a:cubicBezTo>
                    <a:pt x="99" y="4158"/>
                    <a:pt x="93" y="4191"/>
                    <a:pt x="93" y="4224"/>
                  </a:cubicBezTo>
                  <a:cubicBezTo>
                    <a:pt x="86" y="4244"/>
                    <a:pt x="86" y="4263"/>
                    <a:pt x="80" y="4283"/>
                  </a:cubicBezTo>
                  <a:lnTo>
                    <a:pt x="73" y="4356"/>
                  </a:lnTo>
                  <a:cubicBezTo>
                    <a:pt x="66" y="4395"/>
                    <a:pt x="60" y="4435"/>
                    <a:pt x="53" y="4475"/>
                  </a:cubicBezTo>
                  <a:cubicBezTo>
                    <a:pt x="53" y="4521"/>
                    <a:pt x="47" y="4567"/>
                    <a:pt x="40" y="4613"/>
                  </a:cubicBezTo>
                  <a:cubicBezTo>
                    <a:pt x="40" y="4646"/>
                    <a:pt x="34" y="4686"/>
                    <a:pt x="34" y="4719"/>
                  </a:cubicBezTo>
                  <a:cubicBezTo>
                    <a:pt x="34" y="4752"/>
                    <a:pt x="27" y="4778"/>
                    <a:pt x="27" y="4804"/>
                  </a:cubicBezTo>
                  <a:cubicBezTo>
                    <a:pt x="27" y="4850"/>
                    <a:pt x="20" y="4890"/>
                    <a:pt x="20" y="4936"/>
                  </a:cubicBezTo>
                  <a:cubicBezTo>
                    <a:pt x="20" y="4976"/>
                    <a:pt x="20" y="5015"/>
                    <a:pt x="20" y="5055"/>
                  </a:cubicBezTo>
                  <a:cubicBezTo>
                    <a:pt x="14" y="5114"/>
                    <a:pt x="14" y="5167"/>
                    <a:pt x="14" y="5220"/>
                  </a:cubicBezTo>
                  <a:cubicBezTo>
                    <a:pt x="1" y="8782"/>
                    <a:pt x="2507" y="13115"/>
                    <a:pt x="5607" y="14902"/>
                  </a:cubicBezTo>
                  <a:cubicBezTo>
                    <a:pt x="5660" y="14935"/>
                    <a:pt x="5712" y="14968"/>
                    <a:pt x="5765" y="14995"/>
                  </a:cubicBezTo>
                  <a:cubicBezTo>
                    <a:pt x="5818" y="15021"/>
                    <a:pt x="5871" y="15047"/>
                    <a:pt x="5924" y="15074"/>
                  </a:cubicBezTo>
                  <a:cubicBezTo>
                    <a:pt x="5943" y="15087"/>
                    <a:pt x="5963" y="15100"/>
                    <a:pt x="5983" y="15107"/>
                  </a:cubicBezTo>
                  <a:cubicBezTo>
                    <a:pt x="6082" y="15160"/>
                    <a:pt x="6181" y="15206"/>
                    <a:pt x="6280" y="15245"/>
                  </a:cubicBezTo>
                  <a:cubicBezTo>
                    <a:pt x="6332" y="15272"/>
                    <a:pt x="6385" y="15292"/>
                    <a:pt x="6438" y="15311"/>
                  </a:cubicBezTo>
                  <a:cubicBezTo>
                    <a:pt x="6438" y="15318"/>
                    <a:pt x="6445" y="15318"/>
                    <a:pt x="6451" y="15318"/>
                  </a:cubicBezTo>
                  <a:cubicBezTo>
                    <a:pt x="6497" y="15338"/>
                    <a:pt x="6544" y="15357"/>
                    <a:pt x="6590" y="15377"/>
                  </a:cubicBezTo>
                  <a:lnTo>
                    <a:pt x="6596" y="15377"/>
                  </a:lnTo>
                  <a:cubicBezTo>
                    <a:pt x="6656" y="15397"/>
                    <a:pt x="6708" y="15417"/>
                    <a:pt x="6761" y="15437"/>
                  </a:cubicBezTo>
                  <a:cubicBezTo>
                    <a:pt x="6860" y="15470"/>
                    <a:pt x="6959" y="15496"/>
                    <a:pt x="7051" y="15522"/>
                  </a:cubicBezTo>
                  <a:cubicBezTo>
                    <a:pt x="7071" y="15529"/>
                    <a:pt x="7091" y="15536"/>
                    <a:pt x="7111" y="15536"/>
                  </a:cubicBezTo>
                  <a:cubicBezTo>
                    <a:pt x="7197" y="15562"/>
                    <a:pt x="7289" y="15582"/>
                    <a:pt x="7375" y="15595"/>
                  </a:cubicBezTo>
                  <a:cubicBezTo>
                    <a:pt x="7394" y="15602"/>
                    <a:pt x="7421" y="15608"/>
                    <a:pt x="7441" y="15608"/>
                  </a:cubicBezTo>
                  <a:cubicBezTo>
                    <a:pt x="7474" y="15615"/>
                    <a:pt x="7507" y="15621"/>
                    <a:pt x="7533" y="15628"/>
                  </a:cubicBezTo>
                  <a:cubicBezTo>
                    <a:pt x="7573" y="15635"/>
                    <a:pt x="7612" y="15641"/>
                    <a:pt x="7645" y="15641"/>
                  </a:cubicBezTo>
                  <a:lnTo>
                    <a:pt x="7658" y="15641"/>
                  </a:lnTo>
                  <a:cubicBezTo>
                    <a:pt x="7678" y="15648"/>
                    <a:pt x="7704" y="15648"/>
                    <a:pt x="7731" y="15654"/>
                  </a:cubicBezTo>
                  <a:cubicBezTo>
                    <a:pt x="7751" y="15654"/>
                    <a:pt x="7770" y="15654"/>
                    <a:pt x="7790" y="15661"/>
                  </a:cubicBezTo>
                  <a:lnTo>
                    <a:pt x="7797" y="15661"/>
                  </a:lnTo>
                  <a:cubicBezTo>
                    <a:pt x="7823" y="15661"/>
                    <a:pt x="7850" y="15661"/>
                    <a:pt x="7876" y="15667"/>
                  </a:cubicBezTo>
                  <a:lnTo>
                    <a:pt x="7889" y="15667"/>
                  </a:lnTo>
                  <a:cubicBezTo>
                    <a:pt x="7948" y="15667"/>
                    <a:pt x="8001" y="15674"/>
                    <a:pt x="8061" y="15674"/>
                  </a:cubicBezTo>
                  <a:lnTo>
                    <a:pt x="8245" y="15674"/>
                  </a:lnTo>
                  <a:cubicBezTo>
                    <a:pt x="8278" y="15667"/>
                    <a:pt x="8318" y="15667"/>
                    <a:pt x="8351" y="15667"/>
                  </a:cubicBezTo>
                  <a:cubicBezTo>
                    <a:pt x="8377" y="15667"/>
                    <a:pt x="8404" y="15661"/>
                    <a:pt x="8430" y="15661"/>
                  </a:cubicBezTo>
                  <a:cubicBezTo>
                    <a:pt x="8456" y="15661"/>
                    <a:pt x="8483" y="15654"/>
                    <a:pt x="8509" y="15654"/>
                  </a:cubicBezTo>
                  <a:cubicBezTo>
                    <a:pt x="8555" y="15648"/>
                    <a:pt x="8608" y="15641"/>
                    <a:pt x="8661" y="15628"/>
                  </a:cubicBezTo>
                  <a:cubicBezTo>
                    <a:pt x="8681" y="15628"/>
                    <a:pt x="8707" y="15621"/>
                    <a:pt x="8733" y="15615"/>
                  </a:cubicBezTo>
                  <a:cubicBezTo>
                    <a:pt x="8766" y="15608"/>
                    <a:pt x="8799" y="15602"/>
                    <a:pt x="8832" y="15595"/>
                  </a:cubicBezTo>
                  <a:cubicBezTo>
                    <a:pt x="8892" y="15582"/>
                    <a:pt x="8951" y="15562"/>
                    <a:pt x="9017" y="15549"/>
                  </a:cubicBezTo>
                  <a:cubicBezTo>
                    <a:pt x="9083" y="15529"/>
                    <a:pt x="9149" y="15503"/>
                    <a:pt x="9215" y="15476"/>
                  </a:cubicBezTo>
                  <a:lnTo>
                    <a:pt x="9294" y="15443"/>
                  </a:lnTo>
                  <a:cubicBezTo>
                    <a:pt x="9353" y="15423"/>
                    <a:pt x="9406" y="15397"/>
                    <a:pt x="9466" y="15364"/>
                  </a:cubicBezTo>
                  <a:cubicBezTo>
                    <a:pt x="9492" y="15351"/>
                    <a:pt x="9525" y="15338"/>
                    <a:pt x="9551" y="15318"/>
                  </a:cubicBezTo>
                  <a:cubicBezTo>
                    <a:pt x="9571" y="15311"/>
                    <a:pt x="9591" y="15298"/>
                    <a:pt x="9611" y="15285"/>
                  </a:cubicBezTo>
                  <a:cubicBezTo>
                    <a:pt x="9624" y="15278"/>
                    <a:pt x="9644" y="15272"/>
                    <a:pt x="9657" y="15259"/>
                  </a:cubicBezTo>
                  <a:lnTo>
                    <a:pt x="11741" y="14052"/>
                  </a:lnTo>
                  <a:cubicBezTo>
                    <a:pt x="12744" y="13465"/>
                    <a:pt x="13370" y="12225"/>
                    <a:pt x="13377" y="10450"/>
                  </a:cubicBezTo>
                  <a:cubicBezTo>
                    <a:pt x="13383" y="7337"/>
                    <a:pt x="11464" y="3624"/>
                    <a:pt x="8905" y="1546"/>
                  </a:cubicBezTo>
                  <a:cubicBezTo>
                    <a:pt x="8786" y="1447"/>
                    <a:pt x="8661" y="1355"/>
                    <a:pt x="8542" y="1262"/>
                  </a:cubicBezTo>
                  <a:cubicBezTo>
                    <a:pt x="8410" y="1170"/>
                    <a:pt x="8278" y="1078"/>
                    <a:pt x="8146" y="992"/>
                  </a:cubicBezTo>
                  <a:cubicBezTo>
                    <a:pt x="8127" y="979"/>
                    <a:pt x="8113" y="972"/>
                    <a:pt x="8100" y="966"/>
                  </a:cubicBezTo>
                  <a:cubicBezTo>
                    <a:pt x="7995" y="893"/>
                    <a:pt x="7889" y="834"/>
                    <a:pt x="7784" y="768"/>
                  </a:cubicBezTo>
                  <a:cubicBezTo>
                    <a:pt x="7315" y="504"/>
                    <a:pt x="6860" y="306"/>
                    <a:pt x="6425" y="181"/>
                  </a:cubicBezTo>
                  <a:cubicBezTo>
                    <a:pt x="6385" y="168"/>
                    <a:pt x="6346" y="154"/>
                    <a:pt x="6306" y="141"/>
                  </a:cubicBezTo>
                  <a:lnTo>
                    <a:pt x="6135" y="207"/>
                  </a:lnTo>
                  <a:lnTo>
                    <a:pt x="6022" y="148"/>
                  </a:lnTo>
                  <a:lnTo>
                    <a:pt x="6022" y="141"/>
                  </a:lnTo>
                  <a:lnTo>
                    <a:pt x="5864" y="49"/>
                  </a:lnTo>
                  <a:cubicBezTo>
                    <a:pt x="5666" y="16"/>
                    <a:pt x="5470" y="0"/>
                    <a:pt x="5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7"/>
            <p:cNvSpPr/>
            <p:nvPr/>
          </p:nvSpPr>
          <p:spPr>
            <a:xfrm>
              <a:off x="5254958" y="4664012"/>
              <a:ext cx="173129" cy="222320"/>
            </a:xfrm>
            <a:custGeom>
              <a:avLst/>
              <a:gdLst/>
              <a:ahLst/>
              <a:cxnLst/>
              <a:rect l="l" t="t" r="r" b="b"/>
              <a:pathLst>
                <a:path w="11233" h="14427" extrusionOk="0">
                  <a:moveTo>
                    <a:pt x="3120" y="1"/>
                  </a:moveTo>
                  <a:cubicBezTo>
                    <a:pt x="1283" y="1"/>
                    <a:pt x="16" y="1457"/>
                    <a:pt x="7" y="3975"/>
                  </a:cubicBezTo>
                  <a:cubicBezTo>
                    <a:pt x="0" y="7537"/>
                    <a:pt x="2500" y="11870"/>
                    <a:pt x="5600" y="13657"/>
                  </a:cubicBezTo>
                  <a:cubicBezTo>
                    <a:pt x="6504" y="14179"/>
                    <a:pt x="7358" y="14427"/>
                    <a:pt x="8116" y="14427"/>
                  </a:cubicBezTo>
                  <a:cubicBezTo>
                    <a:pt x="9951" y="14427"/>
                    <a:pt x="11217" y="12973"/>
                    <a:pt x="11226" y="10452"/>
                  </a:cubicBezTo>
                  <a:cubicBezTo>
                    <a:pt x="11233" y="6897"/>
                    <a:pt x="8733" y="2557"/>
                    <a:pt x="5633" y="769"/>
                  </a:cubicBezTo>
                  <a:cubicBezTo>
                    <a:pt x="4731" y="248"/>
                    <a:pt x="3877" y="1"/>
                    <a:pt x="3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7"/>
            <p:cNvSpPr/>
            <p:nvPr/>
          </p:nvSpPr>
          <p:spPr>
            <a:xfrm>
              <a:off x="5270508" y="4703305"/>
              <a:ext cx="124040" cy="150741"/>
            </a:xfrm>
            <a:custGeom>
              <a:avLst/>
              <a:gdLst/>
              <a:ahLst/>
              <a:cxnLst/>
              <a:rect l="l" t="t" r="r" b="b"/>
              <a:pathLst>
                <a:path w="8048" h="9782" extrusionOk="0">
                  <a:moveTo>
                    <a:pt x="4354" y="0"/>
                  </a:moveTo>
                  <a:lnTo>
                    <a:pt x="3714" y="370"/>
                  </a:lnTo>
                  <a:lnTo>
                    <a:pt x="3041" y="2335"/>
                  </a:lnTo>
                  <a:lnTo>
                    <a:pt x="640" y="950"/>
                  </a:lnTo>
                  <a:lnTo>
                    <a:pt x="0" y="1326"/>
                  </a:lnTo>
                  <a:lnTo>
                    <a:pt x="2282" y="4558"/>
                  </a:lnTo>
                  <a:lnTo>
                    <a:pt x="1399" y="7143"/>
                  </a:lnTo>
                  <a:lnTo>
                    <a:pt x="3694" y="6550"/>
                  </a:lnTo>
                  <a:lnTo>
                    <a:pt x="5976" y="9782"/>
                  </a:lnTo>
                  <a:lnTo>
                    <a:pt x="6616" y="9412"/>
                  </a:lnTo>
                  <a:lnTo>
                    <a:pt x="5798" y="6009"/>
                  </a:lnTo>
                  <a:lnTo>
                    <a:pt x="7401" y="5600"/>
                  </a:lnTo>
                  <a:lnTo>
                    <a:pt x="8047" y="5224"/>
                  </a:lnTo>
                  <a:lnTo>
                    <a:pt x="5218" y="3595"/>
                  </a:lnTo>
                  <a:lnTo>
                    <a:pt x="43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27"/>
          <p:cNvGrpSpPr/>
          <p:nvPr/>
        </p:nvGrpSpPr>
        <p:grpSpPr>
          <a:xfrm>
            <a:off x="4126327" y="4607105"/>
            <a:ext cx="202168" cy="279358"/>
            <a:chOff x="4134334" y="4607105"/>
            <a:chExt cx="202168" cy="279358"/>
          </a:xfrm>
        </p:grpSpPr>
        <p:sp>
          <p:nvSpPr>
            <p:cNvPr id="1845" name="Google Shape;1845;p27"/>
            <p:cNvSpPr/>
            <p:nvPr/>
          </p:nvSpPr>
          <p:spPr>
            <a:xfrm>
              <a:off x="4134334" y="4684331"/>
              <a:ext cx="202168" cy="202132"/>
            </a:xfrm>
            <a:custGeom>
              <a:avLst/>
              <a:gdLst/>
              <a:ahLst/>
              <a:cxnLst/>
              <a:rect l="l" t="t" r="r" b="b"/>
              <a:pathLst>
                <a:path w="30539" h="30545" extrusionOk="0">
                  <a:moveTo>
                    <a:pt x="15270" y="0"/>
                  </a:moveTo>
                  <a:cubicBezTo>
                    <a:pt x="6840" y="0"/>
                    <a:pt x="0" y="6840"/>
                    <a:pt x="0" y="15269"/>
                  </a:cubicBezTo>
                  <a:cubicBezTo>
                    <a:pt x="0" y="23705"/>
                    <a:pt x="6840" y="30545"/>
                    <a:pt x="15270" y="30545"/>
                  </a:cubicBezTo>
                  <a:cubicBezTo>
                    <a:pt x="23706" y="30545"/>
                    <a:pt x="30539" y="23705"/>
                    <a:pt x="30539" y="15269"/>
                  </a:cubicBezTo>
                  <a:cubicBezTo>
                    <a:pt x="30539" y="6840"/>
                    <a:pt x="23706" y="0"/>
                    <a:pt x="15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7"/>
            <p:cNvSpPr/>
            <p:nvPr/>
          </p:nvSpPr>
          <p:spPr>
            <a:xfrm>
              <a:off x="4148832" y="4723368"/>
              <a:ext cx="173219" cy="148609"/>
            </a:xfrm>
            <a:custGeom>
              <a:avLst/>
              <a:gdLst/>
              <a:ahLst/>
              <a:cxnLst/>
              <a:rect l="l" t="t" r="r" b="b"/>
              <a:pathLst>
                <a:path w="26166" h="22457" extrusionOk="0">
                  <a:moveTo>
                    <a:pt x="13044" y="1"/>
                  </a:moveTo>
                  <a:cubicBezTo>
                    <a:pt x="9749" y="1"/>
                    <a:pt x="6457" y="730"/>
                    <a:pt x="3951" y="2187"/>
                  </a:cubicBezTo>
                  <a:cubicBezTo>
                    <a:pt x="1781" y="3441"/>
                    <a:pt x="561" y="5043"/>
                    <a:pt x="277" y="6686"/>
                  </a:cubicBezTo>
                  <a:cubicBezTo>
                    <a:pt x="92" y="7550"/>
                    <a:pt x="0" y="8453"/>
                    <a:pt x="0" y="9370"/>
                  </a:cubicBezTo>
                  <a:cubicBezTo>
                    <a:pt x="0" y="16599"/>
                    <a:pt x="5857" y="22456"/>
                    <a:pt x="13080" y="22456"/>
                  </a:cubicBezTo>
                  <a:cubicBezTo>
                    <a:pt x="20309" y="22456"/>
                    <a:pt x="26166" y="16599"/>
                    <a:pt x="26166" y="9370"/>
                  </a:cubicBezTo>
                  <a:cubicBezTo>
                    <a:pt x="26166" y="8447"/>
                    <a:pt x="26067" y="7550"/>
                    <a:pt x="25889" y="6679"/>
                  </a:cubicBezTo>
                  <a:cubicBezTo>
                    <a:pt x="25585" y="5037"/>
                    <a:pt x="24339" y="3441"/>
                    <a:pt x="22162" y="2187"/>
                  </a:cubicBezTo>
                  <a:cubicBezTo>
                    <a:pt x="19639" y="730"/>
                    <a:pt x="16340" y="1"/>
                    <a:pt x="130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7"/>
            <p:cNvSpPr/>
            <p:nvPr/>
          </p:nvSpPr>
          <p:spPr>
            <a:xfrm>
              <a:off x="4148176" y="4767566"/>
              <a:ext cx="174702" cy="104411"/>
            </a:xfrm>
            <a:custGeom>
              <a:avLst/>
              <a:gdLst/>
              <a:ahLst/>
              <a:cxnLst/>
              <a:rect l="l" t="t" r="r" b="b"/>
              <a:pathLst>
                <a:path w="26390" h="15778" extrusionOk="0">
                  <a:moveTo>
                    <a:pt x="25988" y="0"/>
                  </a:moveTo>
                  <a:cubicBezTo>
                    <a:pt x="26390" y="2157"/>
                    <a:pt x="25170" y="4400"/>
                    <a:pt x="22320" y="6055"/>
                  </a:cubicBezTo>
                  <a:cubicBezTo>
                    <a:pt x="19814" y="7509"/>
                    <a:pt x="16523" y="8237"/>
                    <a:pt x="13227" y="8237"/>
                  </a:cubicBezTo>
                  <a:cubicBezTo>
                    <a:pt x="9932" y="8237"/>
                    <a:pt x="6632" y="7509"/>
                    <a:pt x="4109" y="6055"/>
                  </a:cubicBezTo>
                  <a:cubicBezTo>
                    <a:pt x="1247" y="4400"/>
                    <a:pt x="0" y="2164"/>
                    <a:pt x="376" y="7"/>
                  </a:cubicBezTo>
                  <a:lnTo>
                    <a:pt x="376" y="7"/>
                  </a:lnTo>
                  <a:cubicBezTo>
                    <a:pt x="191" y="871"/>
                    <a:pt x="99" y="1774"/>
                    <a:pt x="99" y="2691"/>
                  </a:cubicBezTo>
                  <a:cubicBezTo>
                    <a:pt x="99" y="9920"/>
                    <a:pt x="5956" y="15777"/>
                    <a:pt x="13179" y="15777"/>
                  </a:cubicBezTo>
                  <a:cubicBezTo>
                    <a:pt x="20408" y="15777"/>
                    <a:pt x="26265" y="9920"/>
                    <a:pt x="26265" y="2691"/>
                  </a:cubicBezTo>
                  <a:cubicBezTo>
                    <a:pt x="26265" y="1768"/>
                    <a:pt x="26166" y="871"/>
                    <a:pt x="259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7"/>
            <p:cNvSpPr/>
            <p:nvPr/>
          </p:nvSpPr>
          <p:spPr>
            <a:xfrm>
              <a:off x="4206333" y="4651158"/>
              <a:ext cx="58124" cy="67267"/>
            </a:xfrm>
            <a:custGeom>
              <a:avLst/>
              <a:gdLst/>
              <a:ahLst/>
              <a:cxnLst/>
              <a:rect l="l" t="t" r="r" b="b"/>
              <a:pathLst>
                <a:path w="8780" h="10165" extrusionOk="0">
                  <a:moveTo>
                    <a:pt x="1" y="0"/>
                  </a:moveTo>
                  <a:lnTo>
                    <a:pt x="1" y="8001"/>
                  </a:lnTo>
                  <a:cubicBezTo>
                    <a:pt x="1" y="8542"/>
                    <a:pt x="324" y="9083"/>
                    <a:pt x="1155" y="9505"/>
                  </a:cubicBezTo>
                  <a:cubicBezTo>
                    <a:pt x="2022" y="9944"/>
                    <a:pt x="3173" y="10165"/>
                    <a:pt x="4322" y="10165"/>
                  </a:cubicBezTo>
                  <a:cubicBezTo>
                    <a:pt x="5419" y="10165"/>
                    <a:pt x="6515" y="9963"/>
                    <a:pt x="7362" y="9558"/>
                  </a:cubicBezTo>
                  <a:cubicBezTo>
                    <a:pt x="8245" y="9142"/>
                    <a:pt x="8780" y="8377"/>
                    <a:pt x="8780" y="8021"/>
                  </a:cubicBezTo>
                  <a:lnTo>
                    <a:pt x="8780" y="20"/>
                  </a:lnTo>
                  <a:cubicBezTo>
                    <a:pt x="8780" y="581"/>
                    <a:pt x="8331" y="1141"/>
                    <a:pt x="7454" y="1557"/>
                  </a:cubicBezTo>
                  <a:cubicBezTo>
                    <a:pt x="6604" y="1963"/>
                    <a:pt x="5507" y="2164"/>
                    <a:pt x="4410" y="2164"/>
                  </a:cubicBezTo>
                  <a:cubicBezTo>
                    <a:pt x="3260" y="2164"/>
                    <a:pt x="2111" y="1943"/>
                    <a:pt x="1247" y="1504"/>
                  </a:cubicBezTo>
                  <a:cubicBezTo>
                    <a:pt x="416" y="1082"/>
                    <a:pt x="1" y="54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7"/>
            <p:cNvSpPr/>
            <p:nvPr/>
          </p:nvSpPr>
          <p:spPr>
            <a:xfrm>
              <a:off x="4215330" y="4627454"/>
              <a:ext cx="40177" cy="53039"/>
            </a:xfrm>
            <a:custGeom>
              <a:avLst/>
              <a:gdLst/>
              <a:ahLst/>
              <a:cxnLst/>
              <a:rect l="l" t="t" r="r" b="b"/>
              <a:pathLst>
                <a:path w="6069" h="8015" extrusionOk="0">
                  <a:moveTo>
                    <a:pt x="3035" y="1"/>
                  </a:moveTo>
                  <a:cubicBezTo>
                    <a:pt x="2274" y="1"/>
                    <a:pt x="1513" y="166"/>
                    <a:pt x="924" y="496"/>
                  </a:cubicBezTo>
                  <a:cubicBezTo>
                    <a:pt x="310" y="839"/>
                    <a:pt x="7" y="1294"/>
                    <a:pt x="0" y="1749"/>
                  </a:cubicBezTo>
                  <a:cubicBezTo>
                    <a:pt x="0" y="1749"/>
                    <a:pt x="7" y="6313"/>
                    <a:pt x="7" y="6313"/>
                  </a:cubicBezTo>
                  <a:cubicBezTo>
                    <a:pt x="7" y="6313"/>
                    <a:pt x="7" y="6313"/>
                    <a:pt x="7" y="6313"/>
                  </a:cubicBezTo>
                  <a:cubicBezTo>
                    <a:pt x="33" y="6748"/>
                    <a:pt x="330" y="7170"/>
                    <a:pt x="898" y="7500"/>
                  </a:cubicBezTo>
                  <a:cubicBezTo>
                    <a:pt x="1491" y="7843"/>
                    <a:pt x="2268" y="8015"/>
                    <a:pt x="3044" y="8015"/>
                  </a:cubicBezTo>
                  <a:cubicBezTo>
                    <a:pt x="3819" y="8015"/>
                    <a:pt x="4594" y="7843"/>
                    <a:pt x="5185" y="7500"/>
                  </a:cubicBezTo>
                  <a:cubicBezTo>
                    <a:pt x="5739" y="7177"/>
                    <a:pt x="6029" y="6768"/>
                    <a:pt x="6062" y="6346"/>
                  </a:cubicBezTo>
                  <a:cubicBezTo>
                    <a:pt x="6062" y="6346"/>
                    <a:pt x="6062" y="6346"/>
                    <a:pt x="6062" y="6346"/>
                  </a:cubicBezTo>
                  <a:cubicBezTo>
                    <a:pt x="6062" y="6346"/>
                    <a:pt x="6069" y="1762"/>
                    <a:pt x="6069" y="1762"/>
                  </a:cubicBezTo>
                  <a:cubicBezTo>
                    <a:pt x="6069" y="1320"/>
                    <a:pt x="5785" y="878"/>
                    <a:pt x="5211" y="535"/>
                  </a:cubicBezTo>
                  <a:cubicBezTo>
                    <a:pt x="4616" y="179"/>
                    <a:pt x="3826" y="1"/>
                    <a:pt x="30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7"/>
            <p:cNvSpPr/>
            <p:nvPr/>
          </p:nvSpPr>
          <p:spPr>
            <a:xfrm>
              <a:off x="4195853" y="4615344"/>
              <a:ext cx="79169" cy="57030"/>
            </a:xfrm>
            <a:custGeom>
              <a:avLst/>
              <a:gdLst/>
              <a:ahLst/>
              <a:cxnLst/>
              <a:rect l="l" t="t" r="r" b="b"/>
              <a:pathLst>
                <a:path w="11959" h="8618" extrusionOk="0">
                  <a:moveTo>
                    <a:pt x="5958" y="1"/>
                  </a:moveTo>
                  <a:cubicBezTo>
                    <a:pt x="4514" y="1"/>
                    <a:pt x="3070" y="313"/>
                    <a:pt x="1953" y="940"/>
                  </a:cubicBezTo>
                  <a:cubicBezTo>
                    <a:pt x="1834" y="1006"/>
                    <a:pt x="1683" y="1099"/>
                    <a:pt x="1571" y="1178"/>
                  </a:cubicBezTo>
                  <a:cubicBezTo>
                    <a:pt x="1425" y="1277"/>
                    <a:pt x="1287" y="1369"/>
                    <a:pt x="1122" y="1521"/>
                  </a:cubicBezTo>
                  <a:cubicBezTo>
                    <a:pt x="759" y="1837"/>
                    <a:pt x="594" y="2068"/>
                    <a:pt x="476" y="2233"/>
                  </a:cubicBezTo>
                  <a:cubicBezTo>
                    <a:pt x="383" y="2372"/>
                    <a:pt x="298" y="2543"/>
                    <a:pt x="251" y="2636"/>
                  </a:cubicBezTo>
                  <a:cubicBezTo>
                    <a:pt x="179" y="2781"/>
                    <a:pt x="133" y="2932"/>
                    <a:pt x="113" y="2998"/>
                  </a:cubicBezTo>
                  <a:cubicBezTo>
                    <a:pt x="93" y="3058"/>
                    <a:pt x="54" y="3190"/>
                    <a:pt x="27" y="3368"/>
                  </a:cubicBezTo>
                  <a:cubicBezTo>
                    <a:pt x="7" y="3506"/>
                    <a:pt x="1" y="3605"/>
                    <a:pt x="1" y="3724"/>
                  </a:cubicBezTo>
                  <a:lnTo>
                    <a:pt x="1" y="4852"/>
                  </a:lnTo>
                  <a:cubicBezTo>
                    <a:pt x="1" y="5043"/>
                    <a:pt x="7" y="5168"/>
                    <a:pt x="67" y="5439"/>
                  </a:cubicBezTo>
                  <a:cubicBezTo>
                    <a:pt x="86" y="5524"/>
                    <a:pt x="133" y="5703"/>
                    <a:pt x="238" y="5933"/>
                  </a:cubicBezTo>
                  <a:cubicBezTo>
                    <a:pt x="311" y="6092"/>
                    <a:pt x="515" y="6487"/>
                    <a:pt x="918" y="6883"/>
                  </a:cubicBezTo>
                  <a:cubicBezTo>
                    <a:pt x="1333" y="7292"/>
                    <a:pt x="1735" y="7543"/>
                    <a:pt x="2078" y="7727"/>
                  </a:cubicBezTo>
                  <a:cubicBezTo>
                    <a:pt x="2369" y="7886"/>
                    <a:pt x="2725" y="8024"/>
                    <a:pt x="2745" y="8031"/>
                  </a:cubicBezTo>
                  <a:cubicBezTo>
                    <a:pt x="2982" y="8130"/>
                    <a:pt x="3233" y="8209"/>
                    <a:pt x="3483" y="8281"/>
                  </a:cubicBezTo>
                  <a:cubicBezTo>
                    <a:pt x="4423" y="8547"/>
                    <a:pt x="5317" y="8617"/>
                    <a:pt x="6004" y="8617"/>
                  </a:cubicBezTo>
                  <a:cubicBezTo>
                    <a:pt x="6359" y="8617"/>
                    <a:pt x="6658" y="8598"/>
                    <a:pt x="6880" y="8578"/>
                  </a:cubicBezTo>
                  <a:cubicBezTo>
                    <a:pt x="7263" y="8539"/>
                    <a:pt x="7856" y="8473"/>
                    <a:pt x="8549" y="8268"/>
                  </a:cubicBezTo>
                  <a:cubicBezTo>
                    <a:pt x="8892" y="8169"/>
                    <a:pt x="9406" y="7998"/>
                    <a:pt x="10007" y="7668"/>
                  </a:cubicBezTo>
                  <a:cubicBezTo>
                    <a:pt x="10145" y="7589"/>
                    <a:pt x="10514" y="7378"/>
                    <a:pt x="10838" y="7088"/>
                  </a:cubicBezTo>
                  <a:cubicBezTo>
                    <a:pt x="10930" y="7009"/>
                    <a:pt x="11055" y="6890"/>
                    <a:pt x="11154" y="6784"/>
                  </a:cubicBezTo>
                  <a:cubicBezTo>
                    <a:pt x="11194" y="6731"/>
                    <a:pt x="11253" y="6672"/>
                    <a:pt x="11293" y="6619"/>
                  </a:cubicBezTo>
                  <a:cubicBezTo>
                    <a:pt x="11352" y="6547"/>
                    <a:pt x="11425" y="6448"/>
                    <a:pt x="11477" y="6375"/>
                  </a:cubicBezTo>
                  <a:cubicBezTo>
                    <a:pt x="11517" y="6316"/>
                    <a:pt x="11603" y="6184"/>
                    <a:pt x="11702" y="5980"/>
                  </a:cubicBezTo>
                  <a:cubicBezTo>
                    <a:pt x="11774" y="5828"/>
                    <a:pt x="11827" y="5676"/>
                    <a:pt x="11847" y="5610"/>
                  </a:cubicBezTo>
                  <a:cubicBezTo>
                    <a:pt x="11867" y="5551"/>
                    <a:pt x="11900" y="5426"/>
                    <a:pt x="11926" y="5241"/>
                  </a:cubicBezTo>
                  <a:cubicBezTo>
                    <a:pt x="11952" y="5102"/>
                    <a:pt x="11952" y="5003"/>
                    <a:pt x="11959" y="4885"/>
                  </a:cubicBezTo>
                  <a:lnTo>
                    <a:pt x="11959" y="3757"/>
                  </a:lnTo>
                  <a:cubicBezTo>
                    <a:pt x="11959" y="3500"/>
                    <a:pt x="11919" y="3249"/>
                    <a:pt x="11847" y="3012"/>
                  </a:cubicBezTo>
                  <a:cubicBezTo>
                    <a:pt x="11814" y="2913"/>
                    <a:pt x="11721" y="2609"/>
                    <a:pt x="11491" y="2266"/>
                  </a:cubicBezTo>
                  <a:cubicBezTo>
                    <a:pt x="11293" y="1976"/>
                    <a:pt x="11082" y="1758"/>
                    <a:pt x="10937" y="1626"/>
                  </a:cubicBezTo>
                  <a:cubicBezTo>
                    <a:pt x="10890" y="1580"/>
                    <a:pt x="10745" y="1448"/>
                    <a:pt x="10561" y="1310"/>
                  </a:cubicBezTo>
                  <a:cubicBezTo>
                    <a:pt x="10435" y="1217"/>
                    <a:pt x="10264" y="1112"/>
                    <a:pt x="10132" y="1026"/>
                  </a:cubicBezTo>
                  <a:lnTo>
                    <a:pt x="10125" y="1026"/>
                  </a:lnTo>
                  <a:cubicBezTo>
                    <a:pt x="8987" y="344"/>
                    <a:pt x="7472" y="1"/>
                    <a:pt x="59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7"/>
            <p:cNvSpPr/>
            <p:nvPr/>
          </p:nvSpPr>
          <p:spPr>
            <a:xfrm>
              <a:off x="4195814" y="4639981"/>
              <a:ext cx="79208" cy="30507"/>
            </a:xfrm>
            <a:custGeom>
              <a:avLst/>
              <a:gdLst/>
              <a:ahLst/>
              <a:cxnLst/>
              <a:rect l="l" t="t" r="r" b="b"/>
              <a:pathLst>
                <a:path w="11965" h="4610" extrusionOk="0">
                  <a:moveTo>
                    <a:pt x="11965" y="34"/>
                  </a:moveTo>
                  <a:lnTo>
                    <a:pt x="11965" y="57"/>
                  </a:lnTo>
                  <a:lnTo>
                    <a:pt x="11965" y="57"/>
                  </a:lnTo>
                  <a:cubicBezTo>
                    <a:pt x="11965" y="50"/>
                    <a:pt x="11965" y="42"/>
                    <a:pt x="11965" y="34"/>
                  </a:cubicBezTo>
                  <a:close/>
                  <a:moveTo>
                    <a:pt x="7" y="1"/>
                  </a:moveTo>
                  <a:lnTo>
                    <a:pt x="7" y="1129"/>
                  </a:lnTo>
                  <a:cubicBezTo>
                    <a:pt x="0" y="1999"/>
                    <a:pt x="561" y="2877"/>
                    <a:pt x="1695" y="3549"/>
                  </a:cubicBezTo>
                  <a:cubicBezTo>
                    <a:pt x="2873" y="4255"/>
                    <a:pt x="4439" y="4609"/>
                    <a:pt x="6005" y="4609"/>
                  </a:cubicBezTo>
                  <a:cubicBezTo>
                    <a:pt x="7500" y="4609"/>
                    <a:pt x="8995" y="4286"/>
                    <a:pt x="10151" y="3635"/>
                  </a:cubicBezTo>
                  <a:cubicBezTo>
                    <a:pt x="11352" y="2962"/>
                    <a:pt x="11958" y="2065"/>
                    <a:pt x="11958" y="1162"/>
                  </a:cubicBezTo>
                  <a:lnTo>
                    <a:pt x="11965" y="57"/>
                  </a:lnTo>
                  <a:lnTo>
                    <a:pt x="11965" y="57"/>
                  </a:lnTo>
                  <a:cubicBezTo>
                    <a:pt x="11954" y="953"/>
                    <a:pt x="11348" y="1840"/>
                    <a:pt x="10151" y="2507"/>
                  </a:cubicBezTo>
                  <a:cubicBezTo>
                    <a:pt x="8995" y="3158"/>
                    <a:pt x="7500" y="3481"/>
                    <a:pt x="6005" y="3481"/>
                  </a:cubicBezTo>
                  <a:cubicBezTo>
                    <a:pt x="4439" y="3481"/>
                    <a:pt x="2873" y="3127"/>
                    <a:pt x="1695" y="2421"/>
                  </a:cubicBezTo>
                  <a:cubicBezTo>
                    <a:pt x="567" y="1749"/>
                    <a:pt x="7" y="871"/>
                    <a:pt x="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7"/>
            <p:cNvSpPr/>
            <p:nvPr/>
          </p:nvSpPr>
          <p:spPr>
            <a:xfrm>
              <a:off x="4214674" y="4607105"/>
              <a:ext cx="41574" cy="43020"/>
            </a:xfrm>
            <a:custGeom>
              <a:avLst/>
              <a:gdLst/>
              <a:ahLst/>
              <a:cxnLst/>
              <a:rect l="l" t="t" r="r" b="b"/>
              <a:pathLst>
                <a:path w="6280" h="6501" extrusionOk="0">
                  <a:moveTo>
                    <a:pt x="3124" y="1"/>
                  </a:moveTo>
                  <a:cubicBezTo>
                    <a:pt x="2322" y="1"/>
                    <a:pt x="1521" y="177"/>
                    <a:pt x="911" y="530"/>
                  </a:cubicBezTo>
                  <a:cubicBezTo>
                    <a:pt x="304" y="886"/>
                    <a:pt x="1" y="1348"/>
                    <a:pt x="1" y="1809"/>
                  </a:cubicBezTo>
                  <a:lnTo>
                    <a:pt x="1" y="4679"/>
                  </a:lnTo>
                  <a:cubicBezTo>
                    <a:pt x="1" y="5140"/>
                    <a:pt x="291" y="5615"/>
                    <a:pt x="911" y="5971"/>
                  </a:cubicBezTo>
                  <a:cubicBezTo>
                    <a:pt x="1524" y="6324"/>
                    <a:pt x="2327" y="6501"/>
                    <a:pt x="3129" y="6501"/>
                  </a:cubicBezTo>
                  <a:cubicBezTo>
                    <a:pt x="3932" y="6501"/>
                    <a:pt x="4733" y="6324"/>
                    <a:pt x="5343" y="5971"/>
                  </a:cubicBezTo>
                  <a:cubicBezTo>
                    <a:pt x="5950" y="5615"/>
                    <a:pt x="6253" y="5154"/>
                    <a:pt x="6253" y="4692"/>
                  </a:cubicBezTo>
                  <a:lnTo>
                    <a:pt x="6273" y="1823"/>
                  </a:lnTo>
                  <a:cubicBezTo>
                    <a:pt x="6273" y="1829"/>
                    <a:pt x="6273" y="1836"/>
                    <a:pt x="6273" y="1842"/>
                  </a:cubicBezTo>
                  <a:cubicBezTo>
                    <a:pt x="6280" y="1368"/>
                    <a:pt x="5970" y="893"/>
                    <a:pt x="5343" y="530"/>
                  </a:cubicBezTo>
                  <a:cubicBezTo>
                    <a:pt x="4730" y="177"/>
                    <a:pt x="3927" y="1"/>
                    <a:pt x="3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7"/>
            <p:cNvSpPr/>
            <p:nvPr/>
          </p:nvSpPr>
          <p:spPr>
            <a:xfrm>
              <a:off x="4214674" y="4619076"/>
              <a:ext cx="41534" cy="31049"/>
            </a:xfrm>
            <a:custGeom>
              <a:avLst/>
              <a:gdLst/>
              <a:ahLst/>
              <a:cxnLst/>
              <a:rect l="l" t="t" r="r" b="b"/>
              <a:pathLst>
                <a:path w="6274" h="4692" extrusionOk="0">
                  <a:moveTo>
                    <a:pt x="1" y="0"/>
                  </a:moveTo>
                  <a:lnTo>
                    <a:pt x="1" y="2870"/>
                  </a:lnTo>
                  <a:cubicBezTo>
                    <a:pt x="1" y="3338"/>
                    <a:pt x="291" y="3806"/>
                    <a:pt x="911" y="4162"/>
                  </a:cubicBezTo>
                  <a:cubicBezTo>
                    <a:pt x="1524" y="4515"/>
                    <a:pt x="2327" y="4692"/>
                    <a:pt x="3129" y="4692"/>
                  </a:cubicBezTo>
                  <a:cubicBezTo>
                    <a:pt x="3932" y="4692"/>
                    <a:pt x="4733" y="4515"/>
                    <a:pt x="5343" y="4162"/>
                  </a:cubicBezTo>
                  <a:cubicBezTo>
                    <a:pt x="5950" y="3806"/>
                    <a:pt x="6253" y="3345"/>
                    <a:pt x="6253" y="2883"/>
                  </a:cubicBezTo>
                  <a:lnTo>
                    <a:pt x="6273" y="14"/>
                  </a:lnTo>
                  <a:lnTo>
                    <a:pt x="6273" y="14"/>
                  </a:lnTo>
                  <a:cubicBezTo>
                    <a:pt x="6267" y="475"/>
                    <a:pt x="5963" y="937"/>
                    <a:pt x="5363" y="1293"/>
                  </a:cubicBezTo>
                  <a:cubicBezTo>
                    <a:pt x="4750" y="1646"/>
                    <a:pt x="3946" y="1823"/>
                    <a:pt x="3143" y="1823"/>
                  </a:cubicBezTo>
                  <a:cubicBezTo>
                    <a:pt x="2340" y="1823"/>
                    <a:pt x="1537" y="1646"/>
                    <a:pt x="924" y="1293"/>
                  </a:cubicBezTo>
                  <a:cubicBezTo>
                    <a:pt x="304" y="937"/>
                    <a:pt x="1" y="462"/>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4" name="Google Shape;1854;p27"/>
          <p:cNvSpPr/>
          <p:nvPr/>
        </p:nvSpPr>
        <p:spPr>
          <a:xfrm>
            <a:off x="6409928" y="4711739"/>
            <a:ext cx="15286" cy="8867"/>
          </a:xfrm>
          <a:custGeom>
            <a:avLst/>
            <a:gdLst/>
            <a:ahLst/>
            <a:cxnLst/>
            <a:rect l="l" t="t" r="r" b="b"/>
            <a:pathLst>
              <a:path w="2309" h="1340" extrusionOk="0">
                <a:moveTo>
                  <a:pt x="2309" y="1"/>
                </a:moveTo>
                <a:cubicBezTo>
                  <a:pt x="2276" y="1"/>
                  <a:pt x="2249" y="7"/>
                  <a:pt x="2223" y="14"/>
                </a:cubicBezTo>
                <a:cubicBezTo>
                  <a:pt x="2183" y="27"/>
                  <a:pt x="2137" y="34"/>
                  <a:pt x="2091" y="47"/>
                </a:cubicBezTo>
                <a:cubicBezTo>
                  <a:pt x="2045" y="60"/>
                  <a:pt x="1999" y="73"/>
                  <a:pt x="1959" y="86"/>
                </a:cubicBezTo>
                <a:cubicBezTo>
                  <a:pt x="1920" y="93"/>
                  <a:pt x="1887" y="106"/>
                  <a:pt x="1854" y="119"/>
                </a:cubicBezTo>
                <a:cubicBezTo>
                  <a:pt x="1827" y="126"/>
                  <a:pt x="1808" y="133"/>
                  <a:pt x="1788" y="139"/>
                </a:cubicBezTo>
                <a:cubicBezTo>
                  <a:pt x="1768" y="146"/>
                  <a:pt x="1748" y="152"/>
                  <a:pt x="1728" y="159"/>
                </a:cubicBezTo>
                <a:cubicBezTo>
                  <a:pt x="1702" y="166"/>
                  <a:pt x="1682" y="172"/>
                  <a:pt x="1656" y="185"/>
                </a:cubicBezTo>
                <a:cubicBezTo>
                  <a:pt x="1623" y="198"/>
                  <a:pt x="1583" y="212"/>
                  <a:pt x="1550" y="225"/>
                </a:cubicBezTo>
                <a:cubicBezTo>
                  <a:pt x="1511" y="245"/>
                  <a:pt x="1471" y="258"/>
                  <a:pt x="1432" y="278"/>
                </a:cubicBezTo>
                <a:cubicBezTo>
                  <a:pt x="1418" y="284"/>
                  <a:pt x="1405" y="284"/>
                  <a:pt x="1399" y="291"/>
                </a:cubicBezTo>
                <a:cubicBezTo>
                  <a:pt x="1366" y="304"/>
                  <a:pt x="1339" y="317"/>
                  <a:pt x="1306" y="337"/>
                </a:cubicBezTo>
                <a:cubicBezTo>
                  <a:pt x="1260" y="357"/>
                  <a:pt x="1214" y="383"/>
                  <a:pt x="1168" y="410"/>
                </a:cubicBezTo>
                <a:cubicBezTo>
                  <a:pt x="1128" y="429"/>
                  <a:pt x="1089" y="449"/>
                  <a:pt x="1049" y="469"/>
                </a:cubicBezTo>
                <a:cubicBezTo>
                  <a:pt x="660" y="693"/>
                  <a:pt x="310" y="983"/>
                  <a:pt x="0" y="1340"/>
                </a:cubicBezTo>
                <a:lnTo>
                  <a:pt x="2309" y="1"/>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7"/>
          <p:cNvSpPr/>
          <p:nvPr/>
        </p:nvSpPr>
        <p:spPr>
          <a:xfrm>
            <a:off x="6470839" y="4876991"/>
            <a:ext cx="748" cy="437"/>
          </a:xfrm>
          <a:custGeom>
            <a:avLst/>
            <a:gdLst/>
            <a:ahLst/>
            <a:cxnLst/>
            <a:rect l="l" t="t" r="r" b="b"/>
            <a:pathLst>
              <a:path w="113" h="66" extrusionOk="0">
                <a:moveTo>
                  <a:pt x="113" y="0"/>
                </a:moveTo>
                <a:cubicBezTo>
                  <a:pt x="73" y="20"/>
                  <a:pt x="40" y="40"/>
                  <a:pt x="0" y="66"/>
                </a:cubicBezTo>
                <a:cubicBezTo>
                  <a:pt x="14" y="59"/>
                  <a:pt x="27" y="53"/>
                  <a:pt x="40" y="46"/>
                </a:cubicBezTo>
                <a:cubicBezTo>
                  <a:pt x="47" y="40"/>
                  <a:pt x="53" y="33"/>
                  <a:pt x="53" y="33"/>
                </a:cubicBezTo>
                <a:cubicBezTo>
                  <a:pt x="66" y="26"/>
                  <a:pt x="80" y="20"/>
                  <a:pt x="93" y="13"/>
                </a:cubicBezTo>
                <a:lnTo>
                  <a:pt x="113" y="0"/>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7"/>
          <p:cNvSpPr/>
          <p:nvPr/>
        </p:nvSpPr>
        <p:spPr>
          <a:xfrm>
            <a:off x="6497385" y="4762198"/>
            <a:ext cx="1801" cy="3322"/>
          </a:xfrm>
          <a:custGeom>
            <a:avLst/>
            <a:gdLst/>
            <a:ahLst/>
            <a:cxnLst/>
            <a:rect l="l" t="t" r="r" b="b"/>
            <a:pathLst>
              <a:path w="272" h="502" extrusionOk="0">
                <a:moveTo>
                  <a:pt x="271" y="502"/>
                </a:moveTo>
                <a:cubicBezTo>
                  <a:pt x="185" y="330"/>
                  <a:pt x="93" y="165"/>
                  <a:pt x="1" y="0"/>
                </a:cubicBezTo>
                <a:cubicBezTo>
                  <a:pt x="93" y="165"/>
                  <a:pt x="185" y="330"/>
                  <a:pt x="271" y="502"/>
                </a:cubicBez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7" name="Google Shape;1857;p27"/>
          <p:cNvGrpSpPr/>
          <p:nvPr/>
        </p:nvGrpSpPr>
        <p:grpSpPr>
          <a:xfrm>
            <a:off x="6300092" y="4620438"/>
            <a:ext cx="269374" cy="279338"/>
            <a:chOff x="6314624" y="4620438"/>
            <a:chExt cx="269374" cy="279338"/>
          </a:xfrm>
        </p:grpSpPr>
        <p:sp>
          <p:nvSpPr>
            <p:cNvPr id="1858" name="Google Shape;1858;p27"/>
            <p:cNvSpPr/>
            <p:nvPr/>
          </p:nvSpPr>
          <p:spPr>
            <a:xfrm>
              <a:off x="6331306" y="4620438"/>
              <a:ext cx="252692" cy="256647"/>
            </a:xfrm>
            <a:custGeom>
              <a:avLst/>
              <a:gdLst/>
              <a:ahLst/>
              <a:cxnLst/>
              <a:rect l="l" t="t" r="r" b="b"/>
              <a:pathLst>
                <a:path w="38171" h="38783" extrusionOk="0">
                  <a:moveTo>
                    <a:pt x="18" y="6090"/>
                  </a:moveTo>
                  <a:cubicBezTo>
                    <a:pt x="12" y="6094"/>
                    <a:pt x="6" y="6097"/>
                    <a:pt x="0" y="6100"/>
                  </a:cubicBezTo>
                  <a:lnTo>
                    <a:pt x="18" y="6090"/>
                  </a:lnTo>
                  <a:close/>
                  <a:moveTo>
                    <a:pt x="11742" y="0"/>
                  </a:moveTo>
                  <a:cubicBezTo>
                    <a:pt x="10912" y="0"/>
                    <a:pt x="10159" y="196"/>
                    <a:pt x="9511" y="573"/>
                  </a:cubicBezTo>
                  <a:lnTo>
                    <a:pt x="18" y="6090"/>
                  </a:lnTo>
                  <a:lnTo>
                    <a:pt x="18" y="6090"/>
                  </a:lnTo>
                  <a:cubicBezTo>
                    <a:pt x="47" y="6074"/>
                    <a:pt x="80" y="6057"/>
                    <a:pt x="112" y="6041"/>
                  </a:cubicBezTo>
                  <a:cubicBezTo>
                    <a:pt x="152" y="6015"/>
                    <a:pt x="191" y="5995"/>
                    <a:pt x="231" y="5975"/>
                  </a:cubicBezTo>
                  <a:cubicBezTo>
                    <a:pt x="264" y="5962"/>
                    <a:pt x="290" y="5949"/>
                    <a:pt x="323" y="5929"/>
                  </a:cubicBezTo>
                  <a:cubicBezTo>
                    <a:pt x="343" y="5922"/>
                    <a:pt x="363" y="5909"/>
                    <a:pt x="383" y="5903"/>
                  </a:cubicBezTo>
                  <a:cubicBezTo>
                    <a:pt x="422" y="5889"/>
                    <a:pt x="455" y="5870"/>
                    <a:pt x="495" y="5856"/>
                  </a:cubicBezTo>
                  <a:cubicBezTo>
                    <a:pt x="521" y="5843"/>
                    <a:pt x="554" y="5837"/>
                    <a:pt x="581" y="5823"/>
                  </a:cubicBezTo>
                  <a:cubicBezTo>
                    <a:pt x="600" y="5817"/>
                    <a:pt x="620" y="5810"/>
                    <a:pt x="640" y="5804"/>
                  </a:cubicBezTo>
                  <a:cubicBezTo>
                    <a:pt x="686" y="5784"/>
                    <a:pt x="739" y="5764"/>
                    <a:pt x="792" y="5751"/>
                  </a:cubicBezTo>
                  <a:cubicBezTo>
                    <a:pt x="825" y="5738"/>
                    <a:pt x="858" y="5724"/>
                    <a:pt x="897" y="5718"/>
                  </a:cubicBezTo>
                  <a:cubicBezTo>
                    <a:pt x="930" y="5705"/>
                    <a:pt x="970" y="5698"/>
                    <a:pt x="1009" y="5685"/>
                  </a:cubicBezTo>
                  <a:cubicBezTo>
                    <a:pt x="1029" y="5678"/>
                    <a:pt x="1056" y="5672"/>
                    <a:pt x="1082" y="5665"/>
                  </a:cubicBezTo>
                  <a:cubicBezTo>
                    <a:pt x="1095" y="5665"/>
                    <a:pt x="1108" y="5658"/>
                    <a:pt x="1121" y="5658"/>
                  </a:cubicBezTo>
                  <a:cubicBezTo>
                    <a:pt x="1148" y="5652"/>
                    <a:pt x="1174" y="5645"/>
                    <a:pt x="1201" y="5639"/>
                  </a:cubicBezTo>
                  <a:cubicBezTo>
                    <a:pt x="1220" y="5639"/>
                    <a:pt x="1234" y="5632"/>
                    <a:pt x="1253" y="5632"/>
                  </a:cubicBezTo>
                  <a:cubicBezTo>
                    <a:pt x="1280" y="5626"/>
                    <a:pt x="1306" y="5619"/>
                    <a:pt x="1339" y="5612"/>
                  </a:cubicBezTo>
                  <a:cubicBezTo>
                    <a:pt x="1418" y="5599"/>
                    <a:pt x="1497" y="5586"/>
                    <a:pt x="1583" y="5573"/>
                  </a:cubicBezTo>
                  <a:cubicBezTo>
                    <a:pt x="1610" y="5573"/>
                    <a:pt x="1636" y="5566"/>
                    <a:pt x="1669" y="5566"/>
                  </a:cubicBezTo>
                  <a:cubicBezTo>
                    <a:pt x="1689" y="5560"/>
                    <a:pt x="1715" y="5560"/>
                    <a:pt x="1735" y="5560"/>
                  </a:cubicBezTo>
                  <a:cubicBezTo>
                    <a:pt x="1774" y="5553"/>
                    <a:pt x="1814" y="5546"/>
                    <a:pt x="1854" y="5546"/>
                  </a:cubicBezTo>
                  <a:cubicBezTo>
                    <a:pt x="1880" y="5546"/>
                    <a:pt x="1913" y="5540"/>
                    <a:pt x="1946" y="5540"/>
                  </a:cubicBezTo>
                  <a:cubicBezTo>
                    <a:pt x="2037" y="5535"/>
                    <a:pt x="2130" y="5532"/>
                    <a:pt x="2224" y="5532"/>
                  </a:cubicBezTo>
                  <a:cubicBezTo>
                    <a:pt x="3370" y="5532"/>
                    <a:pt x="4663" y="5908"/>
                    <a:pt x="6029" y="6701"/>
                  </a:cubicBezTo>
                  <a:cubicBezTo>
                    <a:pt x="8977" y="8402"/>
                    <a:pt x="11569" y="11634"/>
                    <a:pt x="13086" y="15137"/>
                  </a:cubicBezTo>
                  <a:cubicBezTo>
                    <a:pt x="13396" y="14780"/>
                    <a:pt x="13746" y="14490"/>
                    <a:pt x="14135" y="14266"/>
                  </a:cubicBezTo>
                  <a:cubicBezTo>
                    <a:pt x="14175" y="14246"/>
                    <a:pt x="14214" y="14226"/>
                    <a:pt x="14254" y="14207"/>
                  </a:cubicBezTo>
                  <a:cubicBezTo>
                    <a:pt x="14300" y="14180"/>
                    <a:pt x="14346" y="14154"/>
                    <a:pt x="14392" y="14134"/>
                  </a:cubicBezTo>
                  <a:cubicBezTo>
                    <a:pt x="14425" y="14114"/>
                    <a:pt x="14452" y="14101"/>
                    <a:pt x="14485" y="14088"/>
                  </a:cubicBezTo>
                  <a:cubicBezTo>
                    <a:pt x="14491" y="14081"/>
                    <a:pt x="14504" y="14081"/>
                    <a:pt x="14518" y="14075"/>
                  </a:cubicBezTo>
                  <a:cubicBezTo>
                    <a:pt x="14557" y="14055"/>
                    <a:pt x="14597" y="14042"/>
                    <a:pt x="14636" y="14022"/>
                  </a:cubicBezTo>
                  <a:cubicBezTo>
                    <a:pt x="14669" y="14009"/>
                    <a:pt x="14709" y="13995"/>
                    <a:pt x="14742" y="13982"/>
                  </a:cubicBezTo>
                  <a:cubicBezTo>
                    <a:pt x="14768" y="13969"/>
                    <a:pt x="14788" y="13963"/>
                    <a:pt x="14814" y="13956"/>
                  </a:cubicBezTo>
                  <a:cubicBezTo>
                    <a:pt x="14834" y="13949"/>
                    <a:pt x="14854" y="13943"/>
                    <a:pt x="14874" y="13936"/>
                  </a:cubicBezTo>
                  <a:cubicBezTo>
                    <a:pt x="14894" y="13930"/>
                    <a:pt x="14913" y="13923"/>
                    <a:pt x="14940" y="13916"/>
                  </a:cubicBezTo>
                  <a:cubicBezTo>
                    <a:pt x="14973" y="13903"/>
                    <a:pt x="15006" y="13890"/>
                    <a:pt x="15045" y="13883"/>
                  </a:cubicBezTo>
                  <a:cubicBezTo>
                    <a:pt x="15085" y="13870"/>
                    <a:pt x="15131" y="13857"/>
                    <a:pt x="15177" y="13844"/>
                  </a:cubicBezTo>
                  <a:cubicBezTo>
                    <a:pt x="15223" y="13831"/>
                    <a:pt x="15269" y="13824"/>
                    <a:pt x="15309" y="13811"/>
                  </a:cubicBezTo>
                  <a:cubicBezTo>
                    <a:pt x="15335" y="13804"/>
                    <a:pt x="15362" y="13798"/>
                    <a:pt x="15395" y="13798"/>
                  </a:cubicBezTo>
                  <a:cubicBezTo>
                    <a:pt x="15395" y="13791"/>
                    <a:pt x="15401" y="13791"/>
                    <a:pt x="15408" y="13791"/>
                  </a:cubicBezTo>
                  <a:cubicBezTo>
                    <a:pt x="15434" y="13784"/>
                    <a:pt x="15467" y="13778"/>
                    <a:pt x="15494" y="13778"/>
                  </a:cubicBezTo>
                  <a:cubicBezTo>
                    <a:pt x="15527" y="13771"/>
                    <a:pt x="15560" y="13765"/>
                    <a:pt x="15593" y="13758"/>
                  </a:cubicBezTo>
                  <a:lnTo>
                    <a:pt x="15612" y="13758"/>
                  </a:lnTo>
                  <a:cubicBezTo>
                    <a:pt x="15652" y="13751"/>
                    <a:pt x="15692" y="13745"/>
                    <a:pt x="15731" y="13738"/>
                  </a:cubicBezTo>
                  <a:cubicBezTo>
                    <a:pt x="15744" y="13738"/>
                    <a:pt x="15758" y="13732"/>
                    <a:pt x="15771" y="13732"/>
                  </a:cubicBezTo>
                  <a:cubicBezTo>
                    <a:pt x="15810" y="13732"/>
                    <a:pt x="15857" y="13725"/>
                    <a:pt x="15903" y="13718"/>
                  </a:cubicBezTo>
                  <a:lnTo>
                    <a:pt x="15909" y="13718"/>
                  </a:lnTo>
                  <a:cubicBezTo>
                    <a:pt x="15949" y="13718"/>
                    <a:pt x="15982" y="13712"/>
                    <a:pt x="16021" y="13712"/>
                  </a:cubicBezTo>
                  <a:cubicBezTo>
                    <a:pt x="16041" y="13712"/>
                    <a:pt x="16061" y="13705"/>
                    <a:pt x="16081" y="13705"/>
                  </a:cubicBezTo>
                  <a:lnTo>
                    <a:pt x="16180" y="13705"/>
                  </a:lnTo>
                  <a:cubicBezTo>
                    <a:pt x="16246" y="13703"/>
                    <a:pt x="16312" y="13701"/>
                    <a:pt x="16380" y="13701"/>
                  </a:cubicBezTo>
                  <a:cubicBezTo>
                    <a:pt x="17524" y="13701"/>
                    <a:pt x="18812" y="14074"/>
                    <a:pt x="20170" y="14860"/>
                  </a:cubicBezTo>
                  <a:cubicBezTo>
                    <a:pt x="21193" y="15453"/>
                    <a:pt x="22175" y="16231"/>
                    <a:pt x="23079" y="17135"/>
                  </a:cubicBezTo>
                  <a:cubicBezTo>
                    <a:pt x="23211" y="17267"/>
                    <a:pt x="23336" y="17399"/>
                    <a:pt x="23468" y="17531"/>
                  </a:cubicBezTo>
                  <a:cubicBezTo>
                    <a:pt x="23653" y="17735"/>
                    <a:pt x="23844" y="17940"/>
                    <a:pt x="24022" y="18151"/>
                  </a:cubicBezTo>
                  <a:cubicBezTo>
                    <a:pt x="24147" y="18296"/>
                    <a:pt x="24266" y="18441"/>
                    <a:pt x="24385" y="18586"/>
                  </a:cubicBezTo>
                  <a:cubicBezTo>
                    <a:pt x="24563" y="18804"/>
                    <a:pt x="24734" y="19028"/>
                    <a:pt x="24906" y="19259"/>
                  </a:cubicBezTo>
                  <a:cubicBezTo>
                    <a:pt x="24959" y="19331"/>
                    <a:pt x="25018" y="19411"/>
                    <a:pt x="25071" y="19490"/>
                  </a:cubicBezTo>
                  <a:cubicBezTo>
                    <a:pt x="25183" y="19641"/>
                    <a:pt x="25288" y="19800"/>
                    <a:pt x="25394" y="19958"/>
                  </a:cubicBezTo>
                  <a:cubicBezTo>
                    <a:pt x="25506" y="20116"/>
                    <a:pt x="25605" y="20275"/>
                    <a:pt x="25711" y="20433"/>
                  </a:cubicBezTo>
                  <a:cubicBezTo>
                    <a:pt x="25862" y="20677"/>
                    <a:pt x="26014" y="20921"/>
                    <a:pt x="26153" y="21172"/>
                  </a:cubicBezTo>
                  <a:cubicBezTo>
                    <a:pt x="26205" y="21251"/>
                    <a:pt x="26251" y="21337"/>
                    <a:pt x="26298" y="21422"/>
                  </a:cubicBezTo>
                  <a:cubicBezTo>
                    <a:pt x="26390" y="21587"/>
                    <a:pt x="26482" y="21752"/>
                    <a:pt x="26568" y="21924"/>
                  </a:cubicBezTo>
                  <a:cubicBezTo>
                    <a:pt x="26614" y="22009"/>
                    <a:pt x="26660" y="22095"/>
                    <a:pt x="26700" y="22174"/>
                  </a:cubicBezTo>
                  <a:cubicBezTo>
                    <a:pt x="26832" y="22431"/>
                    <a:pt x="26957" y="22689"/>
                    <a:pt x="27069" y="22946"/>
                  </a:cubicBezTo>
                  <a:cubicBezTo>
                    <a:pt x="27188" y="23210"/>
                    <a:pt x="27300" y="23467"/>
                    <a:pt x="27406" y="23731"/>
                  </a:cubicBezTo>
                  <a:cubicBezTo>
                    <a:pt x="28191" y="25663"/>
                    <a:pt x="28639" y="27662"/>
                    <a:pt x="28633" y="29522"/>
                  </a:cubicBezTo>
                  <a:cubicBezTo>
                    <a:pt x="28633" y="29601"/>
                    <a:pt x="28633" y="29674"/>
                    <a:pt x="28626" y="29753"/>
                  </a:cubicBezTo>
                  <a:cubicBezTo>
                    <a:pt x="28626" y="29825"/>
                    <a:pt x="28626" y="29898"/>
                    <a:pt x="28619" y="29970"/>
                  </a:cubicBezTo>
                  <a:cubicBezTo>
                    <a:pt x="28619" y="30023"/>
                    <a:pt x="28613" y="30082"/>
                    <a:pt x="28613" y="30142"/>
                  </a:cubicBezTo>
                  <a:cubicBezTo>
                    <a:pt x="28606" y="30181"/>
                    <a:pt x="28606" y="30221"/>
                    <a:pt x="28600" y="30254"/>
                  </a:cubicBezTo>
                  <a:cubicBezTo>
                    <a:pt x="28600" y="30307"/>
                    <a:pt x="28593" y="30366"/>
                    <a:pt x="28586" y="30419"/>
                  </a:cubicBezTo>
                  <a:cubicBezTo>
                    <a:pt x="28580" y="30485"/>
                    <a:pt x="28573" y="30557"/>
                    <a:pt x="28567" y="30623"/>
                  </a:cubicBezTo>
                  <a:cubicBezTo>
                    <a:pt x="28567" y="30630"/>
                    <a:pt x="28560" y="30643"/>
                    <a:pt x="28560" y="30650"/>
                  </a:cubicBezTo>
                  <a:cubicBezTo>
                    <a:pt x="28553" y="30702"/>
                    <a:pt x="28547" y="30749"/>
                    <a:pt x="28540" y="30795"/>
                  </a:cubicBezTo>
                  <a:cubicBezTo>
                    <a:pt x="28540" y="30828"/>
                    <a:pt x="28534" y="30854"/>
                    <a:pt x="28527" y="30887"/>
                  </a:cubicBezTo>
                  <a:cubicBezTo>
                    <a:pt x="28520" y="30947"/>
                    <a:pt x="28507" y="31006"/>
                    <a:pt x="28501" y="31065"/>
                  </a:cubicBezTo>
                  <a:cubicBezTo>
                    <a:pt x="28487" y="31125"/>
                    <a:pt x="28474" y="31191"/>
                    <a:pt x="28468" y="31257"/>
                  </a:cubicBezTo>
                  <a:cubicBezTo>
                    <a:pt x="28448" y="31342"/>
                    <a:pt x="28428" y="31428"/>
                    <a:pt x="28408" y="31514"/>
                  </a:cubicBezTo>
                  <a:cubicBezTo>
                    <a:pt x="28395" y="31573"/>
                    <a:pt x="28382" y="31632"/>
                    <a:pt x="28369" y="31685"/>
                  </a:cubicBezTo>
                  <a:cubicBezTo>
                    <a:pt x="28349" y="31751"/>
                    <a:pt x="28336" y="31824"/>
                    <a:pt x="28316" y="31890"/>
                  </a:cubicBezTo>
                  <a:cubicBezTo>
                    <a:pt x="28316" y="31890"/>
                    <a:pt x="28316" y="31896"/>
                    <a:pt x="28309" y="31903"/>
                  </a:cubicBezTo>
                  <a:cubicBezTo>
                    <a:pt x="28296" y="31962"/>
                    <a:pt x="28276" y="32022"/>
                    <a:pt x="28263" y="32081"/>
                  </a:cubicBezTo>
                  <a:cubicBezTo>
                    <a:pt x="28257" y="32094"/>
                    <a:pt x="28257" y="32101"/>
                    <a:pt x="28250" y="32114"/>
                  </a:cubicBezTo>
                  <a:cubicBezTo>
                    <a:pt x="28237" y="32160"/>
                    <a:pt x="28224" y="32206"/>
                    <a:pt x="28204" y="32259"/>
                  </a:cubicBezTo>
                  <a:cubicBezTo>
                    <a:pt x="28197" y="32279"/>
                    <a:pt x="28191" y="32305"/>
                    <a:pt x="28184" y="32332"/>
                  </a:cubicBezTo>
                  <a:cubicBezTo>
                    <a:pt x="28171" y="32371"/>
                    <a:pt x="28158" y="32404"/>
                    <a:pt x="28144" y="32444"/>
                  </a:cubicBezTo>
                  <a:cubicBezTo>
                    <a:pt x="28138" y="32470"/>
                    <a:pt x="28125" y="32490"/>
                    <a:pt x="28118" y="32516"/>
                  </a:cubicBezTo>
                  <a:cubicBezTo>
                    <a:pt x="28105" y="32549"/>
                    <a:pt x="28098" y="32582"/>
                    <a:pt x="28085" y="32609"/>
                  </a:cubicBezTo>
                  <a:cubicBezTo>
                    <a:pt x="28072" y="32648"/>
                    <a:pt x="28052" y="32694"/>
                    <a:pt x="28039" y="32734"/>
                  </a:cubicBezTo>
                  <a:cubicBezTo>
                    <a:pt x="28019" y="32780"/>
                    <a:pt x="27999" y="32826"/>
                    <a:pt x="27980" y="32879"/>
                  </a:cubicBezTo>
                  <a:cubicBezTo>
                    <a:pt x="27960" y="32938"/>
                    <a:pt x="27933" y="32998"/>
                    <a:pt x="27907" y="33057"/>
                  </a:cubicBezTo>
                  <a:cubicBezTo>
                    <a:pt x="27881" y="33116"/>
                    <a:pt x="27854" y="33182"/>
                    <a:pt x="27821" y="33242"/>
                  </a:cubicBezTo>
                  <a:cubicBezTo>
                    <a:pt x="27749" y="33413"/>
                    <a:pt x="27663" y="33578"/>
                    <a:pt x="27577" y="33743"/>
                  </a:cubicBezTo>
                  <a:cubicBezTo>
                    <a:pt x="27551" y="33796"/>
                    <a:pt x="27518" y="33842"/>
                    <a:pt x="27491" y="33895"/>
                  </a:cubicBezTo>
                  <a:cubicBezTo>
                    <a:pt x="27465" y="33941"/>
                    <a:pt x="27439" y="33987"/>
                    <a:pt x="27412" y="34033"/>
                  </a:cubicBezTo>
                  <a:cubicBezTo>
                    <a:pt x="27393" y="34073"/>
                    <a:pt x="27366" y="34119"/>
                    <a:pt x="27340" y="34159"/>
                  </a:cubicBezTo>
                  <a:cubicBezTo>
                    <a:pt x="27320" y="34192"/>
                    <a:pt x="27300" y="34225"/>
                    <a:pt x="27280" y="34258"/>
                  </a:cubicBezTo>
                  <a:cubicBezTo>
                    <a:pt x="27050" y="34627"/>
                    <a:pt x="26799" y="34983"/>
                    <a:pt x="26529" y="35319"/>
                  </a:cubicBezTo>
                  <a:cubicBezTo>
                    <a:pt x="26496" y="35366"/>
                    <a:pt x="26456" y="35412"/>
                    <a:pt x="26416" y="35451"/>
                  </a:cubicBezTo>
                  <a:cubicBezTo>
                    <a:pt x="26383" y="35498"/>
                    <a:pt x="26350" y="35537"/>
                    <a:pt x="26317" y="35577"/>
                  </a:cubicBezTo>
                  <a:cubicBezTo>
                    <a:pt x="26291" y="35603"/>
                    <a:pt x="26265" y="35636"/>
                    <a:pt x="26238" y="35669"/>
                  </a:cubicBezTo>
                  <a:cubicBezTo>
                    <a:pt x="26199" y="35715"/>
                    <a:pt x="26159" y="35761"/>
                    <a:pt x="26120" y="35801"/>
                  </a:cubicBezTo>
                  <a:cubicBezTo>
                    <a:pt x="26034" y="35893"/>
                    <a:pt x="25955" y="35986"/>
                    <a:pt x="25869" y="36071"/>
                  </a:cubicBezTo>
                  <a:cubicBezTo>
                    <a:pt x="25783" y="36164"/>
                    <a:pt x="25691" y="36256"/>
                    <a:pt x="25599" y="36348"/>
                  </a:cubicBezTo>
                  <a:cubicBezTo>
                    <a:pt x="25447" y="36494"/>
                    <a:pt x="25295" y="36639"/>
                    <a:pt x="25143" y="36784"/>
                  </a:cubicBezTo>
                  <a:cubicBezTo>
                    <a:pt x="25104" y="36817"/>
                    <a:pt x="25064" y="36850"/>
                    <a:pt x="25025" y="36883"/>
                  </a:cubicBezTo>
                  <a:cubicBezTo>
                    <a:pt x="24998" y="36909"/>
                    <a:pt x="24965" y="36935"/>
                    <a:pt x="24939" y="36955"/>
                  </a:cubicBezTo>
                  <a:cubicBezTo>
                    <a:pt x="24893" y="36995"/>
                    <a:pt x="24847" y="37034"/>
                    <a:pt x="24800" y="37074"/>
                  </a:cubicBezTo>
                  <a:cubicBezTo>
                    <a:pt x="24754" y="37114"/>
                    <a:pt x="24708" y="37153"/>
                    <a:pt x="24662" y="37193"/>
                  </a:cubicBezTo>
                  <a:cubicBezTo>
                    <a:pt x="24616" y="37232"/>
                    <a:pt x="24563" y="37272"/>
                    <a:pt x="24517" y="37311"/>
                  </a:cubicBezTo>
                  <a:cubicBezTo>
                    <a:pt x="24424" y="37384"/>
                    <a:pt x="24326" y="37463"/>
                    <a:pt x="24227" y="37536"/>
                  </a:cubicBezTo>
                  <a:cubicBezTo>
                    <a:pt x="24180" y="37575"/>
                    <a:pt x="24134" y="37615"/>
                    <a:pt x="24081" y="37648"/>
                  </a:cubicBezTo>
                  <a:cubicBezTo>
                    <a:pt x="24029" y="37687"/>
                    <a:pt x="23983" y="37720"/>
                    <a:pt x="23930" y="37760"/>
                  </a:cubicBezTo>
                  <a:cubicBezTo>
                    <a:pt x="23884" y="37793"/>
                    <a:pt x="23837" y="37832"/>
                    <a:pt x="23785" y="37865"/>
                  </a:cubicBezTo>
                  <a:cubicBezTo>
                    <a:pt x="23732" y="37898"/>
                    <a:pt x="23686" y="37938"/>
                    <a:pt x="23633" y="37971"/>
                  </a:cubicBezTo>
                  <a:cubicBezTo>
                    <a:pt x="23580" y="38011"/>
                    <a:pt x="23534" y="38044"/>
                    <a:pt x="23481" y="38076"/>
                  </a:cubicBezTo>
                  <a:cubicBezTo>
                    <a:pt x="23382" y="38149"/>
                    <a:pt x="23277" y="38215"/>
                    <a:pt x="23178" y="38281"/>
                  </a:cubicBezTo>
                  <a:cubicBezTo>
                    <a:pt x="23072" y="38354"/>
                    <a:pt x="22973" y="38419"/>
                    <a:pt x="22868" y="38479"/>
                  </a:cubicBezTo>
                  <a:lnTo>
                    <a:pt x="22868" y="38485"/>
                  </a:lnTo>
                  <a:cubicBezTo>
                    <a:pt x="22716" y="38578"/>
                    <a:pt x="22571" y="38664"/>
                    <a:pt x="22419" y="38756"/>
                  </a:cubicBezTo>
                  <a:cubicBezTo>
                    <a:pt x="22413" y="38762"/>
                    <a:pt x="22406" y="38762"/>
                    <a:pt x="22400" y="38769"/>
                  </a:cubicBezTo>
                  <a:lnTo>
                    <a:pt x="22380" y="38782"/>
                  </a:lnTo>
                  <a:lnTo>
                    <a:pt x="22380" y="38782"/>
                  </a:lnTo>
                  <a:lnTo>
                    <a:pt x="31759" y="33328"/>
                  </a:lnTo>
                  <a:cubicBezTo>
                    <a:pt x="31970" y="33202"/>
                    <a:pt x="32181" y="33077"/>
                    <a:pt x="32392" y="32945"/>
                  </a:cubicBezTo>
                  <a:cubicBezTo>
                    <a:pt x="32874" y="32642"/>
                    <a:pt x="33349" y="32312"/>
                    <a:pt x="33804" y="31962"/>
                  </a:cubicBezTo>
                  <a:cubicBezTo>
                    <a:pt x="33988" y="31817"/>
                    <a:pt x="34166" y="31679"/>
                    <a:pt x="34345" y="31527"/>
                  </a:cubicBezTo>
                  <a:cubicBezTo>
                    <a:pt x="34430" y="31454"/>
                    <a:pt x="34516" y="31375"/>
                    <a:pt x="34602" y="31303"/>
                  </a:cubicBezTo>
                  <a:cubicBezTo>
                    <a:pt x="36660" y="29476"/>
                    <a:pt x="38144" y="27081"/>
                    <a:pt x="38157" y="23988"/>
                  </a:cubicBezTo>
                  <a:cubicBezTo>
                    <a:pt x="38170" y="18599"/>
                    <a:pt x="34378" y="12037"/>
                    <a:pt x="29688" y="9326"/>
                  </a:cubicBezTo>
                  <a:cubicBezTo>
                    <a:pt x="28323" y="8538"/>
                    <a:pt x="27032" y="8165"/>
                    <a:pt x="25886" y="8165"/>
                  </a:cubicBezTo>
                  <a:cubicBezTo>
                    <a:pt x="25056" y="8165"/>
                    <a:pt x="24302" y="8362"/>
                    <a:pt x="23653" y="8739"/>
                  </a:cubicBezTo>
                  <a:lnTo>
                    <a:pt x="22518" y="9398"/>
                  </a:lnTo>
                  <a:cubicBezTo>
                    <a:pt x="21819" y="7835"/>
                    <a:pt x="20909" y="6331"/>
                    <a:pt x="19847" y="4992"/>
                  </a:cubicBezTo>
                  <a:cubicBezTo>
                    <a:pt x="19603" y="4689"/>
                    <a:pt x="19352" y="4386"/>
                    <a:pt x="19095" y="4102"/>
                  </a:cubicBezTo>
                  <a:cubicBezTo>
                    <a:pt x="19036" y="4036"/>
                    <a:pt x="18976" y="3977"/>
                    <a:pt x="18917" y="3911"/>
                  </a:cubicBezTo>
                  <a:cubicBezTo>
                    <a:pt x="18745" y="3719"/>
                    <a:pt x="18567" y="3541"/>
                    <a:pt x="18383" y="3357"/>
                  </a:cubicBezTo>
                  <a:cubicBezTo>
                    <a:pt x="18343" y="3317"/>
                    <a:pt x="18304" y="3277"/>
                    <a:pt x="18257" y="3238"/>
                  </a:cubicBezTo>
                  <a:cubicBezTo>
                    <a:pt x="18218" y="3198"/>
                    <a:pt x="18178" y="3159"/>
                    <a:pt x="18139" y="3126"/>
                  </a:cubicBezTo>
                  <a:cubicBezTo>
                    <a:pt x="18099" y="3086"/>
                    <a:pt x="18053" y="3040"/>
                    <a:pt x="18013" y="3000"/>
                  </a:cubicBezTo>
                  <a:cubicBezTo>
                    <a:pt x="17974" y="2967"/>
                    <a:pt x="17934" y="2928"/>
                    <a:pt x="17895" y="2895"/>
                  </a:cubicBezTo>
                  <a:cubicBezTo>
                    <a:pt x="17855" y="2855"/>
                    <a:pt x="17809" y="2822"/>
                    <a:pt x="17769" y="2783"/>
                  </a:cubicBezTo>
                  <a:cubicBezTo>
                    <a:pt x="17730" y="2750"/>
                    <a:pt x="17684" y="2710"/>
                    <a:pt x="17644" y="2671"/>
                  </a:cubicBezTo>
                  <a:cubicBezTo>
                    <a:pt x="17486" y="2539"/>
                    <a:pt x="17327" y="2407"/>
                    <a:pt x="17169" y="2275"/>
                  </a:cubicBezTo>
                  <a:cubicBezTo>
                    <a:pt x="17129" y="2248"/>
                    <a:pt x="17090" y="2216"/>
                    <a:pt x="17057" y="2189"/>
                  </a:cubicBezTo>
                  <a:cubicBezTo>
                    <a:pt x="16833" y="2011"/>
                    <a:pt x="16602" y="1840"/>
                    <a:pt x="16371" y="1681"/>
                  </a:cubicBezTo>
                  <a:cubicBezTo>
                    <a:pt x="16325" y="1655"/>
                    <a:pt x="16279" y="1622"/>
                    <a:pt x="16232" y="1589"/>
                  </a:cubicBezTo>
                  <a:cubicBezTo>
                    <a:pt x="16008" y="1437"/>
                    <a:pt x="15784" y="1299"/>
                    <a:pt x="15553" y="1167"/>
                  </a:cubicBezTo>
                  <a:cubicBezTo>
                    <a:pt x="14183" y="375"/>
                    <a:pt x="12889" y="0"/>
                    <a:pt x="117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7"/>
            <p:cNvSpPr/>
            <p:nvPr/>
          </p:nvSpPr>
          <p:spPr>
            <a:xfrm>
              <a:off x="6314624" y="4657046"/>
              <a:ext cx="206279" cy="242730"/>
            </a:xfrm>
            <a:custGeom>
              <a:avLst/>
              <a:gdLst/>
              <a:ahLst/>
              <a:cxnLst/>
              <a:rect l="l" t="t" r="r" b="b"/>
              <a:pathLst>
                <a:path w="31160" h="36680" extrusionOk="0">
                  <a:moveTo>
                    <a:pt x="4744" y="0"/>
                  </a:moveTo>
                  <a:cubicBezTo>
                    <a:pt x="4650" y="0"/>
                    <a:pt x="4557" y="3"/>
                    <a:pt x="4466" y="8"/>
                  </a:cubicBezTo>
                  <a:cubicBezTo>
                    <a:pt x="4433" y="8"/>
                    <a:pt x="4400" y="14"/>
                    <a:pt x="4367" y="14"/>
                  </a:cubicBezTo>
                  <a:cubicBezTo>
                    <a:pt x="4334" y="14"/>
                    <a:pt x="4294" y="21"/>
                    <a:pt x="4255" y="28"/>
                  </a:cubicBezTo>
                  <a:cubicBezTo>
                    <a:pt x="4235" y="28"/>
                    <a:pt x="4209" y="28"/>
                    <a:pt x="4182" y="34"/>
                  </a:cubicBezTo>
                  <a:cubicBezTo>
                    <a:pt x="4156" y="34"/>
                    <a:pt x="4130" y="41"/>
                    <a:pt x="4103" y="41"/>
                  </a:cubicBezTo>
                  <a:cubicBezTo>
                    <a:pt x="4017" y="54"/>
                    <a:pt x="3938" y="67"/>
                    <a:pt x="3859" y="80"/>
                  </a:cubicBezTo>
                  <a:cubicBezTo>
                    <a:pt x="3826" y="87"/>
                    <a:pt x="3800" y="94"/>
                    <a:pt x="3773" y="100"/>
                  </a:cubicBezTo>
                  <a:cubicBezTo>
                    <a:pt x="3754" y="100"/>
                    <a:pt x="3740" y="107"/>
                    <a:pt x="3721" y="107"/>
                  </a:cubicBezTo>
                  <a:cubicBezTo>
                    <a:pt x="3694" y="113"/>
                    <a:pt x="3668" y="120"/>
                    <a:pt x="3641" y="126"/>
                  </a:cubicBezTo>
                  <a:cubicBezTo>
                    <a:pt x="3628" y="126"/>
                    <a:pt x="3615" y="133"/>
                    <a:pt x="3602" y="133"/>
                  </a:cubicBezTo>
                  <a:cubicBezTo>
                    <a:pt x="3576" y="140"/>
                    <a:pt x="3549" y="146"/>
                    <a:pt x="3529" y="153"/>
                  </a:cubicBezTo>
                  <a:cubicBezTo>
                    <a:pt x="3490" y="166"/>
                    <a:pt x="3450" y="173"/>
                    <a:pt x="3417" y="186"/>
                  </a:cubicBezTo>
                  <a:cubicBezTo>
                    <a:pt x="3378" y="192"/>
                    <a:pt x="3345" y="206"/>
                    <a:pt x="3312" y="219"/>
                  </a:cubicBezTo>
                  <a:cubicBezTo>
                    <a:pt x="3259" y="232"/>
                    <a:pt x="3206" y="252"/>
                    <a:pt x="3160" y="272"/>
                  </a:cubicBezTo>
                  <a:cubicBezTo>
                    <a:pt x="3140" y="278"/>
                    <a:pt x="3120" y="285"/>
                    <a:pt x="3101" y="291"/>
                  </a:cubicBezTo>
                  <a:cubicBezTo>
                    <a:pt x="3074" y="305"/>
                    <a:pt x="3041" y="311"/>
                    <a:pt x="3008" y="324"/>
                  </a:cubicBezTo>
                  <a:cubicBezTo>
                    <a:pt x="2975" y="338"/>
                    <a:pt x="2942" y="357"/>
                    <a:pt x="2903" y="371"/>
                  </a:cubicBezTo>
                  <a:cubicBezTo>
                    <a:pt x="2883" y="377"/>
                    <a:pt x="2863" y="390"/>
                    <a:pt x="2843" y="397"/>
                  </a:cubicBezTo>
                  <a:cubicBezTo>
                    <a:pt x="2810" y="417"/>
                    <a:pt x="2777" y="430"/>
                    <a:pt x="2751" y="443"/>
                  </a:cubicBezTo>
                  <a:cubicBezTo>
                    <a:pt x="2705" y="463"/>
                    <a:pt x="2665" y="483"/>
                    <a:pt x="2626" y="509"/>
                  </a:cubicBezTo>
                  <a:cubicBezTo>
                    <a:pt x="2593" y="529"/>
                    <a:pt x="2553" y="549"/>
                    <a:pt x="2514" y="568"/>
                  </a:cubicBezTo>
                  <a:cubicBezTo>
                    <a:pt x="2514" y="568"/>
                    <a:pt x="2514" y="568"/>
                    <a:pt x="2507" y="575"/>
                  </a:cubicBezTo>
                  <a:cubicBezTo>
                    <a:pt x="2316" y="687"/>
                    <a:pt x="2131" y="812"/>
                    <a:pt x="1960" y="958"/>
                  </a:cubicBezTo>
                  <a:cubicBezTo>
                    <a:pt x="1953" y="958"/>
                    <a:pt x="1953" y="964"/>
                    <a:pt x="1953" y="964"/>
                  </a:cubicBezTo>
                  <a:cubicBezTo>
                    <a:pt x="1867" y="1037"/>
                    <a:pt x="1781" y="1109"/>
                    <a:pt x="1702" y="1188"/>
                  </a:cubicBezTo>
                  <a:cubicBezTo>
                    <a:pt x="1669" y="1215"/>
                    <a:pt x="1643" y="1248"/>
                    <a:pt x="1617" y="1274"/>
                  </a:cubicBezTo>
                  <a:cubicBezTo>
                    <a:pt x="1537" y="1353"/>
                    <a:pt x="1465" y="1432"/>
                    <a:pt x="1392" y="1518"/>
                  </a:cubicBezTo>
                  <a:cubicBezTo>
                    <a:pt x="1386" y="1531"/>
                    <a:pt x="1373" y="1545"/>
                    <a:pt x="1359" y="1564"/>
                  </a:cubicBezTo>
                  <a:cubicBezTo>
                    <a:pt x="1326" y="1604"/>
                    <a:pt x="1293" y="1650"/>
                    <a:pt x="1260" y="1690"/>
                  </a:cubicBezTo>
                  <a:cubicBezTo>
                    <a:pt x="1227" y="1736"/>
                    <a:pt x="1194" y="1782"/>
                    <a:pt x="1161" y="1822"/>
                  </a:cubicBezTo>
                  <a:cubicBezTo>
                    <a:pt x="1089" y="1921"/>
                    <a:pt x="1030" y="2019"/>
                    <a:pt x="964" y="2125"/>
                  </a:cubicBezTo>
                  <a:cubicBezTo>
                    <a:pt x="871" y="2283"/>
                    <a:pt x="785" y="2448"/>
                    <a:pt x="700" y="2620"/>
                  </a:cubicBezTo>
                  <a:cubicBezTo>
                    <a:pt x="673" y="2672"/>
                    <a:pt x="647" y="2732"/>
                    <a:pt x="627" y="2791"/>
                  </a:cubicBezTo>
                  <a:cubicBezTo>
                    <a:pt x="601" y="2851"/>
                    <a:pt x="574" y="2903"/>
                    <a:pt x="555" y="2963"/>
                  </a:cubicBezTo>
                  <a:cubicBezTo>
                    <a:pt x="548" y="2969"/>
                    <a:pt x="548" y="2982"/>
                    <a:pt x="541" y="2989"/>
                  </a:cubicBezTo>
                  <a:cubicBezTo>
                    <a:pt x="522" y="3042"/>
                    <a:pt x="502" y="3101"/>
                    <a:pt x="482" y="3161"/>
                  </a:cubicBezTo>
                  <a:cubicBezTo>
                    <a:pt x="436" y="3286"/>
                    <a:pt x="396" y="3411"/>
                    <a:pt x="357" y="3543"/>
                  </a:cubicBezTo>
                  <a:cubicBezTo>
                    <a:pt x="337" y="3609"/>
                    <a:pt x="317" y="3675"/>
                    <a:pt x="304" y="3741"/>
                  </a:cubicBezTo>
                  <a:cubicBezTo>
                    <a:pt x="284" y="3813"/>
                    <a:pt x="264" y="3879"/>
                    <a:pt x="251" y="3952"/>
                  </a:cubicBezTo>
                  <a:cubicBezTo>
                    <a:pt x="231" y="4018"/>
                    <a:pt x="218" y="4091"/>
                    <a:pt x="205" y="4163"/>
                  </a:cubicBezTo>
                  <a:cubicBezTo>
                    <a:pt x="192" y="4222"/>
                    <a:pt x="179" y="4288"/>
                    <a:pt x="172" y="4354"/>
                  </a:cubicBezTo>
                  <a:cubicBezTo>
                    <a:pt x="165" y="4374"/>
                    <a:pt x="159" y="4394"/>
                    <a:pt x="159" y="4414"/>
                  </a:cubicBezTo>
                  <a:cubicBezTo>
                    <a:pt x="152" y="4466"/>
                    <a:pt x="139" y="4513"/>
                    <a:pt x="133" y="4565"/>
                  </a:cubicBezTo>
                  <a:cubicBezTo>
                    <a:pt x="126" y="4612"/>
                    <a:pt x="119" y="4658"/>
                    <a:pt x="113" y="4704"/>
                  </a:cubicBezTo>
                  <a:cubicBezTo>
                    <a:pt x="100" y="4803"/>
                    <a:pt x="93" y="4895"/>
                    <a:pt x="80" y="4994"/>
                  </a:cubicBezTo>
                  <a:cubicBezTo>
                    <a:pt x="73" y="5034"/>
                    <a:pt x="73" y="5080"/>
                    <a:pt x="67" y="5126"/>
                  </a:cubicBezTo>
                  <a:cubicBezTo>
                    <a:pt x="53" y="5271"/>
                    <a:pt x="47" y="5423"/>
                    <a:pt x="40" y="5575"/>
                  </a:cubicBezTo>
                  <a:cubicBezTo>
                    <a:pt x="34" y="5627"/>
                    <a:pt x="34" y="5680"/>
                    <a:pt x="34" y="5733"/>
                  </a:cubicBezTo>
                  <a:cubicBezTo>
                    <a:pt x="34" y="5753"/>
                    <a:pt x="34" y="5772"/>
                    <a:pt x="34" y="5799"/>
                  </a:cubicBezTo>
                  <a:cubicBezTo>
                    <a:pt x="27" y="5871"/>
                    <a:pt x="27" y="5944"/>
                    <a:pt x="27" y="6023"/>
                  </a:cubicBezTo>
                  <a:cubicBezTo>
                    <a:pt x="1" y="15798"/>
                    <a:pt x="14755" y="35638"/>
                    <a:pt x="15527" y="36680"/>
                  </a:cubicBezTo>
                  <a:cubicBezTo>
                    <a:pt x="15540" y="36680"/>
                    <a:pt x="15553" y="36673"/>
                    <a:pt x="15573" y="36673"/>
                  </a:cubicBezTo>
                  <a:lnTo>
                    <a:pt x="15580" y="36673"/>
                  </a:lnTo>
                  <a:cubicBezTo>
                    <a:pt x="15600" y="36667"/>
                    <a:pt x="15619" y="36660"/>
                    <a:pt x="15639" y="36660"/>
                  </a:cubicBezTo>
                  <a:cubicBezTo>
                    <a:pt x="15652" y="36654"/>
                    <a:pt x="15666" y="36654"/>
                    <a:pt x="15685" y="36654"/>
                  </a:cubicBezTo>
                  <a:cubicBezTo>
                    <a:pt x="15699" y="36647"/>
                    <a:pt x="15712" y="36647"/>
                    <a:pt x="15725" y="36640"/>
                  </a:cubicBezTo>
                  <a:cubicBezTo>
                    <a:pt x="16015" y="36588"/>
                    <a:pt x="16549" y="36476"/>
                    <a:pt x="17255" y="36291"/>
                  </a:cubicBezTo>
                  <a:cubicBezTo>
                    <a:pt x="17295" y="36284"/>
                    <a:pt x="17334" y="36271"/>
                    <a:pt x="17374" y="36264"/>
                  </a:cubicBezTo>
                  <a:cubicBezTo>
                    <a:pt x="17499" y="36232"/>
                    <a:pt x="17625" y="36199"/>
                    <a:pt x="17756" y="36166"/>
                  </a:cubicBezTo>
                  <a:cubicBezTo>
                    <a:pt x="17849" y="36139"/>
                    <a:pt x="17941" y="36113"/>
                    <a:pt x="18040" y="36086"/>
                  </a:cubicBezTo>
                  <a:cubicBezTo>
                    <a:pt x="18086" y="36073"/>
                    <a:pt x="18139" y="36053"/>
                    <a:pt x="18192" y="36040"/>
                  </a:cubicBezTo>
                  <a:cubicBezTo>
                    <a:pt x="18271" y="36020"/>
                    <a:pt x="18350" y="35994"/>
                    <a:pt x="18436" y="35968"/>
                  </a:cubicBezTo>
                  <a:cubicBezTo>
                    <a:pt x="18462" y="35961"/>
                    <a:pt x="18489" y="35954"/>
                    <a:pt x="18515" y="35948"/>
                  </a:cubicBezTo>
                  <a:cubicBezTo>
                    <a:pt x="18568" y="35935"/>
                    <a:pt x="18614" y="35915"/>
                    <a:pt x="18667" y="35902"/>
                  </a:cubicBezTo>
                  <a:cubicBezTo>
                    <a:pt x="18739" y="35882"/>
                    <a:pt x="18805" y="35862"/>
                    <a:pt x="18878" y="35836"/>
                  </a:cubicBezTo>
                  <a:cubicBezTo>
                    <a:pt x="18970" y="35809"/>
                    <a:pt x="19076" y="35776"/>
                    <a:pt x="19175" y="35743"/>
                  </a:cubicBezTo>
                  <a:cubicBezTo>
                    <a:pt x="19227" y="35724"/>
                    <a:pt x="19287" y="35710"/>
                    <a:pt x="19346" y="35691"/>
                  </a:cubicBezTo>
                  <a:cubicBezTo>
                    <a:pt x="19445" y="35658"/>
                    <a:pt x="19551" y="35625"/>
                    <a:pt x="19649" y="35592"/>
                  </a:cubicBezTo>
                  <a:cubicBezTo>
                    <a:pt x="19729" y="35565"/>
                    <a:pt x="19801" y="35539"/>
                    <a:pt x="19880" y="35513"/>
                  </a:cubicBezTo>
                  <a:cubicBezTo>
                    <a:pt x="20058" y="35453"/>
                    <a:pt x="20243" y="35387"/>
                    <a:pt x="20434" y="35315"/>
                  </a:cubicBezTo>
                  <a:cubicBezTo>
                    <a:pt x="20494" y="35295"/>
                    <a:pt x="20553" y="35275"/>
                    <a:pt x="20619" y="35249"/>
                  </a:cubicBezTo>
                  <a:cubicBezTo>
                    <a:pt x="20678" y="35229"/>
                    <a:pt x="20744" y="35203"/>
                    <a:pt x="20810" y="35176"/>
                  </a:cubicBezTo>
                  <a:cubicBezTo>
                    <a:pt x="20870" y="35156"/>
                    <a:pt x="20936" y="35130"/>
                    <a:pt x="20995" y="35104"/>
                  </a:cubicBezTo>
                  <a:cubicBezTo>
                    <a:pt x="21127" y="35057"/>
                    <a:pt x="21252" y="35005"/>
                    <a:pt x="21384" y="34952"/>
                  </a:cubicBezTo>
                  <a:cubicBezTo>
                    <a:pt x="21450" y="34932"/>
                    <a:pt x="21510" y="34906"/>
                    <a:pt x="21575" y="34879"/>
                  </a:cubicBezTo>
                  <a:cubicBezTo>
                    <a:pt x="21635" y="34853"/>
                    <a:pt x="21694" y="34827"/>
                    <a:pt x="21754" y="34807"/>
                  </a:cubicBezTo>
                  <a:cubicBezTo>
                    <a:pt x="21839" y="34767"/>
                    <a:pt x="21932" y="34728"/>
                    <a:pt x="22024" y="34695"/>
                  </a:cubicBezTo>
                  <a:cubicBezTo>
                    <a:pt x="22195" y="34616"/>
                    <a:pt x="22374" y="34536"/>
                    <a:pt x="22552" y="34457"/>
                  </a:cubicBezTo>
                  <a:cubicBezTo>
                    <a:pt x="22624" y="34424"/>
                    <a:pt x="22690" y="34398"/>
                    <a:pt x="22763" y="34365"/>
                  </a:cubicBezTo>
                  <a:cubicBezTo>
                    <a:pt x="22895" y="34306"/>
                    <a:pt x="23027" y="34240"/>
                    <a:pt x="23158" y="34174"/>
                  </a:cubicBezTo>
                  <a:cubicBezTo>
                    <a:pt x="23224" y="34147"/>
                    <a:pt x="23290" y="34114"/>
                    <a:pt x="23356" y="34081"/>
                  </a:cubicBezTo>
                  <a:cubicBezTo>
                    <a:pt x="23422" y="34048"/>
                    <a:pt x="23488" y="34015"/>
                    <a:pt x="23554" y="33982"/>
                  </a:cubicBezTo>
                  <a:cubicBezTo>
                    <a:pt x="23699" y="33910"/>
                    <a:pt x="23838" y="33837"/>
                    <a:pt x="23976" y="33765"/>
                  </a:cubicBezTo>
                  <a:cubicBezTo>
                    <a:pt x="24095" y="33699"/>
                    <a:pt x="24214" y="33633"/>
                    <a:pt x="24333" y="33567"/>
                  </a:cubicBezTo>
                  <a:lnTo>
                    <a:pt x="24352" y="33560"/>
                  </a:lnTo>
                  <a:cubicBezTo>
                    <a:pt x="24418" y="33521"/>
                    <a:pt x="24484" y="33488"/>
                    <a:pt x="24550" y="33448"/>
                  </a:cubicBezTo>
                  <a:cubicBezTo>
                    <a:pt x="24616" y="33415"/>
                    <a:pt x="24682" y="33376"/>
                    <a:pt x="24741" y="33336"/>
                  </a:cubicBezTo>
                  <a:cubicBezTo>
                    <a:pt x="24748" y="33336"/>
                    <a:pt x="24755" y="33329"/>
                    <a:pt x="24761" y="33329"/>
                  </a:cubicBezTo>
                  <a:cubicBezTo>
                    <a:pt x="24768" y="33323"/>
                    <a:pt x="24774" y="33323"/>
                    <a:pt x="24781" y="33316"/>
                  </a:cubicBezTo>
                  <a:cubicBezTo>
                    <a:pt x="24788" y="33310"/>
                    <a:pt x="24801" y="33303"/>
                    <a:pt x="24807" y="33303"/>
                  </a:cubicBezTo>
                  <a:cubicBezTo>
                    <a:pt x="24821" y="33296"/>
                    <a:pt x="24834" y="33290"/>
                    <a:pt x="24840" y="33277"/>
                  </a:cubicBezTo>
                  <a:cubicBezTo>
                    <a:pt x="24847" y="33277"/>
                    <a:pt x="24854" y="33270"/>
                    <a:pt x="24860" y="33270"/>
                  </a:cubicBezTo>
                  <a:cubicBezTo>
                    <a:pt x="24873" y="33263"/>
                    <a:pt x="24887" y="33257"/>
                    <a:pt x="24900" y="33250"/>
                  </a:cubicBezTo>
                  <a:lnTo>
                    <a:pt x="24920" y="33237"/>
                  </a:lnTo>
                  <a:cubicBezTo>
                    <a:pt x="24926" y="33230"/>
                    <a:pt x="24933" y="33224"/>
                    <a:pt x="24939" y="33224"/>
                  </a:cubicBezTo>
                  <a:cubicBezTo>
                    <a:pt x="25091" y="33132"/>
                    <a:pt x="25236" y="33039"/>
                    <a:pt x="25388" y="32953"/>
                  </a:cubicBezTo>
                  <a:lnTo>
                    <a:pt x="25388" y="32947"/>
                  </a:lnTo>
                  <a:cubicBezTo>
                    <a:pt x="25493" y="32881"/>
                    <a:pt x="25592" y="32822"/>
                    <a:pt x="25698" y="32749"/>
                  </a:cubicBezTo>
                  <a:cubicBezTo>
                    <a:pt x="25797" y="32683"/>
                    <a:pt x="25902" y="32617"/>
                    <a:pt x="26001" y="32544"/>
                  </a:cubicBezTo>
                  <a:cubicBezTo>
                    <a:pt x="26054" y="32512"/>
                    <a:pt x="26100" y="32472"/>
                    <a:pt x="26153" y="32439"/>
                  </a:cubicBezTo>
                  <a:cubicBezTo>
                    <a:pt x="26206" y="32406"/>
                    <a:pt x="26252" y="32366"/>
                    <a:pt x="26305" y="32333"/>
                  </a:cubicBezTo>
                  <a:cubicBezTo>
                    <a:pt x="26351" y="32300"/>
                    <a:pt x="26404" y="32261"/>
                    <a:pt x="26450" y="32228"/>
                  </a:cubicBezTo>
                  <a:cubicBezTo>
                    <a:pt x="26503" y="32188"/>
                    <a:pt x="26549" y="32155"/>
                    <a:pt x="26601" y="32116"/>
                  </a:cubicBezTo>
                  <a:cubicBezTo>
                    <a:pt x="26654" y="32076"/>
                    <a:pt x="26700" y="32043"/>
                    <a:pt x="26747" y="32004"/>
                  </a:cubicBezTo>
                  <a:cubicBezTo>
                    <a:pt x="26846" y="31931"/>
                    <a:pt x="26944" y="31852"/>
                    <a:pt x="27037" y="31779"/>
                  </a:cubicBezTo>
                  <a:cubicBezTo>
                    <a:pt x="27083" y="31740"/>
                    <a:pt x="27136" y="31700"/>
                    <a:pt x="27182" y="31661"/>
                  </a:cubicBezTo>
                  <a:cubicBezTo>
                    <a:pt x="27228" y="31621"/>
                    <a:pt x="27274" y="31582"/>
                    <a:pt x="27320" y="31542"/>
                  </a:cubicBezTo>
                  <a:cubicBezTo>
                    <a:pt x="27367" y="31502"/>
                    <a:pt x="27413" y="31463"/>
                    <a:pt x="27459" y="31423"/>
                  </a:cubicBezTo>
                  <a:cubicBezTo>
                    <a:pt x="27485" y="31403"/>
                    <a:pt x="27518" y="31377"/>
                    <a:pt x="27545" y="31351"/>
                  </a:cubicBezTo>
                  <a:cubicBezTo>
                    <a:pt x="27584" y="31318"/>
                    <a:pt x="27624" y="31285"/>
                    <a:pt x="27663" y="31252"/>
                  </a:cubicBezTo>
                  <a:cubicBezTo>
                    <a:pt x="27815" y="31107"/>
                    <a:pt x="27967" y="30962"/>
                    <a:pt x="28119" y="30816"/>
                  </a:cubicBezTo>
                  <a:cubicBezTo>
                    <a:pt x="28211" y="30724"/>
                    <a:pt x="28303" y="30632"/>
                    <a:pt x="28389" y="30539"/>
                  </a:cubicBezTo>
                  <a:cubicBezTo>
                    <a:pt x="28475" y="30454"/>
                    <a:pt x="28554" y="30361"/>
                    <a:pt x="28640" y="30269"/>
                  </a:cubicBezTo>
                  <a:cubicBezTo>
                    <a:pt x="28679" y="30229"/>
                    <a:pt x="28719" y="30183"/>
                    <a:pt x="28758" y="30137"/>
                  </a:cubicBezTo>
                  <a:cubicBezTo>
                    <a:pt x="28785" y="30104"/>
                    <a:pt x="28811" y="30071"/>
                    <a:pt x="28837" y="30045"/>
                  </a:cubicBezTo>
                  <a:cubicBezTo>
                    <a:pt x="28870" y="30005"/>
                    <a:pt x="28903" y="29966"/>
                    <a:pt x="28936" y="29919"/>
                  </a:cubicBezTo>
                  <a:cubicBezTo>
                    <a:pt x="28976" y="29880"/>
                    <a:pt x="29016" y="29834"/>
                    <a:pt x="29049" y="29787"/>
                  </a:cubicBezTo>
                  <a:cubicBezTo>
                    <a:pt x="29319" y="29451"/>
                    <a:pt x="29570" y="29095"/>
                    <a:pt x="29800" y="28726"/>
                  </a:cubicBezTo>
                  <a:cubicBezTo>
                    <a:pt x="29820" y="28693"/>
                    <a:pt x="29840" y="28660"/>
                    <a:pt x="29860" y="28627"/>
                  </a:cubicBezTo>
                  <a:cubicBezTo>
                    <a:pt x="29886" y="28587"/>
                    <a:pt x="29913" y="28541"/>
                    <a:pt x="29932" y="28501"/>
                  </a:cubicBezTo>
                  <a:cubicBezTo>
                    <a:pt x="29959" y="28455"/>
                    <a:pt x="29985" y="28409"/>
                    <a:pt x="30011" y="28363"/>
                  </a:cubicBezTo>
                  <a:cubicBezTo>
                    <a:pt x="30038" y="28310"/>
                    <a:pt x="30064" y="28264"/>
                    <a:pt x="30091" y="28211"/>
                  </a:cubicBezTo>
                  <a:cubicBezTo>
                    <a:pt x="30183" y="28046"/>
                    <a:pt x="30269" y="27881"/>
                    <a:pt x="30341" y="27710"/>
                  </a:cubicBezTo>
                  <a:cubicBezTo>
                    <a:pt x="30374" y="27650"/>
                    <a:pt x="30401" y="27584"/>
                    <a:pt x="30427" y="27525"/>
                  </a:cubicBezTo>
                  <a:cubicBezTo>
                    <a:pt x="30453" y="27466"/>
                    <a:pt x="30473" y="27406"/>
                    <a:pt x="30500" y="27347"/>
                  </a:cubicBezTo>
                  <a:cubicBezTo>
                    <a:pt x="30519" y="27294"/>
                    <a:pt x="30539" y="27248"/>
                    <a:pt x="30559" y="27202"/>
                  </a:cubicBezTo>
                  <a:cubicBezTo>
                    <a:pt x="30572" y="27162"/>
                    <a:pt x="30592" y="27116"/>
                    <a:pt x="30605" y="27077"/>
                  </a:cubicBezTo>
                  <a:cubicBezTo>
                    <a:pt x="30618" y="27044"/>
                    <a:pt x="30625" y="27017"/>
                    <a:pt x="30638" y="26984"/>
                  </a:cubicBezTo>
                  <a:cubicBezTo>
                    <a:pt x="30645" y="26958"/>
                    <a:pt x="30658" y="26938"/>
                    <a:pt x="30664" y="26912"/>
                  </a:cubicBezTo>
                  <a:cubicBezTo>
                    <a:pt x="30678" y="26872"/>
                    <a:pt x="30691" y="26839"/>
                    <a:pt x="30704" y="26800"/>
                  </a:cubicBezTo>
                  <a:cubicBezTo>
                    <a:pt x="30711" y="26773"/>
                    <a:pt x="30717" y="26747"/>
                    <a:pt x="30724" y="26727"/>
                  </a:cubicBezTo>
                  <a:cubicBezTo>
                    <a:pt x="30744" y="26674"/>
                    <a:pt x="30757" y="26628"/>
                    <a:pt x="30770" y="26582"/>
                  </a:cubicBezTo>
                  <a:cubicBezTo>
                    <a:pt x="30777" y="26569"/>
                    <a:pt x="30777" y="26562"/>
                    <a:pt x="30783" y="26549"/>
                  </a:cubicBezTo>
                  <a:cubicBezTo>
                    <a:pt x="30796" y="26490"/>
                    <a:pt x="30816" y="26430"/>
                    <a:pt x="30829" y="26371"/>
                  </a:cubicBezTo>
                  <a:cubicBezTo>
                    <a:pt x="30836" y="26364"/>
                    <a:pt x="30836" y="26358"/>
                    <a:pt x="30836" y="26358"/>
                  </a:cubicBezTo>
                  <a:cubicBezTo>
                    <a:pt x="30856" y="26292"/>
                    <a:pt x="30869" y="26219"/>
                    <a:pt x="30889" y="26153"/>
                  </a:cubicBezTo>
                  <a:cubicBezTo>
                    <a:pt x="30902" y="26100"/>
                    <a:pt x="30915" y="26041"/>
                    <a:pt x="30928" y="25982"/>
                  </a:cubicBezTo>
                  <a:cubicBezTo>
                    <a:pt x="30948" y="25896"/>
                    <a:pt x="30968" y="25810"/>
                    <a:pt x="30988" y="25725"/>
                  </a:cubicBezTo>
                  <a:cubicBezTo>
                    <a:pt x="30994" y="25659"/>
                    <a:pt x="31007" y="25593"/>
                    <a:pt x="31021" y="25533"/>
                  </a:cubicBezTo>
                  <a:cubicBezTo>
                    <a:pt x="31027" y="25474"/>
                    <a:pt x="31040" y="25415"/>
                    <a:pt x="31047" y="25355"/>
                  </a:cubicBezTo>
                  <a:cubicBezTo>
                    <a:pt x="31054" y="25322"/>
                    <a:pt x="31060" y="25296"/>
                    <a:pt x="31060" y="25263"/>
                  </a:cubicBezTo>
                  <a:cubicBezTo>
                    <a:pt x="31067" y="25217"/>
                    <a:pt x="31073" y="25170"/>
                    <a:pt x="31080" y="25118"/>
                  </a:cubicBezTo>
                  <a:cubicBezTo>
                    <a:pt x="31080" y="25111"/>
                    <a:pt x="31087" y="25098"/>
                    <a:pt x="31087" y="25091"/>
                  </a:cubicBezTo>
                  <a:cubicBezTo>
                    <a:pt x="31093" y="25025"/>
                    <a:pt x="31100" y="24953"/>
                    <a:pt x="31106" y="24887"/>
                  </a:cubicBezTo>
                  <a:cubicBezTo>
                    <a:pt x="31113" y="24834"/>
                    <a:pt x="31120" y="24775"/>
                    <a:pt x="31120" y="24722"/>
                  </a:cubicBezTo>
                  <a:cubicBezTo>
                    <a:pt x="31126" y="24689"/>
                    <a:pt x="31126" y="24649"/>
                    <a:pt x="31133" y="24610"/>
                  </a:cubicBezTo>
                  <a:cubicBezTo>
                    <a:pt x="31133" y="24550"/>
                    <a:pt x="31139" y="24491"/>
                    <a:pt x="31139" y="24438"/>
                  </a:cubicBezTo>
                  <a:cubicBezTo>
                    <a:pt x="31146" y="24366"/>
                    <a:pt x="31146" y="24293"/>
                    <a:pt x="31146" y="24221"/>
                  </a:cubicBezTo>
                  <a:cubicBezTo>
                    <a:pt x="31153" y="24142"/>
                    <a:pt x="31153" y="24069"/>
                    <a:pt x="31153" y="23990"/>
                  </a:cubicBezTo>
                  <a:cubicBezTo>
                    <a:pt x="31159" y="22130"/>
                    <a:pt x="30711" y="20131"/>
                    <a:pt x="29926" y="18199"/>
                  </a:cubicBezTo>
                  <a:cubicBezTo>
                    <a:pt x="29820" y="17935"/>
                    <a:pt x="29708" y="17678"/>
                    <a:pt x="29589" y="17414"/>
                  </a:cubicBezTo>
                  <a:cubicBezTo>
                    <a:pt x="29471" y="17157"/>
                    <a:pt x="29352" y="16899"/>
                    <a:pt x="29220" y="16642"/>
                  </a:cubicBezTo>
                  <a:cubicBezTo>
                    <a:pt x="29180" y="16563"/>
                    <a:pt x="29134" y="16477"/>
                    <a:pt x="29088" y="16392"/>
                  </a:cubicBezTo>
                  <a:cubicBezTo>
                    <a:pt x="29002" y="16220"/>
                    <a:pt x="28910" y="16055"/>
                    <a:pt x="28818" y="15890"/>
                  </a:cubicBezTo>
                  <a:cubicBezTo>
                    <a:pt x="28771" y="15805"/>
                    <a:pt x="28725" y="15719"/>
                    <a:pt x="28673" y="15640"/>
                  </a:cubicBezTo>
                  <a:cubicBezTo>
                    <a:pt x="28534" y="15389"/>
                    <a:pt x="28382" y="15145"/>
                    <a:pt x="28231" y="14901"/>
                  </a:cubicBezTo>
                  <a:cubicBezTo>
                    <a:pt x="28125" y="14743"/>
                    <a:pt x="28020" y="14584"/>
                    <a:pt x="27914" y="14426"/>
                  </a:cubicBezTo>
                  <a:cubicBezTo>
                    <a:pt x="27808" y="14268"/>
                    <a:pt x="27703" y="14109"/>
                    <a:pt x="27591" y="13958"/>
                  </a:cubicBezTo>
                  <a:cubicBezTo>
                    <a:pt x="27531" y="13879"/>
                    <a:pt x="27479" y="13799"/>
                    <a:pt x="27419" y="13727"/>
                  </a:cubicBezTo>
                  <a:cubicBezTo>
                    <a:pt x="27254" y="13496"/>
                    <a:pt x="27083" y="13272"/>
                    <a:pt x="26905" y="13054"/>
                  </a:cubicBezTo>
                  <a:cubicBezTo>
                    <a:pt x="26786" y="12909"/>
                    <a:pt x="26667" y="12764"/>
                    <a:pt x="26542" y="12619"/>
                  </a:cubicBezTo>
                  <a:cubicBezTo>
                    <a:pt x="26364" y="12408"/>
                    <a:pt x="26173" y="12203"/>
                    <a:pt x="25981" y="11999"/>
                  </a:cubicBezTo>
                  <a:cubicBezTo>
                    <a:pt x="25856" y="11867"/>
                    <a:pt x="25731" y="11735"/>
                    <a:pt x="25599" y="11603"/>
                  </a:cubicBezTo>
                  <a:cubicBezTo>
                    <a:pt x="24695" y="10699"/>
                    <a:pt x="23713" y="9921"/>
                    <a:pt x="22690" y="9328"/>
                  </a:cubicBezTo>
                  <a:cubicBezTo>
                    <a:pt x="21332" y="8542"/>
                    <a:pt x="20044" y="8169"/>
                    <a:pt x="18900" y="8169"/>
                  </a:cubicBezTo>
                  <a:cubicBezTo>
                    <a:pt x="18832" y="8169"/>
                    <a:pt x="18766" y="8171"/>
                    <a:pt x="18700" y="8173"/>
                  </a:cubicBezTo>
                  <a:lnTo>
                    <a:pt x="18601" y="8173"/>
                  </a:lnTo>
                  <a:cubicBezTo>
                    <a:pt x="18581" y="8173"/>
                    <a:pt x="18561" y="8180"/>
                    <a:pt x="18541" y="8180"/>
                  </a:cubicBezTo>
                  <a:cubicBezTo>
                    <a:pt x="18502" y="8180"/>
                    <a:pt x="18469" y="8186"/>
                    <a:pt x="18429" y="8186"/>
                  </a:cubicBezTo>
                  <a:lnTo>
                    <a:pt x="18423" y="8186"/>
                  </a:lnTo>
                  <a:cubicBezTo>
                    <a:pt x="18377" y="8193"/>
                    <a:pt x="18330" y="8200"/>
                    <a:pt x="18291" y="8200"/>
                  </a:cubicBezTo>
                  <a:cubicBezTo>
                    <a:pt x="18278" y="8200"/>
                    <a:pt x="18264" y="8206"/>
                    <a:pt x="18251" y="8206"/>
                  </a:cubicBezTo>
                  <a:cubicBezTo>
                    <a:pt x="18212" y="8213"/>
                    <a:pt x="18172" y="8219"/>
                    <a:pt x="18132" y="8226"/>
                  </a:cubicBezTo>
                  <a:lnTo>
                    <a:pt x="18113" y="8226"/>
                  </a:lnTo>
                  <a:cubicBezTo>
                    <a:pt x="18080" y="8233"/>
                    <a:pt x="18047" y="8239"/>
                    <a:pt x="18014" y="8246"/>
                  </a:cubicBezTo>
                  <a:cubicBezTo>
                    <a:pt x="17987" y="8246"/>
                    <a:pt x="17954" y="8252"/>
                    <a:pt x="17928" y="8259"/>
                  </a:cubicBezTo>
                  <a:cubicBezTo>
                    <a:pt x="17921" y="8259"/>
                    <a:pt x="17915" y="8259"/>
                    <a:pt x="17908" y="8266"/>
                  </a:cubicBezTo>
                  <a:cubicBezTo>
                    <a:pt x="17882" y="8266"/>
                    <a:pt x="17855" y="8272"/>
                    <a:pt x="17829" y="8279"/>
                  </a:cubicBezTo>
                  <a:cubicBezTo>
                    <a:pt x="17783" y="8292"/>
                    <a:pt x="17743" y="8299"/>
                    <a:pt x="17697" y="8312"/>
                  </a:cubicBezTo>
                  <a:cubicBezTo>
                    <a:pt x="17651" y="8325"/>
                    <a:pt x="17605" y="8338"/>
                    <a:pt x="17565" y="8351"/>
                  </a:cubicBezTo>
                  <a:cubicBezTo>
                    <a:pt x="17526" y="8358"/>
                    <a:pt x="17493" y="8371"/>
                    <a:pt x="17453" y="8384"/>
                  </a:cubicBezTo>
                  <a:cubicBezTo>
                    <a:pt x="17433" y="8391"/>
                    <a:pt x="17414" y="8398"/>
                    <a:pt x="17394" y="8404"/>
                  </a:cubicBezTo>
                  <a:cubicBezTo>
                    <a:pt x="17374" y="8411"/>
                    <a:pt x="17354" y="8417"/>
                    <a:pt x="17334" y="8424"/>
                  </a:cubicBezTo>
                  <a:cubicBezTo>
                    <a:pt x="17308" y="8431"/>
                    <a:pt x="17288" y="8437"/>
                    <a:pt x="17262" y="8450"/>
                  </a:cubicBezTo>
                  <a:cubicBezTo>
                    <a:pt x="17229" y="8463"/>
                    <a:pt x="17189" y="8477"/>
                    <a:pt x="17156" y="8490"/>
                  </a:cubicBezTo>
                  <a:cubicBezTo>
                    <a:pt x="17117" y="8510"/>
                    <a:pt x="17077" y="8523"/>
                    <a:pt x="17038" y="8543"/>
                  </a:cubicBezTo>
                  <a:cubicBezTo>
                    <a:pt x="17024" y="8549"/>
                    <a:pt x="17011" y="8549"/>
                    <a:pt x="16998" y="8556"/>
                  </a:cubicBezTo>
                  <a:cubicBezTo>
                    <a:pt x="16972" y="8569"/>
                    <a:pt x="16945" y="8582"/>
                    <a:pt x="16912" y="8602"/>
                  </a:cubicBezTo>
                  <a:cubicBezTo>
                    <a:pt x="16866" y="8622"/>
                    <a:pt x="16820" y="8648"/>
                    <a:pt x="16774" y="8675"/>
                  </a:cubicBezTo>
                  <a:cubicBezTo>
                    <a:pt x="16734" y="8694"/>
                    <a:pt x="16695" y="8714"/>
                    <a:pt x="16655" y="8734"/>
                  </a:cubicBezTo>
                  <a:cubicBezTo>
                    <a:pt x="16266" y="8958"/>
                    <a:pt x="15916" y="9248"/>
                    <a:pt x="15606" y="9605"/>
                  </a:cubicBezTo>
                  <a:cubicBezTo>
                    <a:pt x="14089" y="6102"/>
                    <a:pt x="11497" y="2870"/>
                    <a:pt x="8549" y="1169"/>
                  </a:cubicBezTo>
                  <a:cubicBezTo>
                    <a:pt x="7183" y="376"/>
                    <a:pt x="5890" y="0"/>
                    <a:pt x="47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27"/>
          <p:cNvGrpSpPr/>
          <p:nvPr/>
        </p:nvGrpSpPr>
        <p:grpSpPr>
          <a:xfrm>
            <a:off x="3031488" y="4626441"/>
            <a:ext cx="255400" cy="279351"/>
            <a:chOff x="3039495" y="4626441"/>
            <a:chExt cx="255400" cy="279351"/>
          </a:xfrm>
        </p:grpSpPr>
        <p:sp>
          <p:nvSpPr>
            <p:cNvPr id="1861" name="Google Shape;1861;p27"/>
            <p:cNvSpPr/>
            <p:nvPr/>
          </p:nvSpPr>
          <p:spPr>
            <a:xfrm>
              <a:off x="3191378" y="4628748"/>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7"/>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7"/>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7"/>
            <p:cNvSpPr/>
            <p:nvPr/>
          </p:nvSpPr>
          <p:spPr>
            <a:xfrm>
              <a:off x="3209391" y="4646499"/>
              <a:ext cx="841" cy="2667"/>
            </a:xfrm>
            <a:custGeom>
              <a:avLst/>
              <a:gdLst/>
              <a:ahLst/>
              <a:cxnLst/>
              <a:rect l="l" t="t" r="r" b="b"/>
              <a:pathLst>
                <a:path w="127" h="403" extrusionOk="0">
                  <a:moveTo>
                    <a:pt x="1" y="0"/>
                  </a:moveTo>
                  <a:cubicBezTo>
                    <a:pt x="47" y="132"/>
                    <a:pt x="87" y="264"/>
                    <a:pt x="126" y="402"/>
                  </a:cubicBezTo>
                  <a:cubicBezTo>
                    <a:pt x="93" y="264"/>
                    <a:pt x="47" y="132"/>
                    <a:pt x="1"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7"/>
            <p:cNvSpPr/>
            <p:nvPr/>
          </p:nvSpPr>
          <p:spPr>
            <a:xfrm>
              <a:off x="3044473" y="4661812"/>
              <a:ext cx="185711" cy="153910"/>
            </a:xfrm>
            <a:custGeom>
              <a:avLst/>
              <a:gdLst/>
              <a:ahLst/>
              <a:cxnLst/>
              <a:rect l="l" t="t" r="r" b="b"/>
              <a:pathLst>
                <a:path w="28053" h="23258" extrusionOk="0">
                  <a:moveTo>
                    <a:pt x="12163" y="1"/>
                  </a:moveTo>
                  <a:cubicBezTo>
                    <a:pt x="12158" y="1"/>
                    <a:pt x="12149" y="5"/>
                    <a:pt x="12142" y="10"/>
                  </a:cubicBezTo>
                  <a:lnTo>
                    <a:pt x="12142" y="10"/>
                  </a:lnTo>
                  <a:cubicBezTo>
                    <a:pt x="12149" y="7"/>
                    <a:pt x="12156" y="3"/>
                    <a:pt x="12163" y="1"/>
                  </a:cubicBezTo>
                  <a:close/>
                  <a:moveTo>
                    <a:pt x="12142" y="10"/>
                  </a:moveTo>
                  <a:cubicBezTo>
                    <a:pt x="12139" y="11"/>
                    <a:pt x="12136" y="13"/>
                    <a:pt x="12133" y="14"/>
                  </a:cubicBezTo>
                  <a:lnTo>
                    <a:pt x="12133" y="14"/>
                  </a:lnTo>
                  <a:cubicBezTo>
                    <a:pt x="12134" y="14"/>
                    <a:pt x="12136" y="14"/>
                    <a:pt x="12137" y="14"/>
                  </a:cubicBezTo>
                  <a:cubicBezTo>
                    <a:pt x="12138" y="13"/>
                    <a:pt x="12140" y="11"/>
                    <a:pt x="12142" y="10"/>
                  </a:cubicBezTo>
                  <a:close/>
                  <a:moveTo>
                    <a:pt x="12133" y="14"/>
                  </a:moveTo>
                  <a:cubicBezTo>
                    <a:pt x="12125" y="15"/>
                    <a:pt x="12120" y="19"/>
                    <a:pt x="12115" y="23"/>
                  </a:cubicBezTo>
                  <a:lnTo>
                    <a:pt x="12115" y="23"/>
                  </a:lnTo>
                  <a:cubicBezTo>
                    <a:pt x="12121" y="20"/>
                    <a:pt x="12127" y="17"/>
                    <a:pt x="12133" y="14"/>
                  </a:cubicBezTo>
                  <a:close/>
                  <a:moveTo>
                    <a:pt x="12115" y="23"/>
                  </a:moveTo>
                  <a:lnTo>
                    <a:pt x="12115" y="23"/>
                  </a:lnTo>
                  <a:cubicBezTo>
                    <a:pt x="12111" y="25"/>
                    <a:pt x="12107" y="26"/>
                    <a:pt x="12104" y="27"/>
                  </a:cubicBezTo>
                  <a:lnTo>
                    <a:pt x="12110" y="27"/>
                  </a:lnTo>
                  <a:cubicBezTo>
                    <a:pt x="12112" y="26"/>
                    <a:pt x="12113" y="24"/>
                    <a:pt x="12115" y="23"/>
                  </a:cubicBezTo>
                  <a:close/>
                  <a:moveTo>
                    <a:pt x="27" y="3114"/>
                  </a:moveTo>
                  <a:cubicBezTo>
                    <a:pt x="20" y="3121"/>
                    <a:pt x="14" y="3121"/>
                    <a:pt x="7" y="3127"/>
                  </a:cubicBezTo>
                  <a:lnTo>
                    <a:pt x="1" y="3134"/>
                  </a:lnTo>
                  <a:cubicBezTo>
                    <a:pt x="14" y="3127"/>
                    <a:pt x="20" y="3121"/>
                    <a:pt x="27" y="3114"/>
                  </a:cubicBezTo>
                  <a:close/>
                  <a:moveTo>
                    <a:pt x="28052" y="22538"/>
                  </a:moveTo>
                  <a:lnTo>
                    <a:pt x="26819" y="23257"/>
                  </a:lnTo>
                  <a:lnTo>
                    <a:pt x="27287" y="23139"/>
                  </a:lnTo>
                  <a:cubicBezTo>
                    <a:pt x="27413" y="23106"/>
                    <a:pt x="27531" y="23053"/>
                    <a:pt x="27630" y="22994"/>
                  </a:cubicBezTo>
                  <a:cubicBezTo>
                    <a:pt x="27650" y="22980"/>
                    <a:pt x="27670" y="22967"/>
                    <a:pt x="27690" y="22954"/>
                  </a:cubicBezTo>
                  <a:cubicBezTo>
                    <a:pt x="27703" y="22941"/>
                    <a:pt x="27716" y="22934"/>
                    <a:pt x="27736" y="22921"/>
                  </a:cubicBezTo>
                  <a:cubicBezTo>
                    <a:pt x="27762" y="22895"/>
                    <a:pt x="27795" y="22868"/>
                    <a:pt x="27822" y="22842"/>
                  </a:cubicBezTo>
                  <a:cubicBezTo>
                    <a:pt x="27841" y="22829"/>
                    <a:pt x="27855" y="22815"/>
                    <a:pt x="27868" y="22802"/>
                  </a:cubicBezTo>
                  <a:cubicBezTo>
                    <a:pt x="27874" y="22789"/>
                    <a:pt x="27888" y="22776"/>
                    <a:pt x="27894" y="22763"/>
                  </a:cubicBezTo>
                  <a:cubicBezTo>
                    <a:pt x="27914" y="22750"/>
                    <a:pt x="27927" y="22730"/>
                    <a:pt x="27947" y="22710"/>
                  </a:cubicBezTo>
                  <a:cubicBezTo>
                    <a:pt x="27954" y="22690"/>
                    <a:pt x="27967" y="22677"/>
                    <a:pt x="27980" y="22657"/>
                  </a:cubicBezTo>
                  <a:cubicBezTo>
                    <a:pt x="27993" y="22644"/>
                    <a:pt x="28000" y="22624"/>
                    <a:pt x="28013" y="22611"/>
                  </a:cubicBezTo>
                  <a:cubicBezTo>
                    <a:pt x="28026" y="22585"/>
                    <a:pt x="28039" y="22565"/>
                    <a:pt x="28052" y="22538"/>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7"/>
            <p:cNvSpPr/>
            <p:nvPr/>
          </p:nvSpPr>
          <p:spPr>
            <a:xfrm>
              <a:off x="3124814" y="4626441"/>
              <a:ext cx="170081" cy="187619"/>
            </a:xfrm>
            <a:custGeom>
              <a:avLst/>
              <a:gdLst/>
              <a:ahLst/>
              <a:cxnLst/>
              <a:rect l="l" t="t" r="r" b="b"/>
              <a:pathLst>
                <a:path w="25692" h="28352" extrusionOk="0">
                  <a:moveTo>
                    <a:pt x="21" y="5347"/>
                  </a:moveTo>
                  <a:lnTo>
                    <a:pt x="21" y="5347"/>
                  </a:lnTo>
                  <a:cubicBezTo>
                    <a:pt x="15" y="5349"/>
                    <a:pt x="6" y="5354"/>
                    <a:pt x="1" y="5359"/>
                  </a:cubicBezTo>
                  <a:lnTo>
                    <a:pt x="21" y="5347"/>
                  </a:lnTo>
                  <a:close/>
                  <a:moveTo>
                    <a:pt x="9549" y="0"/>
                  </a:moveTo>
                  <a:cubicBezTo>
                    <a:pt x="9329" y="0"/>
                    <a:pt x="9124" y="50"/>
                    <a:pt x="8945" y="155"/>
                  </a:cubicBezTo>
                  <a:lnTo>
                    <a:pt x="898" y="4831"/>
                  </a:lnTo>
                  <a:lnTo>
                    <a:pt x="21" y="5347"/>
                  </a:lnTo>
                  <a:lnTo>
                    <a:pt x="21" y="5347"/>
                  </a:lnTo>
                  <a:cubicBezTo>
                    <a:pt x="24" y="5346"/>
                    <a:pt x="26" y="5346"/>
                    <a:pt x="27" y="5346"/>
                  </a:cubicBezTo>
                  <a:cubicBezTo>
                    <a:pt x="47" y="5333"/>
                    <a:pt x="73" y="5319"/>
                    <a:pt x="100" y="5313"/>
                  </a:cubicBezTo>
                  <a:cubicBezTo>
                    <a:pt x="120" y="5306"/>
                    <a:pt x="139" y="5293"/>
                    <a:pt x="159" y="5286"/>
                  </a:cubicBezTo>
                  <a:cubicBezTo>
                    <a:pt x="166" y="5286"/>
                    <a:pt x="172" y="5286"/>
                    <a:pt x="179" y="5280"/>
                  </a:cubicBezTo>
                  <a:lnTo>
                    <a:pt x="185" y="5280"/>
                  </a:lnTo>
                  <a:cubicBezTo>
                    <a:pt x="205" y="5273"/>
                    <a:pt x="225" y="5267"/>
                    <a:pt x="245" y="5260"/>
                  </a:cubicBezTo>
                  <a:cubicBezTo>
                    <a:pt x="271" y="5260"/>
                    <a:pt x="291" y="5253"/>
                    <a:pt x="311" y="5247"/>
                  </a:cubicBezTo>
                  <a:lnTo>
                    <a:pt x="331" y="5247"/>
                  </a:lnTo>
                  <a:cubicBezTo>
                    <a:pt x="350" y="5240"/>
                    <a:pt x="370" y="5240"/>
                    <a:pt x="397" y="5234"/>
                  </a:cubicBezTo>
                  <a:lnTo>
                    <a:pt x="416" y="5234"/>
                  </a:lnTo>
                  <a:cubicBezTo>
                    <a:pt x="436" y="5227"/>
                    <a:pt x="462" y="5227"/>
                    <a:pt x="482" y="5227"/>
                  </a:cubicBezTo>
                  <a:lnTo>
                    <a:pt x="561" y="5227"/>
                  </a:lnTo>
                  <a:cubicBezTo>
                    <a:pt x="904" y="5227"/>
                    <a:pt x="1287" y="5346"/>
                    <a:pt x="1670" y="5563"/>
                  </a:cubicBezTo>
                  <a:cubicBezTo>
                    <a:pt x="1999" y="5755"/>
                    <a:pt x="2329" y="6025"/>
                    <a:pt x="2633" y="6348"/>
                  </a:cubicBezTo>
                  <a:cubicBezTo>
                    <a:pt x="2745" y="6467"/>
                    <a:pt x="2857" y="6599"/>
                    <a:pt x="2956" y="6731"/>
                  </a:cubicBezTo>
                  <a:cubicBezTo>
                    <a:pt x="3193" y="7034"/>
                    <a:pt x="3404" y="7377"/>
                    <a:pt x="3582" y="7753"/>
                  </a:cubicBezTo>
                  <a:cubicBezTo>
                    <a:pt x="3688" y="7971"/>
                    <a:pt x="3774" y="8202"/>
                    <a:pt x="3846" y="8433"/>
                  </a:cubicBezTo>
                  <a:cubicBezTo>
                    <a:pt x="3886" y="8551"/>
                    <a:pt x="3919" y="8670"/>
                    <a:pt x="3952" y="8795"/>
                  </a:cubicBezTo>
                  <a:lnTo>
                    <a:pt x="5858" y="16737"/>
                  </a:lnTo>
                  <a:cubicBezTo>
                    <a:pt x="6089" y="17686"/>
                    <a:pt x="6755" y="18630"/>
                    <a:pt x="7500" y="19065"/>
                  </a:cubicBezTo>
                  <a:lnTo>
                    <a:pt x="13753" y="22666"/>
                  </a:lnTo>
                  <a:cubicBezTo>
                    <a:pt x="14116" y="22884"/>
                    <a:pt x="14452" y="23161"/>
                    <a:pt x="14749" y="23484"/>
                  </a:cubicBezTo>
                  <a:cubicBezTo>
                    <a:pt x="14894" y="23642"/>
                    <a:pt x="15033" y="23814"/>
                    <a:pt x="15158" y="23992"/>
                  </a:cubicBezTo>
                  <a:cubicBezTo>
                    <a:pt x="15191" y="24038"/>
                    <a:pt x="15217" y="24084"/>
                    <a:pt x="15250" y="24124"/>
                  </a:cubicBezTo>
                  <a:cubicBezTo>
                    <a:pt x="15310" y="24216"/>
                    <a:pt x="15369" y="24309"/>
                    <a:pt x="15422" y="24407"/>
                  </a:cubicBezTo>
                  <a:cubicBezTo>
                    <a:pt x="15481" y="24500"/>
                    <a:pt x="15527" y="24592"/>
                    <a:pt x="15580" y="24691"/>
                  </a:cubicBezTo>
                  <a:cubicBezTo>
                    <a:pt x="15626" y="24783"/>
                    <a:pt x="15672" y="24882"/>
                    <a:pt x="15719" y="24981"/>
                  </a:cubicBezTo>
                  <a:cubicBezTo>
                    <a:pt x="15785" y="25126"/>
                    <a:pt x="15837" y="25272"/>
                    <a:pt x="15890" y="25423"/>
                  </a:cubicBezTo>
                  <a:cubicBezTo>
                    <a:pt x="15956" y="25615"/>
                    <a:pt x="16015" y="25812"/>
                    <a:pt x="16055" y="26004"/>
                  </a:cubicBezTo>
                  <a:cubicBezTo>
                    <a:pt x="16075" y="26089"/>
                    <a:pt x="16088" y="26169"/>
                    <a:pt x="16101" y="26248"/>
                  </a:cubicBezTo>
                  <a:cubicBezTo>
                    <a:pt x="16101" y="26261"/>
                    <a:pt x="16108" y="26281"/>
                    <a:pt x="16108" y="26294"/>
                  </a:cubicBezTo>
                  <a:cubicBezTo>
                    <a:pt x="16141" y="26525"/>
                    <a:pt x="16154" y="26756"/>
                    <a:pt x="16147" y="26967"/>
                  </a:cubicBezTo>
                  <a:cubicBezTo>
                    <a:pt x="16147" y="26986"/>
                    <a:pt x="16147" y="27006"/>
                    <a:pt x="16147" y="27026"/>
                  </a:cubicBezTo>
                  <a:cubicBezTo>
                    <a:pt x="16141" y="27118"/>
                    <a:pt x="16128" y="27211"/>
                    <a:pt x="16114" y="27296"/>
                  </a:cubicBezTo>
                  <a:cubicBezTo>
                    <a:pt x="16114" y="27316"/>
                    <a:pt x="16108" y="27329"/>
                    <a:pt x="16108" y="27349"/>
                  </a:cubicBezTo>
                  <a:cubicBezTo>
                    <a:pt x="16101" y="27376"/>
                    <a:pt x="16095" y="27395"/>
                    <a:pt x="16095" y="27415"/>
                  </a:cubicBezTo>
                  <a:lnTo>
                    <a:pt x="16081" y="27468"/>
                  </a:lnTo>
                  <a:cubicBezTo>
                    <a:pt x="16042" y="27620"/>
                    <a:pt x="15989" y="27758"/>
                    <a:pt x="15916" y="27883"/>
                  </a:cubicBezTo>
                  <a:cubicBezTo>
                    <a:pt x="15903" y="27910"/>
                    <a:pt x="15890" y="27930"/>
                    <a:pt x="15877" y="27956"/>
                  </a:cubicBezTo>
                  <a:cubicBezTo>
                    <a:pt x="15864" y="27969"/>
                    <a:pt x="15857" y="27989"/>
                    <a:pt x="15844" y="28002"/>
                  </a:cubicBezTo>
                  <a:cubicBezTo>
                    <a:pt x="15831" y="28022"/>
                    <a:pt x="15818" y="28035"/>
                    <a:pt x="15811" y="28055"/>
                  </a:cubicBezTo>
                  <a:cubicBezTo>
                    <a:pt x="15791" y="28075"/>
                    <a:pt x="15778" y="28095"/>
                    <a:pt x="15758" y="28114"/>
                  </a:cubicBezTo>
                  <a:cubicBezTo>
                    <a:pt x="15752" y="28121"/>
                    <a:pt x="15738" y="28134"/>
                    <a:pt x="15732" y="28147"/>
                  </a:cubicBezTo>
                  <a:cubicBezTo>
                    <a:pt x="15719" y="28160"/>
                    <a:pt x="15705" y="28174"/>
                    <a:pt x="15686" y="28187"/>
                  </a:cubicBezTo>
                  <a:cubicBezTo>
                    <a:pt x="15659" y="28213"/>
                    <a:pt x="15626" y="28240"/>
                    <a:pt x="15600" y="28266"/>
                  </a:cubicBezTo>
                  <a:cubicBezTo>
                    <a:pt x="15580" y="28279"/>
                    <a:pt x="15567" y="28286"/>
                    <a:pt x="15554" y="28299"/>
                  </a:cubicBezTo>
                  <a:cubicBezTo>
                    <a:pt x="15542" y="28307"/>
                    <a:pt x="15530" y="28315"/>
                    <a:pt x="15519" y="28322"/>
                  </a:cubicBezTo>
                  <a:lnTo>
                    <a:pt x="18482" y="26604"/>
                  </a:lnTo>
                  <a:lnTo>
                    <a:pt x="24458" y="23128"/>
                  </a:lnTo>
                  <a:cubicBezTo>
                    <a:pt x="24544" y="23082"/>
                    <a:pt x="24623" y="23016"/>
                    <a:pt x="24695" y="22950"/>
                  </a:cubicBezTo>
                  <a:cubicBezTo>
                    <a:pt x="24709" y="22937"/>
                    <a:pt x="24715" y="22923"/>
                    <a:pt x="24728" y="22910"/>
                  </a:cubicBezTo>
                  <a:cubicBezTo>
                    <a:pt x="24742" y="22897"/>
                    <a:pt x="24748" y="22884"/>
                    <a:pt x="24761" y="22871"/>
                  </a:cubicBezTo>
                  <a:cubicBezTo>
                    <a:pt x="24781" y="22851"/>
                    <a:pt x="24801" y="22825"/>
                    <a:pt x="24821" y="22798"/>
                  </a:cubicBezTo>
                  <a:cubicBezTo>
                    <a:pt x="25691" y="21585"/>
                    <a:pt x="24702" y="18577"/>
                    <a:pt x="22737" y="17442"/>
                  </a:cubicBezTo>
                  <a:lnTo>
                    <a:pt x="16490" y="13841"/>
                  </a:lnTo>
                  <a:cubicBezTo>
                    <a:pt x="16259" y="13703"/>
                    <a:pt x="16029" y="13518"/>
                    <a:pt x="15824" y="13300"/>
                  </a:cubicBezTo>
                  <a:cubicBezTo>
                    <a:pt x="15785" y="13254"/>
                    <a:pt x="15745" y="13208"/>
                    <a:pt x="15705" y="13162"/>
                  </a:cubicBezTo>
                  <a:cubicBezTo>
                    <a:pt x="15303" y="12700"/>
                    <a:pt x="14993" y="12106"/>
                    <a:pt x="14848" y="11513"/>
                  </a:cubicBezTo>
                  <a:lnTo>
                    <a:pt x="12935" y="3572"/>
                  </a:lnTo>
                  <a:cubicBezTo>
                    <a:pt x="12929" y="3525"/>
                    <a:pt x="12915" y="3479"/>
                    <a:pt x="12902" y="3433"/>
                  </a:cubicBezTo>
                  <a:cubicBezTo>
                    <a:pt x="12863" y="3295"/>
                    <a:pt x="12823" y="3163"/>
                    <a:pt x="12777" y="3031"/>
                  </a:cubicBezTo>
                  <a:cubicBezTo>
                    <a:pt x="12744" y="2938"/>
                    <a:pt x="12711" y="2853"/>
                    <a:pt x="12678" y="2774"/>
                  </a:cubicBezTo>
                  <a:cubicBezTo>
                    <a:pt x="12625" y="2642"/>
                    <a:pt x="12566" y="2516"/>
                    <a:pt x="12506" y="2398"/>
                  </a:cubicBezTo>
                  <a:cubicBezTo>
                    <a:pt x="12487" y="2358"/>
                    <a:pt x="12467" y="2318"/>
                    <a:pt x="12447" y="2279"/>
                  </a:cubicBezTo>
                  <a:cubicBezTo>
                    <a:pt x="12421" y="2239"/>
                    <a:pt x="12401" y="2200"/>
                    <a:pt x="12381" y="2160"/>
                  </a:cubicBezTo>
                  <a:cubicBezTo>
                    <a:pt x="12335" y="2081"/>
                    <a:pt x="12289" y="2008"/>
                    <a:pt x="12243" y="1929"/>
                  </a:cubicBezTo>
                  <a:cubicBezTo>
                    <a:pt x="12150" y="1784"/>
                    <a:pt x="12051" y="1639"/>
                    <a:pt x="11946" y="1507"/>
                  </a:cubicBezTo>
                  <a:cubicBezTo>
                    <a:pt x="11919" y="1474"/>
                    <a:pt x="11893" y="1441"/>
                    <a:pt x="11867" y="1408"/>
                  </a:cubicBezTo>
                  <a:cubicBezTo>
                    <a:pt x="11814" y="1342"/>
                    <a:pt x="11761" y="1276"/>
                    <a:pt x="11708" y="1217"/>
                  </a:cubicBezTo>
                  <a:cubicBezTo>
                    <a:pt x="11656" y="1158"/>
                    <a:pt x="11596" y="1098"/>
                    <a:pt x="11543" y="1039"/>
                  </a:cubicBezTo>
                  <a:cubicBezTo>
                    <a:pt x="11260" y="749"/>
                    <a:pt x="10956" y="518"/>
                    <a:pt x="10660" y="340"/>
                  </a:cubicBezTo>
                  <a:cubicBezTo>
                    <a:pt x="10277" y="122"/>
                    <a:pt x="9894" y="0"/>
                    <a:pt x="9549" y="0"/>
                  </a:cubicBezTo>
                  <a:close/>
                  <a:moveTo>
                    <a:pt x="15519" y="28322"/>
                  </a:moveTo>
                  <a:lnTo>
                    <a:pt x="15468" y="28352"/>
                  </a:lnTo>
                  <a:cubicBezTo>
                    <a:pt x="15475" y="28352"/>
                    <a:pt x="15488" y="28345"/>
                    <a:pt x="15494" y="28339"/>
                  </a:cubicBezTo>
                  <a:cubicBezTo>
                    <a:pt x="15502" y="28333"/>
                    <a:pt x="15511" y="28328"/>
                    <a:pt x="15519" y="28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7"/>
            <p:cNvSpPr/>
            <p:nvPr/>
          </p:nvSpPr>
          <p:spPr>
            <a:xfrm>
              <a:off x="3044520" y="4647061"/>
              <a:ext cx="86239" cy="62291"/>
            </a:xfrm>
            <a:custGeom>
              <a:avLst/>
              <a:gdLst/>
              <a:ahLst/>
              <a:cxnLst/>
              <a:rect l="l" t="t" r="r" b="b"/>
              <a:pathLst>
                <a:path w="13027" h="9413" extrusionOk="0">
                  <a:moveTo>
                    <a:pt x="20" y="5343"/>
                  </a:moveTo>
                  <a:cubicBezTo>
                    <a:pt x="13" y="5350"/>
                    <a:pt x="7" y="5350"/>
                    <a:pt x="0" y="5356"/>
                  </a:cubicBezTo>
                  <a:lnTo>
                    <a:pt x="23" y="5343"/>
                  </a:lnTo>
                  <a:close/>
                  <a:moveTo>
                    <a:pt x="9553" y="0"/>
                  </a:moveTo>
                  <a:cubicBezTo>
                    <a:pt x="9323" y="0"/>
                    <a:pt x="9119" y="56"/>
                    <a:pt x="8944" y="159"/>
                  </a:cubicBezTo>
                  <a:lnTo>
                    <a:pt x="23" y="5343"/>
                  </a:lnTo>
                  <a:lnTo>
                    <a:pt x="26" y="5343"/>
                  </a:lnTo>
                  <a:cubicBezTo>
                    <a:pt x="46" y="5336"/>
                    <a:pt x="66" y="5323"/>
                    <a:pt x="86" y="5317"/>
                  </a:cubicBezTo>
                  <a:cubicBezTo>
                    <a:pt x="106" y="5310"/>
                    <a:pt x="119" y="5303"/>
                    <a:pt x="139" y="5297"/>
                  </a:cubicBezTo>
                  <a:cubicBezTo>
                    <a:pt x="152" y="5290"/>
                    <a:pt x="158" y="5290"/>
                    <a:pt x="165" y="5284"/>
                  </a:cubicBezTo>
                  <a:cubicBezTo>
                    <a:pt x="178" y="5284"/>
                    <a:pt x="185" y="5284"/>
                    <a:pt x="198" y="5277"/>
                  </a:cubicBezTo>
                  <a:cubicBezTo>
                    <a:pt x="211" y="5270"/>
                    <a:pt x="231" y="5264"/>
                    <a:pt x="251" y="5264"/>
                  </a:cubicBezTo>
                  <a:lnTo>
                    <a:pt x="257" y="5264"/>
                  </a:lnTo>
                  <a:cubicBezTo>
                    <a:pt x="264" y="5257"/>
                    <a:pt x="277" y="5257"/>
                    <a:pt x="284" y="5257"/>
                  </a:cubicBezTo>
                  <a:cubicBezTo>
                    <a:pt x="284" y="5257"/>
                    <a:pt x="290" y="5251"/>
                    <a:pt x="290" y="5251"/>
                  </a:cubicBezTo>
                  <a:cubicBezTo>
                    <a:pt x="304" y="5251"/>
                    <a:pt x="317" y="5244"/>
                    <a:pt x="330" y="5244"/>
                  </a:cubicBezTo>
                  <a:cubicBezTo>
                    <a:pt x="350" y="5244"/>
                    <a:pt x="369" y="5237"/>
                    <a:pt x="383" y="5237"/>
                  </a:cubicBezTo>
                  <a:cubicBezTo>
                    <a:pt x="402" y="5237"/>
                    <a:pt x="416" y="5231"/>
                    <a:pt x="435" y="5231"/>
                  </a:cubicBezTo>
                  <a:lnTo>
                    <a:pt x="482" y="5231"/>
                  </a:lnTo>
                  <a:cubicBezTo>
                    <a:pt x="508" y="5224"/>
                    <a:pt x="534" y="5224"/>
                    <a:pt x="561" y="5224"/>
                  </a:cubicBezTo>
                  <a:cubicBezTo>
                    <a:pt x="594" y="5224"/>
                    <a:pt x="620" y="5224"/>
                    <a:pt x="653" y="5231"/>
                  </a:cubicBezTo>
                  <a:lnTo>
                    <a:pt x="699" y="5231"/>
                  </a:lnTo>
                  <a:cubicBezTo>
                    <a:pt x="712" y="5231"/>
                    <a:pt x="732" y="5237"/>
                    <a:pt x="745" y="5237"/>
                  </a:cubicBezTo>
                  <a:cubicBezTo>
                    <a:pt x="759" y="5237"/>
                    <a:pt x="778" y="5244"/>
                    <a:pt x="792" y="5244"/>
                  </a:cubicBezTo>
                  <a:lnTo>
                    <a:pt x="818" y="5244"/>
                  </a:lnTo>
                  <a:cubicBezTo>
                    <a:pt x="825" y="5251"/>
                    <a:pt x="831" y="5251"/>
                    <a:pt x="838" y="5251"/>
                  </a:cubicBezTo>
                  <a:cubicBezTo>
                    <a:pt x="871" y="5257"/>
                    <a:pt x="904" y="5264"/>
                    <a:pt x="937" y="5270"/>
                  </a:cubicBezTo>
                  <a:cubicBezTo>
                    <a:pt x="983" y="5284"/>
                    <a:pt x="1029" y="5297"/>
                    <a:pt x="1075" y="5310"/>
                  </a:cubicBezTo>
                  <a:cubicBezTo>
                    <a:pt x="1121" y="5323"/>
                    <a:pt x="1168" y="5336"/>
                    <a:pt x="1214" y="5356"/>
                  </a:cubicBezTo>
                  <a:cubicBezTo>
                    <a:pt x="1234" y="5363"/>
                    <a:pt x="1260" y="5376"/>
                    <a:pt x="1286" y="5383"/>
                  </a:cubicBezTo>
                  <a:cubicBezTo>
                    <a:pt x="1313" y="5396"/>
                    <a:pt x="1346" y="5409"/>
                    <a:pt x="1379" y="5422"/>
                  </a:cubicBezTo>
                  <a:cubicBezTo>
                    <a:pt x="1405" y="5435"/>
                    <a:pt x="1438" y="5449"/>
                    <a:pt x="1464" y="5468"/>
                  </a:cubicBezTo>
                  <a:cubicBezTo>
                    <a:pt x="1491" y="5482"/>
                    <a:pt x="1517" y="5495"/>
                    <a:pt x="1544" y="5508"/>
                  </a:cubicBezTo>
                  <a:cubicBezTo>
                    <a:pt x="1557" y="5515"/>
                    <a:pt x="1570" y="5521"/>
                    <a:pt x="1577" y="5528"/>
                  </a:cubicBezTo>
                  <a:cubicBezTo>
                    <a:pt x="1603" y="5541"/>
                    <a:pt x="1629" y="5554"/>
                    <a:pt x="1656" y="5567"/>
                  </a:cubicBezTo>
                  <a:lnTo>
                    <a:pt x="7902" y="9175"/>
                  </a:lnTo>
                  <a:cubicBezTo>
                    <a:pt x="8179" y="9333"/>
                    <a:pt x="8443" y="9413"/>
                    <a:pt x="8680" y="9413"/>
                  </a:cubicBezTo>
                  <a:lnTo>
                    <a:pt x="8753" y="9413"/>
                  </a:lnTo>
                  <a:cubicBezTo>
                    <a:pt x="8759" y="9406"/>
                    <a:pt x="8766" y="9406"/>
                    <a:pt x="8773" y="9406"/>
                  </a:cubicBezTo>
                  <a:cubicBezTo>
                    <a:pt x="8786" y="9406"/>
                    <a:pt x="8806" y="9406"/>
                    <a:pt x="8825" y="9399"/>
                  </a:cubicBezTo>
                  <a:lnTo>
                    <a:pt x="8832" y="9399"/>
                  </a:lnTo>
                  <a:cubicBezTo>
                    <a:pt x="8852" y="9399"/>
                    <a:pt x="8871" y="9393"/>
                    <a:pt x="8885" y="9393"/>
                  </a:cubicBezTo>
                  <a:cubicBezTo>
                    <a:pt x="8904" y="9386"/>
                    <a:pt x="8918" y="9386"/>
                    <a:pt x="8937" y="9380"/>
                  </a:cubicBezTo>
                  <a:cubicBezTo>
                    <a:pt x="8951" y="9373"/>
                    <a:pt x="8964" y="9373"/>
                    <a:pt x="8977" y="9366"/>
                  </a:cubicBezTo>
                  <a:cubicBezTo>
                    <a:pt x="9017" y="9353"/>
                    <a:pt x="9050" y="9340"/>
                    <a:pt x="9083" y="9320"/>
                  </a:cubicBezTo>
                  <a:cubicBezTo>
                    <a:pt x="9096" y="9320"/>
                    <a:pt x="9109" y="9314"/>
                    <a:pt x="9116" y="9307"/>
                  </a:cubicBezTo>
                  <a:lnTo>
                    <a:pt x="9129" y="9300"/>
                  </a:lnTo>
                  <a:cubicBezTo>
                    <a:pt x="9135" y="9294"/>
                    <a:pt x="9148" y="9287"/>
                    <a:pt x="9155" y="9281"/>
                  </a:cubicBezTo>
                  <a:cubicBezTo>
                    <a:pt x="9333" y="9175"/>
                    <a:pt x="9472" y="8997"/>
                    <a:pt x="9557" y="8753"/>
                  </a:cubicBezTo>
                  <a:lnTo>
                    <a:pt x="9782" y="8087"/>
                  </a:lnTo>
                  <a:lnTo>
                    <a:pt x="11503" y="3041"/>
                  </a:lnTo>
                  <a:cubicBezTo>
                    <a:pt x="11635" y="2659"/>
                    <a:pt x="11840" y="2401"/>
                    <a:pt x="12097" y="2256"/>
                  </a:cubicBezTo>
                  <a:lnTo>
                    <a:pt x="12103" y="2256"/>
                  </a:lnTo>
                  <a:cubicBezTo>
                    <a:pt x="12110" y="2250"/>
                    <a:pt x="12117" y="2243"/>
                    <a:pt x="12130" y="2243"/>
                  </a:cubicBezTo>
                  <a:lnTo>
                    <a:pt x="13027" y="1722"/>
                  </a:lnTo>
                  <a:lnTo>
                    <a:pt x="10646" y="343"/>
                  </a:lnTo>
                  <a:cubicBezTo>
                    <a:pt x="10237" y="106"/>
                    <a:pt x="9870" y="0"/>
                    <a:pt x="9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7"/>
            <p:cNvSpPr/>
            <p:nvPr/>
          </p:nvSpPr>
          <p:spPr>
            <a:xfrm>
              <a:off x="3044341" y="4682590"/>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7"/>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7"/>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7"/>
            <p:cNvSpPr/>
            <p:nvPr/>
          </p:nvSpPr>
          <p:spPr>
            <a:xfrm>
              <a:off x="3222015" y="4810957"/>
              <a:ext cx="8169" cy="4765"/>
            </a:xfrm>
            <a:custGeom>
              <a:avLst/>
              <a:gdLst/>
              <a:ahLst/>
              <a:cxnLst/>
              <a:rect l="l" t="t" r="r" b="b"/>
              <a:pathLst>
                <a:path w="1234" h="720" extrusionOk="0">
                  <a:moveTo>
                    <a:pt x="1233" y="0"/>
                  </a:moveTo>
                  <a:lnTo>
                    <a:pt x="0" y="719"/>
                  </a:lnTo>
                  <a:lnTo>
                    <a:pt x="462" y="601"/>
                  </a:lnTo>
                  <a:cubicBezTo>
                    <a:pt x="594" y="568"/>
                    <a:pt x="706" y="515"/>
                    <a:pt x="811" y="456"/>
                  </a:cubicBezTo>
                  <a:cubicBezTo>
                    <a:pt x="831" y="442"/>
                    <a:pt x="851" y="429"/>
                    <a:pt x="871" y="416"/>
                  </a:cubicBezTo>
                  <a:cubicBezTo>
                    <a:pt x="884" y="403"/>
                    <a:pt x="897" y="396"/>
                    <a:pt x="910" y="383"/>
                  </a:cubicBezTo>
                  <a:cubicBezTo>
                    <a:pt x="943" y="357"/>
                    <a:pt x="976" y="330"/>
                    <a:pt x="1003" y="304"/>
                  </a:cubicBezTo>
                  <a:cubicBezTo>
                    <a:pt x="1016" y="291"/>
                    <a:pt x="1036" y="277"/>
                    <a:pt x="1049" y="264"/>
                  </a:cubicBezTo>
                  <a:cubicBezTo>
                    <a:pt x="1055" y="251"/>
                    <a:pt x="1069" y="238"/>
                    <a:pt x="1075" y="231"/>
                  </a:cubicBezTo>
                  <a:cubicBezTo>
                    <a:pt x="1095" y="212"/>
                    <a:pt x="1108" y="192"/>
                    <a:pt x="1121" y="172"/>
                  </a:cubicBezTo>
                  <a:cubicBezTo>
                    <a:pt x="1135" y="152"/>
                    <a:pt x="1148" y="139"/>
                    <a:pt x="1161" y="119"/>
                  </a:cubicBezTo>
                  <a:cubicBezTo>
                    <a:pt x="1174" y="106"/>
                    <a:pt x="1181" y="86"/>
                    <a:pt x="1194" y="73"/>
                  </a:cubicBezTo>
                  <a:cubicBezTo>
                    <a:pt x="1207" y="47"/>
                    <a:pt x="1220" y="27"/>
                    <a:pt x="1233"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7"/>
            <p:cNvSpPr/>
            <p:nvPr/>
          </p:nvSpPr>
          <p:spPr>
            <a:xfrm>
              <a:off x="3186817" y="4802486"/>
              <a:ext cx="74720" cy="102055"/>
            </a:xfrm>
            <a:custGeom>
              <a:avLst/>
              <a:gdLst/>
              <a:ahLst/>
              <a:cxnLst/>
              <a:rect l="l" t="t" r="r" b="b"/>
              <a:pathLst>
                <a:path w="11287" h="15422" extrusionOk="0">
                  <a:moveTo>
                    <a:pt x="6111" y="1744"/>
                  </a:moveTo>
                  <a:cubicBezTo>
                    <a:pt x="6107" y="1745"/>
                    <a:pt x="6104" y="1746"/>
                    <a:pt x="6102" y="1749"/>
                  </a:cubicBezTo>
                  <a:lnTo>
                    <a:pt x="6111" y="1744"/>
                  </a:lnTo>
                  <a:close/>
                  <a:moveTo>
                    <a:pt x="9116" y="1"/>
                  </a:moveTo>
                  <a:lnTo>
                    <a:pt x="6111" y="1744"/>
                  </a:lnTo>
                  <a:lnTo>
                    <a:pt x="6111" y="1744"/>
                  </a:lnTo>
                  <a:cubicBezTo>
                    <a:pt x="6114" y="1743"/>
                    <a:pt x="6117" y="1742"/>
                    <a:pt x="6120" y="1740"/>
                  </a:cubicBezTo>
                  <a:lnTo>
                    <a:pt x="6120" y="1740"/>
                  </a:lnTo>
                  <a:cubicBezTo>
                    <a:pt x="6023" y="1798"/>
                    <a:pt x="5907" y="1849"/>
                    <a:pt x="5785" y="1881"/>
                  </a:cubicBezTo>
                  <a:lnTo>
                    <a:pt x="5317" y="1999"/>
                  </a:lnTo>
                  <a:lnTo>
                    <a:pt x="720" y="3180"/>
                  </a:lnTo>
                  <a:cubicBezTo>
                    <a:pt x="647" y="3200"/>
                    <a:pt x="581" y="3226"/>
                    <a:pt x="515" y="3259"/>
                  </a:cubicBezTo>
                  <a:cubicBezTo>
                    <a:pt x="509" y="3266"/>
                    <a:pt x="502" y="3266"/>
                    <a:pt x="496" y="3272"/>
                  </a:cubicBezTo>
                  <a:cubicBezTo>
                    <a:pt x="482" y="3279"/>
                    <a:pt x="469" y="3292"/>
                    <a:pt x="456" y="3299"/>
                  </a:cubicBezTo>
                  <a:cubicBezTo>
                    <a:pt x="449" y="3305"/>
                    <a:pt x="443" y="3305"/>
                    <a:pt x="436" y="3312"/>
                  </a:cubicBezTo>
                  <a:cubicBezTo>
                    <a:pt x="423" y="3319"/>
                    <a:pt x="410" y="3332"/>
                    <a:pt x="397" y="3345"/>
                  </a:cubicBezTo>
                  <a:cubicBezTo>
                    <a:pt x="390" y="3351"/>
                    <a:pt x="383" y="3351"/>
                    <a:pt x="377" y="3358"/>
                  </a:cubicBezTo>
                  <a:cubicBezTo>
                    <a:pt x="364" y="3371"/>
                    <a:pt x="350" y="3384"/>
                    <a:pt x="337" y="3398"/>
                  </a:cubicBezTo>
                  <a:cubicBezTo>
                    <a:pt x="317" y="3411"/>
                    <a:pt x="304" y="3431"/>
                    <a:pt x="291" y="3444"/>
                  </a:cubicBezTo>
                  <a:cubicBezTo>
                    <a:pt x="284" y="3450"/>
                    <a:pt x="284" y="3450"/>
                    <a:pt x="284" y="3450"/>
                  </a:cubicBezTo>
                  <a:cubicBezTo>
                    <a:pt x="271" y="3464"/>
                    <a:pt x="258" y="3483"/>
                    <a:pt x="251" y="3497"/>
                  </a:cubicBezTo>
                  <a:cubicBezTo>
                    <a:pt x="245" y="3503"/>
                    <a:pt x="238" y="3510"/>
                    <a:pt x="232" y="3516"/>
                  </a:cubicBezTo>
                  <a:cubicBezTo>
                    <a:pt x="212" y="3543"/>
                    <a:pt x="192" y="3576"/>
                    <a:pt x="179" y="3609"/>
                  </a:cubicBezTo>
                  <a:cubicBezTo>
                    <a:pt x="166" y="3622"/>
                    <a:pt x="159" y="3635"/>
                    <a:pt x="153" y="3655"/>
                  </a:cubicBezTo>
                  <a:cubicBezTo>
                    <a:pt x="146" y="3668"/>
                    <a:pt x="139" y="3681"/>
                    <a:pt x="133" y="3694"/>
                  </a:cubicBezTo>
                  <a:cubicBezTo>
                    <a:pt x="120" y="3714"/>
                    <a:pt x="113" y="3734"/>
                    <a:pt x="106" y="3760"/>
                  </a:cubicBezTo>
                  <a:cubicBezTo>
                    <a:pt x="100" y="3774"/>
                    <a:pt x="93" y="3787"/>
                    <a:pt x="93" y="3800"/>
                  </a:cubicBezTo>
                  <a:cubicBezTo>
                    <a:pt x="87" y="3813"/>
                    <a:pt x="80" y="3833"/>
                    <a:pt x="73" y="3853"/>
                  </a:cubicBezTo>
                  <a:cubicBezTo>
                    <a:pt x="67" y="3866"/>
                    <a:pt x="60" y="3886"/>
                    <a:pt x="60" y="3899"/>
                  </a:cubicBezTo>
                  <a:cubicBezTo>
                    <a:pt x="54" y="3919"/>
                    <a:pt x="47" y="3932"/>
                    <a:pt x="47" y="3952"/>
                  </a:cubicBezTo>
                  <a:cubicBezTo>
                    <a:pt x="27" y="4031"/>
                    <a:pt x="14" y="4110"/>
                    <a:pt x="7" y="4202"/>
                  </a:cubicBezTo>
                  <a:cubicBezTo>
                    <a:pt x="1" y="4222"/>
                    <a:pt x="1" y="4249"/>
                    <a:pt x="1" y="4268"/>
                  </a:cubicBezTo>
                  <a:cubicBezTo>
                    <a:pt x="1" y="4275"/>
                    <a:pt x="1" y="4281"/>
                    <a:pt x="1" y="4288"/>
                  </a:cubicBezTo>
                  <a:cubicBezTo>
                    <a:pt x="1" y="4321"/>
                    <a:pt x="1" y="4354"/>
                    <a:pt x="1" y="4387"/>
                  </a:cubicBezTo>
                  <a:cubicBezTo>
                    <a:pt x="1" y="4591"/>
                    <a:pt x="27" y="4809"/>
                    <a:pt x="80" y="5040"/>
                  </a:cubicBezTo>
                  <a:lnTo>
                    <a:pt x="1993" y="12988"/>
                  </a:lnTo>
                  <a:cubicBezTo>
                    <a:pt x="1999" y="13014"/>
                    <a:pt x="2006" y="13047"/>
                    <a:pt x="2013" y="13074"/>
                  </a:cubicBezTo>
                  <a:cubicBezTo>
                    <a:pt x="2019" y="13100"/>
                    <a:pt x="2026" y="13120"/>
                    <a:pt x="2026" y="13140"/>
                  </a:cubicBezTo>
                  <a:cubicBezTo>
                    <a:pt x="2032" y="13173"/>
                    <a:pt x="2039" y="13206"/>
                    <a:pt x="2046" y="13239"/>
                  </a:cubicBezTo>
                  <a:cubicBezTo>
                    <a:pt x="2059" y="13285"/>
                    <a:pt x="2065" y="13324"/>
                    <a:pt x="2072" y="13364"/>
                  </a:cubicBezTo>
                  <a:cubicBezTo>
                    <a:pt x="2079" y="13410"/>
                    <a:pt x="2085" y="13463"/>
                    <a:pt x="2092" y="13509"/>
                  </a:cubicBezTo>
                  <a:cubicBezTo>
                    <a:pt x="2092" y="13509"/>
                    <a:pt x="2092" y="13516"/>
                    <a:pt x="2092" y="13522"/>
                  </a:cubicBezTo>
                  <a:cubicBezTo>
                    <a:pt x="2092" y="13542"/>
                    <a:pt x="2098" y="13568"/>
                    <a:pt x="2098" y="13588"/>
                  </a:cubicBezTo>
                  <a:cubicBezTo>
                    <a:pt x="2098" y="13608"/>
                    <a:pt x="2105" y="13634"/>
                    <a:pt x="2105" y="13654"/>
                  </a:cubicBezTo>
                  <a:cubicBezTo>
                    <a:pt x="2105" y="13700"/>
                    <a:pt x="2111" y="13746"/>
                    <a:pt x="2111" y="13793"/>
                  </a:cubicBezTo>
                  <a:cubicBezTo>
                    <a:pt x="2118" y="13878"/>
                    <a:pt x="2118" y="13957"/>
                    <a:pt x="2111" y="14030"/>
                  </a:cubicBezTo>
                  <a:cubicBezTo>
                    <a:pt x="2111" y="14063"/>
                    <a:pt x="2111" y="14096"/>
                    <a:pt x="2105" y="14129"/>
                  </a:cubicBezTo>
                  <a:cubicBezTo>
                    <a:pt x="2105" y="14175"/>
                    <a:pt x="2098" y="14221"/>
                    <a:pt x="2098" y="14261"/>
                  </a:cubicBezTo>
                  <a:cubicBezTo>
                    <a:pt x="2092" y="14300"/>
                    <a:pt x="2085" y="14340"/>
                    <a:pt x="2079" y="14386"/>
                  </a:cubicBezTo>
                  <a:cubicBezTo>
                    <a:pt x="2079" y="14393"/>
                    <a:pt x="2072" y="14406"/>
                    <a:pt x="2072" y="14413"/>
                  </a:cubicBezTo>
                  <a:cubicBezTo>
                    <a:pt x="2072" y="14419"/>
                    <a:pt x="2072" y="14419"/>
                    <a:pt x="2072" y="14419"/>
                  </a:cubicBezTo>
                  <a:cubicBezTo>
                    <a:pt x="2065" y="14439"/>
                    <a:pt x="2065" y="14459"/>
                    <a:pt x="2059" y="14478"/>
                  </a:cubicBezTo>
                  <a:cubicBezTo>
                    <a:pt x="2059" y="14492"/>
                    <a:pt x="2052" y="14498"/>
                    <a:pt x="2052" y="14505"/>
                  </a:cubicBezTo>
                  <a:cubicBezTo>
                    <a:pt x="2046" y="14551"/>
                    <a:pt x="2032" y="14597"/>
                    <a:pt x="2019" y="14643"/>
                  </a:cubicBezTo>
                  <a:cubicBezTo>
                    <a:pt x="2013" y="14650"/>
                    <a:pt x="2013" y="14650"/>
                    <a:pt x="2013" y="14657"/>
                  </a:cubicBezTo>
                  <a:cubicBezTo>
                    <a:pt x="2006" y="14683"/>
                    <a:pt x="1993" y="14709"/>
                    <a:pt x="1986" y="14729"/>
                  </a:cubicBezTo>
                  <a:cubicBezTo>
                    <a:pt x="1973" y="14762"/>
                    <a:pt x="1966" y="14795"/>
                    <a:pt x="1947" y="14821"/>
                  </a:cubicBezTo>
                  <a:cubicBezTo>
                    <a:pt x="1947" y="14828"/>
                    <a:pt x="1947" y="14835"/>
                    <a:pt x="1940" y="14841"/>
                  </a:cubicBezTo>
                  <a:cubicBezTo>
                    <a:pt x="1933" y="14861"/>
                    <a:pt x="1927" y="14874"/>
                    <a:pt x="1920" y="14887"/>
                  </a:cubicBezTo>
                  <a:cubicBezTo>
                    <a:pt x="1914" y="14907"/>
                    <a:pt x="1900" y="14920"/>
                    <a:pt x="1894" y="14934"/>
                  </a:cubicBezTo>
                  <a:cubicBezTo>
                    <a:pt x="1894" y="14940"/>
                    <a:pt x="1894" y="14940"/>
                    <a:pt x="1894" y="14947"/>
                  </a:cubicBezTo>
                  <a:lnTo>
                    <a:pt x="1887" y="14953"/>
                  </a:lnTo>
                  <a:cubicBezTo>
                    <a:pt x="1881" y="14960"/>
                    <a:pt x="1874" y="14973"/>
                    <a:pt x="1867" y="14986"/>
                  </a:cubicBezTo>
                  <a:cubicBezTo>
                    <a:pt x="1854" y="15006"/>
                    <a:pt x="1848" y="15019"/>
                    <a:pt x="1834" y="15039"/>
                  </a:cubicBezTo>
                  <a:cubicBezTo>
                    <a:pt x="1821" y="15066"/>
                    <a:pt x="1808" y="15085"/>
                    <a:pt x="1795" y="15098"/>
                  </a:cubicBezTo>
                  <a:cubicBezTo>
                    <a:pt x="1788" y="15105"/>
                    <a:pt x="1782" y="15112"/>
                    <a:pt x="1782" y="15118"/>
                  </a:cubicBezTo>
                  <a:cubicBezTo>
                    <a:pt x="1762" y="15145"/>
                    <a:pt x="1742" y="15164"/>
                    <a:pt x="1722" y="15191"/>
                  </a:cubicBezTo>
                  <a:cubicBezTo>
                    <a:pt x="1716" y="15197"/>
                    <a:pt x="1703" y="15211"/>
                    <a:pt x="1696" y="15217"/>
                  </a:cubicBezTo>
                  <a:cubicBezTo>
                    <a:pt x="1696" y="15224"/>
                    <a:pt x="1696" y="15224"/>
                    <a:pt x="1689" y="15224"/>
                  </a:cubicBezTo>
                  <a:lnTo>
                    <a:pt x="1689" y="15230"/>
                  </a:lnTo>
                  <a:cubicBezTo>
                    <a:pt x="1670" y="15250"/>
                    <a:pt x="1650" y="15263"/>
                    <a:pt x="1637" y="15283"/>
                  </a:cubicBezTo>
                  <a:cubicBezTo>
                    <a:pt x="1623" y="15290"/>
                    <a:pt x="1610" y="15303"/>
                    <a:pt x="1597" y="15310"/>
                  </a:cubicBezTo>
                  <a:cubicBezTo>
                    <a:pt x="1590" y="15316"/>
                    <a:pt x="1584" y="15323"/>
                    <a:pt x="1577" y="15329"/>
                  </a:cubicBezTo>
                  <a:cubicBezTo>
                    <a:pt x="1571" y="15336"/>
                    <a:pt x="1564" y="15343"/>
                    <a:pt x="1557" y="15349"/>
                  </a:cubicBezTo>
                  <a:cubicBezTo>
                    <a:pt x="1544" y="15362"/>
                    <a:pt x="1531" y="15369"/>
                    <a:pt x="1518" y="15382"/>
                  </a:cubicBezTo>
                  <a:lnTo>
                    <a:pt x="1511" y="15382"/>
                  </a:lnTo>
                  <a:lnTo>
                    <a:pt x="1485" y="15402"/>
                  </a:lnTo>
                  <a:lnTo>
                    <a:pt x="1478" y="15402"/>
                  </a:lnTo>
                  <a:cubicBezTo>
                    <a:pt x="1472" y="15408"/>
                    <a:pt x="1459" y="15415"/>
                    <a:pt x="1452" y="15422"/>
                  </a:cubicBezTo>
                  <a:lnTo>
                    <a:pt x="10409" y="10218"/>
                  </a:lnTo>
                  <a:cubicBezTo>
                    <a:pt x="10996" y="9881"/>
                    <a:pt x="11286" y="9030"/>
                    <a:pt x="10983" y="7764"/>
                  </a:cubicBezTo>
                  <a:lnTo>
                    <a:pt x="9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7"/>
            <p:cNvSpPr/>
            <p:nvPr/>
          </p:nvSpPr>
          <p:spPr>
            <a:xfrm>
              <a:off x="3231402" y="4800130"/>
              <a:ext cx="46" cy="311"/>
            </a:xfrm>
            <a:custGeom>
              <a:avLst/>
              <a:gdLst/>
              <a:ahLst/>
              <a:cxnLst/>
              <a:rect l="l" t="t" r="r" b="b"/>
              <a:pathLst>
                <a:path w="7" h="47" extrusionOk="0">
                  <a:moveTo>
                    <a:pt x="7" y="47"/>
                  </a:moveTo>
                  <a:cubicBezTo>
                    <a:pt x="7" y="34"/>
                    <a:pt x="0" y="14"/>
                    <a:pt x="0" y="1"/>
                  </a:cubicBezTo>
                  <a:lnTo>
                    <a:pt x="0" y="1"/>
                  </a:lnTo>
                  <a:cubicBezTo>
                    <a:pt x="0" y="14"/>
                    <a:pt x="7" y="34"/>
                    <a:pt x="7" y="47"/>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7"/>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7"/>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7"/>
            <p:cNvSpPr/>
            <p:nvPr/>
          </p:nvSpPr>
          <p:spPr>
            <a:xfrm>
              <a:off x="3039495" y="4661031"/>
              <a:ext cx="192258" cy="244761"/>
            </a:xfrm>
            <a:custGeom>
              <a:avLst/>
              <a:gdLst/>
              <a:ahLst/>
              <a:cxnLst/>
              <a:rect l="l" t="t" r="r" b="b"/>
              <a:pathLst>
                <a:path w="29042" h="36987" extrusionOk="0">
                  <a:moveTo>
                    <a:pt x="13370" y="0"/>
                  </a:moveTo>
                  <a:cubicBezTo>
                    <a:pt x="13350" y="0"/>
                    <a:pt x="13324" y="7"/>
                    <a:pt x="13304" y="7"/>
                  </a:cubicBezTo>
                  <a:lnTo>
                    <a:pt x="13285" y="7"/>
                  </a:lnTo>
                  <a:cubicBezTo>
                    <a:pt x="13258" y="13"/>
                    <a:pt x="13238" y="13"/>
                    <a:pt x="13219" y="20"/>
                  </a:cubicBezTo>
                  <a:lnTo>
                    <a:pt x="13199" y="20"/>
                  </a:lnTo>
                  <a:cubicBezTo>
                    <a:pt x="13179" y="26"/>
                    <a:pt x="13159" y="33"/>
                    <a:pt x="13133" y="40"/>
                  </a:cubicBezTo>
                  <a:cubicBezTo>
                    <a:pt x="13113" y="40"/>
                    <a:pt x="13093" y="46"/>
                    <a:pt x="13073" y="53"/>
                  </a:cubicBezTo>
                  <a:lnTo>
                    <a:pt x="13067" y="53"/>
                  </a:lnTo>
                  <a:cubicBezTo>
                    <a:pt x="13060" y="59"/>
                    <a:pt x="13054" y="59"/>
                    <a:pt x="13047" y="66"/>
                  </a:cubicBezTo>
                  <a:cubicBezTo>
                    <a:pt x="13027" y="73"/>
                    <a:pt x="13008" y="79"/>
                    <a:pt x="12988" y="86"/>
                  </a:cubicBezTo>
                  <a:cubicBezTo>
                    <a:pt x="12961" y="92"/>
                    <a:pt x="12935" y="106"/>
                    <a:pt x="12915" y="119"/>
                  </a:cubicBezTo>
                  <a:cubicBezTo>
                    <a:pt x="12895" y="125"/>
                    <a:pt x="12876" y="139"/>
                    <a:pt x="12856" y="145"/>
                  </a:cubicBezTo>
                  <a:cubicBezTo>
                    <a:pt x="12599" y="290"/>
                    <a:pt x="12394" y="548"/>
                    <a:pt x="12262" y="930"/>
                  </a:cubicBezTo>
                  <a:lnTo>
                    <a:pt x="10541" y="5976"/>
                  </a:lnTo>
                  <a:lnTo>
                    <a:pt x="10316" y="6642"/>
                  </a:lnTo>
                  <a:cubicBezTo>
                    <a:pt x="10231" y="6886"/>
                    <a:pt x="10092" y="7064"/>
                    <a:pt x="9914" y="7170"/>
                  </a:cubicBezTo>
                  <a:cubicBezTo>
                    <a:pt x="9907" y="7176"/>
                    <a:pt x="9894" y="7183"/>
                    <a:pt x="9888" y="7189"/>
                  </a:cubicBezTo>
                  <a:lnTo>
                    <a:pt x="9875" y="7196"/>
                  </a:lnTo>
                  <a:cubicBezTo>
                    <a:pt x="9868" y="7203"/>
                    <a:pt x="9855" y="7209"/>
                    <a:pt x="9842" y="7209"/>
                  </a:cubicBezTo>
                  <a:cubicBezTo>
                    <a:pt x="9809" y="7229"/>
                    <a:pt x="9776" y="7242"/>
                    <a:pt x="9736" y="7255"/>
                  </a:cubicBezTo>
                  <a:cubicBezTo>
                    <a:pt x="9723" y="7262"/>
                    <a:pt x="9710" y="7262"/>
                    <a:pt x="9696" y="7269"/>
                  </a:cubicBezTo>
                  <a:cubicBezTo>
                    <a:pt x="9677" y="7275"/>
                    <a:pt x="9663" y="7275"/>
                    <a:pt x="9644" y="7282"/>
                  </a:cubicBezTo>
                  <a:cubicBezTo>
                    <a:pt x="9630" y="7282"/>
                    <a:pt x="9611" y="7288"/>
                    <a:pt x="9591" y="7288"/>
                  </a:cubicBezTo>
                  <a:lnTo>
                    <a:pt x="9584" y="7295"/>
                  </a:lnTo>
                  <a:lnTo>
                    <a:pt x="9532" y="7295"/>
                  </a:lnTo>
                  <a:cubicBezTo>
                    <a:pt x="9525" y="7302"/>
                    <a:pt x="9518" y="7302"/>
                    <a:pt x="9512" y="7302"/>
                  </a:cubicBezTo>
                  <a:lnTo>
                    <a:pt x="9439" y="7302"/>
                  </a:lnTo>
                  <a:cubicBezTo>
                    <a:pt x="9202" y="7302"/>
                    <a:pt x="8938" y="7222"/>
                    <a:pt x="8661" y="7064"/>
                  </a:cubicBezTo>
                  <a:lnTo>
                    <a:pt x="2415" y="3456"/>
                  </a:lnTo>
                  <a:cubicBezTo>
                    <a:pt x="2388" y="3443"/>
                    <a:pt x="2362" y="3430"/>
                    <a:pt x="2336" y="3417"/>
                  </a:cubicBezTo>
                  <a:cubicBezTo>
                    <a:pt x="2329" y="3410"/>
                    <a:pt x="2316" y="3404"/>
                    <a:pt x="2303" y="3397"/>
                  </a:cubicBezTo>
                  <a:cubicBezTo>
                    <a:pt x="2276" y="3384"/>
                    <a:pt x="2250" y="3371"/>
                    <a:pt x="2223" y="3357"/>
                  </a:cubicBezTo>
                  <a:cubicBezTo>
                    <a:pt x="2197" y="3344"/>
                    <a:pt x="2171" y="3331"/>
                    <a:pt x="2138" y="3318"/>
                  </a:cubicBezTo>
                  <a:cubicBezTo>
                    <a:pt x="2105" y="3298"/>
                    <a:pt x="2072" y="3285"/>
                    <a:pt x="2045" y="3272"/>
                  </a:cubicBezTo>
                  <a:cubicBezTo>
                    <a:pt x="2019" y="3265"/>
                    <a:pt x="1993" y="3252"/>
                    <a:pt x="1973" y="3245"/>
                  </a:cubicBezTo>
                  <a:cubicBezTo>
                    <a:pt x="1927" y="3225"/>
                    <a:pt x="1880" y="3212"/>
                    <a:pt x="1834" y="3199"/>
                  </a:cubicBezTo>
                  <a:cubicBezTo>
                    <a:pt x="1788" y="3186"/>
                    <a:pt x="1742" y="3173"/>
                    <a:pt x="1696" y="3159"/>
                  </a:cubicBezTo>
                  <a:cubicBezTo>
                    <a:pt x="1663" y="3153"/>
                    <a:pt x="1630" y="3146"/>
                    <a:pt x="1597" y="3140"/>
                  </a:cubicBezTo>
                  <a:lnTo>
                    <a:pt x="1577" y="3140"/>
                  </a:lnTo>
                  <a:cubicBezTo>
                    <a:pt x="1570" y="3133"/>
                    <a:pt x="1557" y="3133"/>
                    <a:pt x="1551" y="3133"/>
                  </a:cubicBezTo>
                  <a:cubicBezTo>
                    <a:pt x="1537" y="3133"/>
                    <a:pt x="1518" y="3126"/>
                    <a:pt x="1504" y="3126"/>
                  </a:cubicBezTo>
                  <a:cubicBezTo>
                    <a:pt x="1491" y="3126"/>
                    <a:pt x="1471" y="3120"/>
                    <a:pt x="1458" y="3120"/>
                  </a:cubicBezTo>
                  <a:lnTo>
                    <a:pt x="1412" y="3120"/>
                  </a:lnTo>
                  <a:cubicBezTo>
                    <a:pt x="1379" y="3113"/>
                    <a:pt x="1353" y="3113"/>
                    <a:pt x="1320" y="3113"/>
                  </a:cubicBezTo>
                  <a:cubicBezTo>
                    <a:pt x="1293" y="3113"/>
                    <a:pt x="1267" y="3113"/>
                    <a:pt x="1241" y="3120"/>
                  </a:cubicBezTo>
                  <a:lnTo>
                    <a:pt x="1194" y="3120"/>
                  </a:lnTo>
                  <a:cubicBezTo>
                    <a:pt x="1175" y="3120"/>
                    <a:pt x="1161" y="3126"/>
                    <a:pt x="1142" y="3126"/>
                  </a:cubicBezTo>
                  <a:cubicBezTo>
                    <a:pt x="1128" y="3126"/>
                    <a:pt x="1109" y="3133"/>
                    <a:pt x="1089" y="3133"/>
                  </a:cubicBezTo>
                  <a:cubicBezTo>
                    <a:pt x="1076" y="3140"/>
                    <a:pt x="1063" y="3140"/>
                    <a:pt x="1049" y="3146"/>
                  </a:cubicBezTo>
                  <a:lnTo>
                    <a:pt x="1043" y="3146"/>
                  </a:lnTo>
                  <a:cubicBezTo>
                    <a:pt x="1036" y="3146"/>
                    <a:pt x="1023" y="3146"/>
                    <a:pt x="1016" y="3153"/>
                  </a:cubicBezTo>
                  <a:lnTo>
                    <a:pt x="1010" y="3153"/>
                  </a:lnTo>
                  <a:cubicBezTo>
                    <a:pt x="990" y="3159"/>
                    <a:pt x="970" y="3159"/>
                    <a:pt x="957" y="3166"/>
                  </a:cubicBezTo>
                  <a:cubicBezTo>
                    <a:pt x="944" y="3173"/>
                    <a:pt x="937" y="3173"/>
                    <a:pt x="924" y="3179"/>
                  </a:cubicBezTo>
                  <a:cubicBezTo>
                    <a:pt x="917" y="3179"/>
                    <a:pt x="911" y="3179"/>
                    <a:pt x="898" y="3186"/>
                  </a:cubicBezTo>
                  <a:cubicBezTo>
                    <a:pt x="878" y="3192"/>
                    <a:pt x="865" y="3199"/>
                    <a:pt x="845" y="3206"/>
                  </a:cubicBezTo>
                  <a:cubicBezTo>
                    <a:pt x="825" y="3212"/>
                    <a:pt x="805" y="3225"/>
                    <a:pt x="785" y="3232"/>
                  </a:cubicBezTo>
                  <a:cubicBezTo>
                    <a:pt x="779" y="3232"/>
                    <a:pt x="779" y="3239"/>
                    <a:pt x="779" y="3239"/>
                  </a:cubicBezTo>
                  <a:cubicBezTo>
                    <a:pt x="772" y="3239"/>
                    <a:pt x="766" y="3245"/>
                    <a:pt x="753" y="3252"/>
                  </a:cubicBezTo>
                  <a:cubicBezTo>
                    <a:pt x="753" y="3252"/>
                    <a:pt x="746" y="3252"/>
                    <a:pt x="739" y="3258"/>
                  </a:cubicBezTo>
                  <a:lnTo>
                    <a:pt x="733" y="3258"/>
                  </a:lnTo>
                  <a:cubicBezTo>
                    <a:pt x="733" y="3258"/>
                    <a:pt x="733" y="3265"/>
                    <a:pt x="733" y="3265"/>
                  </a:cubicBezTo>
                  <a:lnTo>
                    <a:pt x="726" y="3265"/>
                  </a:lnTo>
                  <a:cubicBezTo>
                    <a:pt x="713" y="3272"/>
                    <a:pt x="700" y="3278"/>
                    <a:pt x="693" y="3285"/>
                  </a:cubicBezTo>
                  <a:cubicBezTo>
                    <a:pt x="680" y="3291"/>
                    <a:pt x="660" y="3305"/>
                    <a:pt x="647" y="3311"/>
                  </a:cubicBezTo>
                  <a:cubicBezTo>
                    <a:pt x="647" y="3311"/>
                    <a:pt x="640" y="3318"/>
                    <a:pt x="640" y="3318"/>
                  </a:cubicBezTo>
                  <a:cubicBezTo>
                    <a:pt x="627" y="3331"/>
                    <a:pt x="607" y="3338"/>
                    <a:pt x="594" y="3351"/>
                  </a:cubicBezTo>
                  <a:cubicBezTo>
                    <a:pt x="588" y="3357"/>
                    <a:pt x="581" y="3357"/>
                    <a:pt x="574" y="3364"/>
                  </a:cubicBezTo>
                  <a:cubicBezTo>
                    <a:pt x="548" y="3390"/>
                    <a:pt x="522" y="3410"/>
                    <a:pt x="495" y="3436"/>
                  </a:cubicBezTo>
                  <a:cubicBezTo>
                    <a:pt x="482" y="3450"/>
                    <a:pt x="469" y="3463"/>
                    <a:pt x="462" y="3469"/>
                  </a:cubicBezTo>
                  <a:cubicBezTo>
                    <a:pt x="449" y="3483"/>
                    <a:pt x="443" y="3496"/>
                    <a:pt x="429" y="3502"/>
                  </a:cubicBezTo>
                  <a:cubicBezTo>
                    <a:pt x="416" y="3516"/>
                    <a:pt x="403" y="3529"/>
                    <a:pt x="396" y="3549"/>
                  </a:cubicBezTo>
                  <a:cubicBezTo>
                    <a:pt x="390" y="3549"/>
                    <a:pt x="390" y="3555"/>
                    <a:pt x="390" y="3555"/>
                  </a:cubicBezTo>
                  <a:cubicBezTo>
                    <a:pt x="377" y="3568"/>
                    <a:pt x="363" y="3588"/>
                    <a:pt x="350" y="3608"/>
                  </a:cubicBezTo>
                  <a:cubicBezTo>
                    <a:pt x="330" y="3628"/>
                    <a:pt x="317" y="3648"/>
                    <a:pt x="304" y="3667"/>
                  </a:cubicBezTo>
                  <a:cubicBezTo>
                    <a:pt x="291" y="3687"/>
                    <a:pt x="278" y="3707"/>
                    <a:pt x="264" y="3727"/>
                  </a:cubicBezTo>
                  <a:cubicBezTo>
                    <a:pt x="258" y="3753"/>
                    <a:pt x="245" y="3773"/>
                    <a:pt x="231" y="3793"/>
                  </a:cubicBezTo>
                  <a:cubicBezTo>
                    <a:pt x="218" y="3819"/>
                    <a:pt x="205" y="3839"/>
                    <a:pt x="198" y="3865"/>
                  </a:cubicBezTo>
                  <a:cubicBezTo>
                    <a:pt x="185" y="3885"/>
                    <a:pt x="179" y="3911"/>
                    <a:pt x="165" y="3931"/>
                  </a:cubicBezTo>
                  <a:cubicBezTo>
                    <a:pt x="146" y="3977"/>
                    <a:pt x="126" y="4030"/>
                    <a:pt x="113" y="4083"/>
                  </a:cubicBezTo>
                  <a:cubicBezTo>
                    <a:pt x="106" y="4103"/>
                    <a:pt x="100" y="4129"/>
                    <a:pt x="93" y="4149"/>
                  </a:cubicBezTo>
                  <a:cubicBezTo>
                    <a:pt x="86" y="4169"/>
                    <a:pt x="80" y="4188"/>
                    <a:pt x="73" y="4215"/>
                  </a:cubicBezTo>
                  <a:cubicBezTo>
                    <a:pt x="73" y="4221"/>
                    <a:pt x="67" y="4235"/>
                    <a:pt x="67" y="4248"/>
                  </a:cubicBezTo>
                  <a:cubicBezTo>
                    <a:pt x="60" y="4268"/>
                    <a:pt x="53" y="4287"/>
                    <a:pt x="53" y="4314"/>
                  </a:cubicBezTo>
                  <a:cubicBezTo>
                    <a:pt x="47" y="4334"/>
                    <a:pt x="40" y="4353"/>
                    <a:pt x="40" y="4380"/>
                  </a:cubicBezTo>
                  <a:cubicBezTo>
                    <a:pt x="40" y="4386"/>
                    <a:pt x="34" y="4399"/>
                    <a:pt x="34" y="4413"/>
                  </a:cubicBezTo>
                  <a:cubicBezTo>
                    <a:pt x="27" y="4439"/>
                    <a:pt x="27" y="4465"/>
                    <a:pt x="20" y="4492"/>
                  </a:cubicBezTo>
                  <a:cubicBezTo>
                    <a:pt x="14" y="4551"/>
                    <a:pt x="7" y="4617"/>
                    <a:pt x="7" y="4676"/>
                  </a:cubicBezTo>
                  <a:cubicBezTo>
                    <a:pt x="1" y="4709"/>
                    <a:pt x="1" y="4742"/>
                    <a:pt x="1" y="4769"/>
                  </a:cubicBezTo>
                  <a:cubicBezTo>
                    <a:pt x="1" y="4802"/>
                    <a:pt x="1" y="4835"/>
                    <a:pt x="1" y="4868"/>
                  </a:cubicBezTo>
                  <a:cubicBezTo>
                    <a:pt x="1" y="5679"/>
                    <a:pt x="304" y="6668"/>
                    <a:pt x="990" y="7638"/>
                  </a:cubicBezTo>
                  <a:lnTo>
                    <a:pt x="6029" y="14775"/>
                  </a:lnTo>
                  <a:cubicBezTo>
                    <a:pt x="6636" y="15632"/>
                    <a:pt x="6887" y="16681"/>
                    <a:pt x="6656" y="17367"/>
                  </a:cubicBezTo>
                  <a:lnTo>
                    <a:pt x="4703" y="23079"/>
                  </a:lnTo>
                  <a:cubicBezTo>
                    <a:pt x="4248" y="24398"/>
                    <a:pt x="5060" y="26284"/>
                    <a:pt x="6187" y="27405"/>
                  </a:cubicBezTo>
                  <a:cubicBezTo>
                    <a:pt x="6220" y="27438"/>
                    <a:pt x="6260" y="27478"/>
                    <a:pt x="6293" y="27511"/>
                  </a:cubicBezTo>
                  <a:cubicBezTo>
                    <a:pt x="6313" y="27524"/>
                    <a:pt x="6333" y="27544"/>
                    <a:pt x="6352" y="27564"/>
                  </a:cubicBezTo>
                  <a:cubicBezTo>
                    <a:pt x="6405" y="27610"/>
                    <a:pt x="6464" y="27663"/>
                    <a:pt x="6524" y="27709"/>
                  </a:cubicBezTo>
                  <a:cubicBezTo>
                    <a:pt x="6596" y="27768"/>
                    <a:pt x="6676" y="27827"/>
                    <a:pt x="6755" y="27880"/>
                  </a:cubicBezTo>
                  <a:cubicBezTo>
                    <a:pt x="6794" y="27907"/>
                    <a:pt x="6834" y="27933"/>
                    <a:pt x="6873" y="27959"/>
                  </a:cubicBezTo>
                  <a:cubicBezTo>
                    <a:pt x="6906" y="27986"/>
                    <a:pt x="6946" y="28006"/>
                    <a:pt x="6986" y="28032"/>
                  </a:cubicBezTo>
                  <a:cubicBezTo>
                    <a:pt x="7337" y="28232"/>
                    <a:pt x="7692" y="28346"/>
                    <a:pt x="8037" y="28346"/>
                  </a:cubicBezTo>
                  <a:cubicBezTo>
                    <a:pt x="8159" y="28346"/>
                    <a:pt x="8279" y="28332"/>
                    <a:pt x="8397" y="28302"/>
                  </a:cubicBezTo>
                  <a:lnTo>
                    <a:pt x="13463" y="26996"/>
                  </a:lnTo>
                  <a:cubicBezTo>
                    <a:pt x="13502" y="26990"/>
                    <a:pt x="13535" y="26983"/>
                    <a:pt x="13581" y="26977"/>
                  </a:cubicBezTo>
                  <a:cubicBezTo>
                    <a:pt x="13595" y="26977"/>
                    <a:pt x="13608" y="26977"/>
                    <a:pt x="13628" y="26970"/>
                  </a:cubicBezTo>
                  <a:lnTo>
                    <a:pt x="13773" y="26970"/>
                  </a:lnTo>
                  <a:cubicBezTo>
                    <a:pt x="13792" y="26977"/>
                    <a:pt x="13819" y="26977"/>
                    <a:pt x="13839" y="26977"/>
                  </a:cubicBezTo>
                  <a:cubicBezTo>
                    <a:pt x="13858" y="26983"/>
                    <a:pt x="13872" y="26983"/>
                    <a:pt x="13891" y="26983"/>
                  </a:cubicBezTo>
                  <a:cubicBezTo>
                    <a:pt x="13918" y="26990"/>
                    <a:pt x="13951" y="26996"/>
                    <a:pt x="13984" y="27003"/>
                  </a:cubicBezTo>
                  <a:cubicBezTo>
                    <a:pt x="14003" y="27010"/>
                    <a:pt x="14017" y="27016"/>
                    <a:pt x="14030" y="27016"/>
                  </a:cubicBezTo>
                  <a:cubicBezTo>
                    <a:pt x="14050" y="27023"/>
                    <a:pt x="14063" y="27029"/>
                    <a:pt x="14083" y="27029"/>
                  </a:cubicBezTo>
                  <a:cubicBezTo>
                    <a:pt x="14116" y="27043"/>
                    <a:pt x="14149" y="27056"/>
                    <a:pt x="14182" y="27062"/>
                  </a:cubicBezTo>
                  <a:cubicBezTo>
                    <a:pt x="14215" y="27076"/>
                    <a:pt x="14248" y="27089"/>
                    <a:pt x="14281" y="27109"/>
                  </a:cubicBezTo>
                  <a:cubicBezTo>
                    <a:pt x="14346" y="27135"/>
                    <a:pt x="14412" y="27168"/>
                    <a:pt x="14478" y="27207"/>
                  </a:cubicBezTo>
                  <a:cubicBezTo>
                    <a:pt x="14835" y="27412"/>
                    <a:pt x="15191" y="27748"/>
                    <a:pt x="15494" y="28177"/>
                  </a:cubicBezTo>
                  <a:lnTo>
                    <a:pt x="20540" y="35314"/>
                  </a:lnTo>
                  <a:cubicBezTo>
                    <a:pt x="20988" y="35947"/>
                    <a:pt x="21470" y="36395"/>
                    <a:pt x="21938" y="36666"/>
                  </a:cubicBezTo>
                  <a:cubicBezTo>
                    <a:pt x="22316" y="36884"/>
                    <a:pt x="22684" y="36987"/>
                    <a:pt x="23012" y="36987"/>
                  </a:cubicBezTo>
                  <a:cubicBezTo>
                    <a:pt x="23051" y="36987"/>
                    <a:pt x="23088" y="36985"/>
                    <a:pt x="23125" y="36982"/>
                  </a:cubicBezTo>
                  <a:cubicBezTo>
                    <a:pt x="23145" y="36982"/>
                    <a:pt x="23165" y="36982"/>
                    <a:pt x="23185" y="36976"/>
                  </a:cubicBezTo>
                  <a:cubicBezTo>
                    <a:pt x="23218" y="36976"/>
                    <a:pt x="23251" y="36969"/>
                    <a:pt x="23290" y="36963"/>
                  </a:cubicBezTo>
                  <a:cubicBezTo>
                    <a:pt x="23317" y="36956"/>
                    <a:pt x="23337" y="36949"/>
                    <a:pt x="23363" y="36943"/>
                  </a:cubicBezTo>
                  <a:cubicBezTo>
                    <a:pt x="23409" y="36930"/>
                    <a:pt x="23455" y="36916"/>
                    <a:pt x="23501" y="36903"/>
                  </a:cubicBezTo>
                  <a:cubicBezTo>
                    <a:pt x="23521" y="36897"/>
                    <a:pt x="23534" y="36890"/>
                    <a:pt x="23554" y="36877"/>
                  </a:cubicBezTo>
                  <a:lnTo>
                    <a:pt x="23561" y="36877"/>
                  </a:lnTo>
                  <a:cubicBezTo>
                    <a:pt x="23581" y="36870"/>
                    <a:pt x="23600" y="36857"/>
                    <a:pt x="23614" y="36850"/>
                  </a:cubicBezTo>
                  <a:cubicBezTo>
                    <a:pt x="23620" y="36844"/>
                    <a:pt x="23633" y="36844"/>
                    <a:pt x="23640" y="36837"/>
                  </a:cubicBezTo>
                  <a:cubicBezTo>
                    <a:pt x="23653" y="36831"/>
                    <a:pt x="23660" y="36824"/>
                    <a:pt x="23673" y="36817"/>
                  </a:cubicBezTo>
                  <a:cubicBezTo>
                    <a:pt x="23680" y="36817"/>
                    <a:pt x="23680" y="36811"/>
                    <a:pt x="23686" y="36811"/>
                  </a:cubicBezTo>
                  <a:lnTo>
                    <a:pt x="23693" y="36811"/>
                  </a:lnTo>
                  <a:cubicBezTo>
                    <a:pt x="23693" y="36804"/>
                    <a:pt x="23699" y="36804"/>
                    <a:pt x="23706" y="36798"/>
                  </a:cubicBezTo>
                  <a:cubicBezTo>
                    <a:pt x="23713" y="36791"/>
                    <a:pt x="23726" y="36784"/>
                    <a:pt x="23732" y="36778"/>
                  </a:cubicBezTo>
                  <a:lnTo>
                    <a:pt x="23739" y="36778"/>
                  </a:lnTo>
                  <a:lnTo>
                    <a:pt x="23765" y="36758"/>
                  </a:lnTo>
                  <a:lnTo>
                    <a:pt x="23772" y="36758"/>
                  </a:lnTo>
                  <a:cubicBezTo>
                    <a:pt x="23785" y="36745"/>
                    <a:pt x="23798" y="36738"/>
                    <a:pt x="23811" y="36725"/>
                  </a:cubicBezTo>
                  <a:cubicBezTo>
                    <a:pt x="23818" y="36719"/>
                    <a:pt x="23825" y="36712"/>
                    <a:pt x="23831" y="36705"/>
                  </a:cubicBezTo>
                  <a:cubicBezTo>
                    <a:pt x="23838" y="36699"/>
                    <a:pt x="23844" y="36692"/>
                    <a:pt x="23851" y="36686"/>
                  </a:cubicBezTo>
                  <a:cubicBezTo>
                    <a:pt x="23864" y="36679"/>
                    <a:pt x="23877" y="36666"/>
                    <a:pt x="23891" y="36659"/>
                  </a:cubicBezTo>
                  <a:cubicBezTo>
                    <a:pt x="23904" y="36639"/>
                    <a:pt x="23924" y="36626"/>
                    <a:pt x="23943" y="36606"/>
                  </a:cubicBezTo>
                  <a:lnTo>
                    <a:pt x="23943" y="36600"/>
                  </a:lnTo>
                  <a:cubicBezTo>
                    <a:pt x="23950" y="36600"/>
                    <a:pt x="23950" y="36600"/>
                    <a:pt x="23950" y="36593"/>
                  </a:cubicBezTo>
                  <a:cubicBezTo>
                    <a:pt x="23957" y="36587"/>
                    <a:pt x="23970" y="36573"/>
                    <a:pt x="23976" y="36567"/>
                  </a:cubicBezTo>
                  <a:cubicBezTo>
                    <a:pt x="23996" y="36540"/>
                    <a:pt x="24016" y="36521"/>
                    <a:pt x="24036" y="36494"/>
                  </a:cubicBezTo>
                  <a:cubicBezTo>
                    <a:pt x="24036" y="36488"/>
                    <a:pt x="24042" y="36481"/>
                    <a:pt x="24049" y="36474"/>
                  </a:cubicBezTo>
                  <a:cubicBezTo>
                    <a:pt x="24062" y="36461"/>
                    <a:pt x="24075" y="36442"/>
                    <a:pt x="24088" y="36415"/>
                  </a:cubicBezTo>
                  <a:cubicBezTo>
                    <a:pt x="24102" y="36395"/>
                    <a:pt x="24115" y="36382"/>
                    <a:pt x="24121" y="36362"/>
                  </a:cubicBezTo>
                  <a:cubicBezTo>
                    <a:pt x="24128" y="36349"/>
                    <a:pt x="24135" y="36336"/>
                    <a:pt x="24141" y="36329"/>
                  </a:cubicBezTo>
                  <a:lnTo>
                    <a:pt x="24148" y="36323"/>
                  </a:lnTo>
                  <a:cubicBezTo>
                    <a:pt x="24148" y="36316"/>
                    <a:pt x="24148" y="36316"/>
                    <a:pt x="24148" y="36310"/>
                  </a:cubicBezTo>
                  <a:cubicBezTo>
                    <a:pt x="24154" y="36296"/>
                    <a:pt x="24168" y="36283"/>
                    <a:pt x="24174" y="36263"/>
                  </a:cubicBezTo>
                  <a:cubicBezTo>
                    <a:pt x="24181" y="36250"/>
                    <a:pt x="24187" y="36237"/>
                    <a:pt x="24194" y="36217"/>
                  </a:cubicBezTo>
                  <a:cubicBezTo>
                    <a:pt x="24201" y="36211"/>
                    <a:pt x="24201" y="36204"/>
                    <a:pt x="24201" y="36197"/>
                  </a:cubicBezTo>
                  <a:cubicBezTo>
                    <a:pt x="24214" y="36171"/>
                    <a:pt x="24227" y="36138"/>
                    <a:pt x="24240" y="36105"/>
                  </a:cubicBezTo>
                  <a:cubicBezTo>
                    <a:pt x="24247" y="36085"/>
                    <a:pt x="24260" y="36059"/>
                    <a:pt x="24267" y="36033"/>
                  </a:cubicBezTo>
                  <a:cubicBezTo>
                    <a:pt x="24267" y="36026"/>
                    <a:pt x="24267" y="36026"/>
                    <a:pt x="24273" y="36019"/>
                  </a:cubicBezTo>
                  <a:cubicBezTo>
                    <a:pt x="24286" y="35973"/>
                    <a:pt x="24293" y="35927"/>
                    <a:pt x="24306" y="35881"/>
                  </a:cubicBezTo>
                  <a:cubicBezTo>
                    <a:pt x="24306" y="35874"/>
                    <a:pt x="24313" y="35868"/>
                    <a:pt x="24313" y="35854"/>
                  </a:cubicBezTo>
                  <a:cubicBezTo>
                    <a:pt x="24319" y="35835"/>
                    <a:pt x="24319" y="35815"/>
                    <a:pt x="24326" y="35795"/>
                  </a:cubicBezTo>
                  <a:cubicBezTo>
                    <a:pt x="24326" y="35795"/>
                    <a:pt x="24326" y="35795"/>
                    <a:pt x="24326" y="35789"/>
                  </a:cubicBezTo>
                  <a:cubicBezTo>
                    <a:pt x="24326" y="35782"/>
                    <a:pt x="24333" y="35769"/>
                    <a:pt x="24333" y="35762"/>
                  </a:cubicBezTo>
                  <a:cubicBezTo>
                    <a:pt x="24339" y="35723"/>
                    <a:pt x="24346" y="35676"/>
                    <a:pt x="24352" y="35637"/>
                  </a:cubicBezTo>
                  <a:cubicBezTo>
                    <a:pt x="24359" y="35597"/>
                    <a:pt x="24359" y="35551"/>
                    <a:pt x="24359" y="35505"/>
                  </a:cubicBezTo>
                  <a:cubicBezTo>
                    <a:pt x="24365" y="35472"/>
                    <a:pt x="24365" y="35439"/>
                    <a:pt x="24365" y="35406"/>
                  </a:cubicBezTo>
                  <a:cubicBezTo>
                    <a:pt x="24372" y="35333"/>
                    <a:pt x="24372" y="35254"/>
                    <a:pt x="24365" y="35169"/>
                  </a:cubicBezTo>
                  <a:cubicBezTo>
                    <a:pt x="24365" y="35122"/>
                    <a:pt x="24359" y="35076"/>
                    <a:pt x="24359" y="35030"/>
                  </a:cubicBezTo>
                  <a:cubicBezTo>
                    <a:pt x="24359" y="35010"/>
                    <a:pt x="24352" y="34984"/>
                    <a:pt x="24352" y="34964"/>
                  </a:cubicBezTo>
                  <a:cubicBezTo>
                    <a:pt x="24352" y="34944"/>
                    <a:pt x="24346" y="34918"/>
                    <a:pt x="24346" y="34898"/>
                  </a:cubicBezTo>
                  <a:cubicBezTo>
                    <a:pt x="24346" y="34892"/>
                    <a:pt x="24346" y="34885"/>
                    <a:pt x="24346" y="34885"/>
                  </a:cubicBezTo>
                  <a:cubicBezTo>
                    <a:pt x="24339" y="34839"/>
                    <a:pt x="24333" y="34786"/>
                    <a:pt x="24326" y="34740"/>
                  </a:cubicBezTo>
                  <a:cubicBezTo>
                    <a:pt x="24319" y="34700"/>
                    <a:pt x="24313" y="34661"/>
                    <a:pt x="24300" y="34615"/>
                  </a:cubicBezTo>
                  <a:cubicBezTo>
                    <a:pt x="24293" y="34582"/>
                    <a:pt x="24286" y="34549"/>
                    <a:pt x="24280" y="34516"/>
                  </a:cubicBezTo>
                  <a:cubicBezTo>
                    <a:pt x="24280" y="34496"/>
                    <a:pt x="24273" y="34476"/>
                    <a:pt x="24267" y="34450"/>
                  </a:cubicBezTo>
                  <a:cubicBezTo>
                    <a:pt x="24260" y="34423"/>
                    <a:pt x="24253" y="34390"/>
                    <a:pt x="24247" y="34364"/>
                  </a:cubicBezTo>
                  <a:lnTo>
                    <a:pt x="22334" y="26416"/>
                  </a:lnTo>
                  <a:cubicBezTo>
                    <a:pt x="22281" y="26185"/>
                    <a:pt x="22255" y="25967"/>
                    <a:pt x="22255" y="25763"/>
                  </a:cubicBezTo>
                  <a:cubicBezTo>
                    <a:pt x="22255" y="25730"/>
                    <a:pt x="22255" y="25697"/>
                    <a:pt x="22255" y="25664"/>
                  </a:cubicBezTo>
                  <a:cubicBezTo>
                    <a:pt x="22255" y="25657"/>
                    <a:pt x="22255" y="25651"/>
                    <a:pt x="22255" y="25644"/>
                  </a:cubicBezTo>
                  <a:cubicBezTo>
                    <a:pt x="22255" y="25625"/>
                    <a:pt x="22255" y="25598"/>
                    <a:pt x="22261" y="25578"/>
                  </a:cubicBezTo>
                  <a:cubicBezTo>
                    <a:pt x="22268" y="25486"/>
                    <a:pt x="22281" y="25407"/>
                    <a:pt x="22301" y="25328"/>
                  </a:cubicBezTo>
                  <a:cubicBezTo>
                    <a:pt x="22301" y="25308"/>
                    <a:pt x="22308" y="25295"/>
                    <a:pt x="22314" y="25275"/>
                  </a:cubicBezTo>
                  <a:cubicBezTo>
                    <a:pt x="22314" y="25262"/>
                    <a:pt x="22321" y="25242"/>
                    <a:pt x="22327" y="25229"/>
                  </a:cubicBezTo>
                  <a:cubicBezTo>
                    <a:pt x="22334" y="25209"/>
                    <a:pt x="22341" y="25189"/>
                    <a:pt x="22347" y="25176"/>
                  </a:cubicBezTo>
                  <a:cubicBezTo>
                    <a:pt x="22347" y="25163"/>
                    <a:pt x="22354" y="25150"/>
                    <a:pt x="22360" y="25136"/>
                  </a:cubicBezTo>
                  <a:cubicBezTo>
                    <a:pt x="22367" y="25110"/>
                    <a:pt x="22374" y="25090"/>
                    <a:pt x="22387" y="25070"/>
                  </a:cubicBezTo>
                  <a:cubicBezTo>
                    <a:pt x="22393" y="25057"/>
                    <a:pt x="22400" y="25044"/>
                    <a:pt x="22407" y="25031"/>
                  </a:cubicBezTo>
                  <a:cubicBezTo>
                    <a:pt x="22413" y="25011"/>
                    <a:pt x="22420" y="24998"/>
                    <a:pt x="22433" y="24985"/>
                  </a:cubicBezTo>
                  <a:cubicBezTo>
                    <a:pt x="22446" y="24952"/>
                    <a:pt x="22466" y="24919"/>
                    <a:pt x="22486" y="24892"/>
                  </a:cubicBezTo>
                  <a:cubicBezTo>
                    <a:pt x="22492" y="24886"/>
                    <a:pt x="22499" y="24879"/>
                    <a:pt x="22505" y="24873"/>
                  </a:cubicBezTo>
                  <a:cubicBezTo>
                    <a:pt x="22512" y="24859"/>
                    <a:pt x="22525" y="24840"/>
                    <a:pt x="22538" y="24826"/>
                  </a:cubicBezTo>
                  <a:cubicBezTo>
                    <a:pt x="22538" y="24826"/>
                    <a:pt x="22538" y="24826"/>
                    <a:pt x="22545" y="24820"/>
                  </a:cubicBezTo>
                  <a:cubicBezTo>
                    <a:pt x="22558" y="24807"/>
                    <a:pt x="22571" y="24787"/>
                    <a:pt x="22591" y="24774"/>
                  </a:cubicBezTo>
                  <a:cubicBezTo>
                    <a:pt x="22604" y="24760"/>
                    <a:pt x="22618" y="24747"/>
                    <a:pt x="22631" y="24734"/>
                  </a:cubicBezTo>
                  <a:cubicBezTo>
                    <a:pt x="22637" y="24727"/>
                    <a:pt x="22644" y="24727"/>
                    <a:pt x="22651" y="24721"/>
                  </a:cubicBezTo>
                  <a:cubicBezTo>
                    <a:pt x="22664" y="24708"/>
                    <a:pt x="22677" y="24695"/>
                    <a:pt x="22690" y="24688"/>
                  </a:cubicBezTo>
                  <a:cubicBezTo>
                    <a:pt x="22697" y="24681"/>
                    <a:pt x="22703" y="24681"/>
                    <a:pt x="22710" y="24675"/>
                  </a:cubicBezTo>
                  <a:cubicBezTo>
                    <a:pt x="22723" y="24668"/>
                    <a:pt x="22736" y="24655"/>
                    <a:pt x="22750" y="24648"/>
                  </a:cubicBezTo>
                  <a:cubicBezTo>
                    <a:pt x="22756" y="24642"/>
                    <a:pt x="22763" y="24642"/>
                    <a:pt x="22769" y="24635"/>
                  </a:cubicBezTo>
                  <a:cubicBezTo>
                    <a:pt x="22835" y="24602"/>
                    <a:pt x="22901" y="24576"/>
                    <a:pt x="22974" y="24556"/>
                  </a:cubicBezTo>
                  <a:lnTo>
                    <a:pt x="27571" y="23375"/>
                  </a:lnTo>
                  <a:lnTo>
                    <a:pt x="28804" y="22656"/>
                  </a:lnTo>
                  <a:cubicBezTo>
                    <a:pt x="28877" y="22531"/>
                    <a:pt x="28930" y="22393"/>
                    <a:pt x="28969" y="22241"/>
                  </a:cubicBezTo>
                  <a:lnTo>
                    <a:pt x="28983" y="22188"/>
                  </a:lnTo>
                  <a:cubicBezTo>
                    <a:pt x="28983" y="22168"/>
                    <a:pt x="28989" y="22149"/>
                    <a:pt x="28996" y="22122"/>
                  </a:cubicBezTo>
                  <a:cubicBezTo>
                    <a:pt x="28996" y="22109"/>
                    <a:pt x="29002" y="22089"/>
                    <a:pt x="29002" y="22069"/>
                  </a:cubicBezTo>
                  <a:cubicBezTo>
                    <a:pt x="29016" y="21984"/>
                    <a:pt x="29029" y="21898"/>
                    <a:pt x="29035" y="21799"/>
                  </a:cubicBezTo>
                  <a:cubicBezTo>
                    <a:pt x="29035" y="21779"/>
                    <a:pt x="29035" y="21759"/>
                    <a:pt x="29035" y="21740"/>
                  </a:cubicBezTo>
                  <a:cubicBezTo>
                    <a:pt x="29042" y="21529"/>
                    <a:pt x="29029" y="21298"/>
                    <a:pt x="28996" y="21067"/>
                  </a:cubicBezTo>
                  <a:cubicBezTo>
                    <a:pt x="28996" y="21054"/>
                    <a:pt x="28989" y="21040"/>
                    <a:pt x="28989" y="21021"/>
                  </a:cubicBezTo>
                  <a:cubicBezTo>
                    <a:pt x="28976" y="20942"/>
                    <a:pt x="28963" y="20862"/>
                    <a:pt x="28943" y="20777"/>
                  </a:cubicBezTo>
                  <a:cubicBezTo>
                    <a:pt x="28903" y="20585"/>
                    <a:pt x="28844" y="20388"/>
                    <a:pt x="28778" y="20196"/>
                  </a:cubicBezTo>
                  <a:cubicBezTo>
                    <a:pt x="28725" y="20045"/>
                    <a:pt x="28673" y="19899"/>
                    <a:pt x="28607" y="19754"/>
                  </a:cubicBezTo>
                  <a:cubicBezTo>
                    <a:pt x="28560" y="19655"/>
                    <a:pt x="28514" y="19556"/>
                    <a:pt x="28468" y="19464"/>
                  </a:cubicBezTo>
                  <a:cubicBezTo>
                    <a:pt x="28415" y="19365"/>
                    <a:pt x="28369" y="19273"/>
                    <a:pt x="28310" y="19180"/>
                  </a:cubicBezTo>
                  <a:cubicBezTo>
                    <a:pt x="28257" y="19082"/>
                    <a:pt x="28198" y="18989"/>
                    <a:pt x="28138" y="18903"/>
                  </a:cubicBezTo>
                  <a:cubicBezTo>
                    <a:pt x="28105" y="18857"/>
                    <a:pt x="28079" y="18811"/>
                    <a:pt x="28046" y="18765"/>
                  </a:cubicBezTo>
                  <a:cubicBezTo>
                    <a:pt x="27921" y="18587"/>
                    <a:pt x="27782" y="18415"/>
                    <a:pt x="27637" y="18257"/>
                  </a:cubicBezTo>
                  <a:cubicBezTo>
                    <a:pt x="27340" y="17934"/>
                    <a:pt x="27004" y="17657"/>
                    <a:pt x="26641" y="17446"/>
                  </a:cubicBezTo>
                  <a:lnTo>
                    <a:pt x="20388" y="13838"/>
                  </a:lnTo>
                  <a:cubicBezTo>
                    <a:pt x="19643" y="13403"/>
                    <a:pt x="18977" y="12466"/>
                    <a:pt x="18746" y="11510"/>
                  </a:cubicBezTo>
                  <a:lnTo>
                    <a:pt x="16840" y="3568"/>
                  </a:lnTo>
                  <a:cubicBezTo>
                    <a:pt x="16807" y="3450"/>
                    <a:pt x="16774" y="3324"/>
                    <a:pt x="16734" y="3212"/>
                  </a:cubicBezTo>
                  <a:cubicBezTo>
                    <a:pt x="16662" y="2975"/>
                    <a:pt x="16576" y="2744"/>
                    <a:pt x="16470" y="2526"/>
                  </a:cubicBezTo>
                  <a:cubicBezTo>
                    <a:pt x="16292" y="2157"/>
                    <a:pt x="16081" y="1807"/>
                    <a:pt x="15844" y="1504"/>
                  </a:cubicBezTo>
                  <a:cubicBezTo>
                    <a:pt x="15745" y="1372"/>
                    <a:pt x="15633" y="1240"/>
                    <a:pt x="15521" y="1121"/>
                  </a:cubicBezTo>
                  <a:cubicBezTo>
                    <a:pt x="15217" y="798"/>
                    <a:pt x="14887" y="528"/>
                    <a:pt x="14558" y="336"/>
                  </a:cubicBezTo>
                  <a:cubicBezTo>
                    <a:pt x="14175" y="119"/>
                    <a:pt x="13792" y="0"/>
                    <a:pt x="13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7"/>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539"/>
        <p:cNvGrpSpPr/>
        <p:nvPr/>
      </p:nvGrpSpPr>
      <p:grpSpPr>
        <a:xfrm>
          <a:off x="0" y="0"/>
          <a:ext cx="0" cy="0"/>
          <a:chOff x="0" y="0"/>
          <a:chExt cx="0" cy="0"/>
        </a:xfrm>
      </p:grpSpPr>
      <p:sp>
        <p:nvSpPr>
          <p:cNvPr id="2540" name="Google Shape;2540;p47"/>
          <p:cNvSpPr txBox="1">
            <a:spLocks noGrp="1"/>
          </p:cNvSpPr>
          <p:nvPr>
            <p:ph type="title"/>
          </p:nvPr>
        </p:nvSpPr>
        <p:spPr>
          <a:xfrm>
            <a:off x="1688425" y="536400"/>
            <a:ext cx="5767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Contribution &amp; conclusion</a:t>
            </a:r>
            <a:endParaRPr/>
          </a:p>
        </p:txBody>
      </p:sp>
      <p:sp>
        <p:nvSpPr>
          <p:cNvPr id="2541" name="Google Shape;2541;p47"/>
          <p:cNvSpPr/>
          <p:nvPr/>
        </p:nvSpPr>
        <p:spPr>
          <a:xfrm>
            <a:off x="970763" y="1266617"/>
            <a:ext cx="274200" cy="274200"/>
          </a:xfrm>
          <a:prstGeom prst="roundRect">
            <a:avLst>
              <a:gd name="adj" fmla="val 23217"/>
            </a:avLst>
          </a:prstGeom>
          <a:solidFill>
            <a:schemeClr val="dk2"/>
          </a:solidFill>
          <a:ln>
            <a:noFill/>
          </a:ln>
          <a:effectLst>
            <a:outerShdw dist="38100" algn="bl" rotWithShape="0">
              <a:schemeClr val="dk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42" name="Google Shape;2542;p47"/>
          <p:cNvSpPr/>
          <p:nvPr/>
        </p:nvSpPr>
        <p:spPr>
          <a:xfrm>
            <a:off x="2067575" y="848872"/>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7"/>
          <p:cNvSpPr/>
          <p:nvPr/>
        </p:nvSpPr>
        <p:spPr>
          <a:xfrm>
            <a:off x="1185473" y="4495155"/>
            <a:ext cx="6774000" cy="535500"/>
          </a:xfrm>
          <a:prstGeom prst="roundRect">
            <a:avLst>
              <a:gd name="adj" fmla="val 1978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7">
            <a:hlinkClick r:id="" action="ppaction://hlinkshowjump?jump=firstslide"/>
          </p:cNvPr>
          <p:cNvSpPr/>
          <p:nvPr/>
        </p:nvSpPr>
        <p:spPr>
          <a:xfrm>
            <a:off x="18921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7">
            <a:hlinkClick r:id="" action="ppaction://hlinkshowjump?jump=firstslide"/>
          </p:cNvPr>
          <p:cNvSpPr txBox="1"/>
          <p:nvPr/>
        </p:nvSpPr>
        <p:spPr>
          <a:xfrm>
            <a:off x="2263155"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Home</a:t>
            </a:r>
            <a:endParaRPr>
              <a:solidFill>
                <a:schemeClr val="dk1"/>
              </a:solidFill>
              <a:latin typeface="Dosis"/>
              <a:ea typeface="Dosis"/>
              <a:cs typeface="Dosis"/>
              <a:sym typeface="Dosis"/>
            </a:endParaRPr>
          </a:p>
        </p:txBody>
      </p:sp>
      <p:sp>
        <p:nvSpPr>
          <p:cNvPr id="2546" name="Google Shape;2546;p47">
            <a:hlinkClick r:id="" action="ppaction://noaction"/>
          </p:cNvPr>
          <p:cNvSpPr/>
          <p:nvPr/>
        </p:nvSpPr>
        <p:spPr>
          <a:xfrm>
            <a:off x="29808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7">
            <a:hlinkClick r:id="" action="ppaction://noaction"/>
          </p:cNvPr>
          <p:cNvSpPr txBox="1"/>
          <p:nvPr/>
        </p:nvSpPr>
        <p:spPr>
          <a:xfrm>
            <a:off x="3351854"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Game</a:t>
            </a:r>
            <a:endParaRPr>
              <a:solidFill>
                <a:schemeClr val="dk1"/>
              </a:solidFill>
              <a:latin typeface="Dosis"/>
              <a:ea typeface="Dosis"/>
              <a:cs typeface="Dosis"/>
              <a:sym typeface="Dosis"/>
            </a:endParaRPr>
          </a:p>
        </p:txBody>
      </p:sp>
      <p:sp>
        <p:nvSpPr>
          <p:cNvPr id="2548" name="Google Shape;2548;p47">
            <a:hlinkClick r:id="" action="ppaction://noaction"/>
          </p:cNvPr>
          <p:cNvSpPr/>
          <p:nvPr/>
        </p:nvSpPr>
        <p:spPr>
          <a:xfrm>
            <a:off x="40695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7">
            <a:hlinkClick r:id="" action="ppaction://noaction"/>
          </p:cNvPr>
          <p:cNvSpPr txBox="1"/>
          <p:nvPr/>
        </p:nvSpPr>
        <p:spPr>
          <a:xfrm>
            <a:off x="4440552"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Tools</a:t>
            </a:r>
            <a:endParaRPr>
              <a:solidFill>
                <a:schemeClr val="dk1"/>
              </a:solidFill>
              <a:latin typeface="Dosis"/>
              <a:ea typeface="Dosis"/>
              <a:cs typeface="Dosis"/>
              <a:sym typeface="Dosis"/>
            </a:endParaRPr>
          </a:p>
        </p:txBody>
      </p:sp>
      <p:sp>
        <p:nvSpPr>
          <p:cNvPr id="2550" name="Google Shape;2550;p47">
            <a:hlinkClick r:id="" action="ppaction://noaction"/>
          </p:cNvPr>
          <p:cNvSpPr/>
          <p:nvPr/>
        </p:nvSpPr>
        <p:spPr>
          <a:xfrm>
            <a:off x="51582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7">
            <a:hlinkClick r:id="" action="ppaction://noaction"/>
          </p:cNvPr>
          <p:cNvSpPr txBox="1"/>
          <p:nvPr/>
        </p:nvSpPr>
        <p:spPr>
          <a:xfrm>
            <a:off x="5529251"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Facts</a:t>
            </a:r>
            <a:endParaRPr>
              <a:solidFill>
                <a:schemeClr val="dk1"/>
              </a:solidFill>
              <a:latin typeface="Dosis"/>
              <a:ea typeface="Dosis"/>
              <a:cs typeface="Dosis"/>
              <a:sym typeface="Dosis"/>
            </a:endParaRPr>
          </a:p>
        </p:txBody>
      </p:sp>
      <p:sp>
        <p:nvSpPr>
          <p:cNvPr id="2552" name="Google Shape;2552;p47">
            <a:hlinkClick r:id="" action="ppaction://noaction"/>
          </p:cNvPr>
          <p:cNvSpPr/>
          <p:nvPr/>
        </p:nvSpPr>
        <p:spPr>
          <a:xfrm>
            <a:off x="62469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7">
            <a:hlinkClick r:id="" action="ppaction://noaction"/>
          </p:cNvPr>
          <p:cNvSpPr txBox="1"/>
          <p:nvPr/>
        </p:nvSpPr>
        <p:spPr>
          <a:xfrm>
            <a:off x="6617950" y="4666375"/>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Team</a:t>
            </a:r>
            <a:endParaRPr>
              <a:solidFill>
                <a:schemeClr val="dk1"/>
              </a:solidFill>
              <a:latin typeface="Dosis"/>
              <a:ea typeface="Dosis"/>
              <a:cs typeface="Dosis"/>
              <a:sym typeface="Dosis"/>
            </a:endParaRPr>
          </a:p>
        </p:txBody>
      </p:sp>
      <p:sp>
        <p:nvSpPr>
          <p:cNvPr id="2554" name="Google Shape;2554;p47">
            <a:hlinkClick r:id="" action="ppaction://hlinkshowjump?jump=previousslide"/>
          </p:cNvPr>
          <p:cNvSpPr/>
          <p:nvPr/>
        </p:nvSpPr>
        <p:spPr>
          <a:xfrm>
            <a:off x="1375194" y="4589280"/>
            <a:ext cx="4176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7">
            <a:hlinkClick r:id="" action="ppaction://hlinkshowjump?jump=previousslide"/>
          </p:cNvPr>
          <p:cNvSpPr/>
          <p:nvPr/>
        </p:nvSpPr>
        <p:spPr>
          <a:xfrm>
            <a:off x="1454268" y="4701855"/>
            <a:ext cx="243900" cy="122100"/>
          </a:xfrm>
          <a:prstGeom prst="leftArrow">
            <a:avLst>
              <a:gd name="adj1" fmla="val 50000"/>
              <a:gd name="adj2" fmla="val 7870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7">
            <a:hlinkClick r:id="" action="ppaction://hlinkshowjump?jump=nextslide"/>
          </p:cNvPr>
          <p:cNvSpPr/>
          <p:nvPr/>
        </p:nvSpPr>
        <p:spPr>
          <a:xfrm>
            <a:off x="7335669" y="4589280"/>
            <a:ext cx="4176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7">
            <a:hlinkClick r:id="" action="ppaction://hlinkshowjump?jump=nextslide"/>
          </p:cNvPr>
          <p:cNvSpPr/>
          <p:nvPr/>
        </p:nvSpPr>
        <p:spPr>
          <a:xfrm>
            <a:off x="7416418" y="4701843"/>
            <a:ext cx="243900" cy="122100"/>
          </a:xfrm>
          <a:prstGeom prst="rightArrow">
            <a:avLst>
              <a:gd name="adj1" fmla="val 50000"/>
              <a:gd name="adj2" fmla="val 7741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8" name="Google Shape;2558;p47"/>
          <p:cNvGrpSpPr/>
          <p:nvPr/>
        </p:nvGrpSpPr>
        <p:grpSpPr>
          <a:xfrm>
            <a:off x="1992121" y="4623314"/>
            <a:ext cx="159899" cy="279351"/>
            <a:chOff x="2000128" y="4623314"/>
            <a:chExt cx="159899" cy="279351"/>
          </a:xfrm>
        </p:grpSpPr>
        <p:sp>
          <p:nvSpPr>
            <p:cNvPr id="2559" name="Google Shape;2559;p47"/>
            <p:cNvSpPr/>
            <p:nvPr/>
          </p:nvSpPr>
          <p:spPr>
            <a:xfrm>
              <a:off x="2000128" y="4623314"/>
              <a:ext cx="159899" cy="279351"/>
            </a:xfrm>
            <a:custGeom>
              <a:avLst/>
              <a:gdLst/>
              <a:ahLst/>
              <a:cxnLst/>
              <a:rect l="l" t="t" r="r" b="b"/>
              <a:pathLst>
                <a:path w="24154" h="42214" extrusionOk="0">
                  <a:moveTo>
                    <a:pt x="4353" y="1"/>
                  </a:moveTo>
                  <a:lnTo>
                    <a:pt x="0" y="2527"/>
                  </a:lnTo>
                  <a:lnTo>
                    <a:pt x="0" y="29358"/>
                  </a:lnTo>
                  <a:lnTo>
                    <a:pt x="8001" y="42213"/>
                  </a:lnTo>
                  <a:lnTo>
                    <a:pt x="20909" y="41429"/>
                  </a:lnTo>
                  <a:lnTo>
                    <a:pt x="24154" y="38269"/>
                  </a:lnTo>
                  <a:lnTo>
                    <a:pt x="24154" y="11431"/>
                  </a:lnTo>
                  <a:lnTo>
                    <a:pt x="11932" y="7065"/>
                  </a:lnTo>
                  <a:lnTo>
                    <a:pt x="4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7"/>
            <p:cNvSpPr/>
            <p:nvPr/>
          </p:nvSpPr>
          <p:spPr>
            <a:xfrm>
              <a:off x="2053088" y="4689396"/>
              <a:ext cx="85458" cy="213269"/>
            </a:xfrm>
            <a:custGeom>
              <a:avLst/>
              <a:gdLst/>
              <a:ahLst/>
              <a:cxnLst/>
              <a:rect l="l" t="t" r="r" b="b"/>
              <a:pathLst>
                <a:path w="12909" h="32228" extrusionOk="0">
                  <a:moveTo>
                    <a:pt x="1" y="1"/>
                  </a:moveTo>
                  <a:lnTo>
                    <a:pt x="1" y="32227"/>
                  </a:lnTo>
                  <a:lnTo>
                    <a:pt x="12909" y="31443"/>
                  </a:lnTo>
                  <a:lnTo>
                    <a:pt x="12909" y="461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7"/>
            <p:cNvSpPr/>
            <p:nvPr/>
          </p:nvSpPr>
          <p:spPr>
            <a:xfrm>
              <a:off x="2000128" y="4623314"/>
              <a:ext cx="159899" cy="96602"/>
            </a:xfrm>
            <a:custGeom>
              <a:avLst/>
              <a:gdLst/>
              <a:ahLst/>
              <a:cxnLst/>
              <a:rect l="l" t="t" r="r" b="b"/>
              <a:pathLst>
                <a:path w="24154" h="14598" extrusionOk="0">
                  <a:moveTo>
                    <a:pt x="4353" y="1"/>
                  </a:moveTo>
                  <a:lnTo>
                    <a:pt x="0" y="2527"/>
                  </a:lnTo>
                  <a:lnTo>
                    <a:pt x="8001" y="9987"/>
                  </a:lnTo>
                  <a:lnTo>
                    <a:pt x="20909" y="14597"/>
                  </a:lnTo>
                  <a:lnTo>
                    <a:pt x="24154" y="11431"/>
                  </a:lnTo>
                  <a:lnTo>
                    <a:pt x="11932" y="7065"/>
                  </a:lnTo>
                  <a:lnTo>
                    <a:pt x="4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7"/>
            <p:cNvSpPr/>
            <p:nvPr/>
          </p:nvSpPr>
          <p:spPr>
            <a:xfrm>
              <a:off x="2008205" y="4658975"/>
              <a:ext cx="121914" cy="229680"/>
            </a:xfrm>
            <a:custGeom>
              <a:avLst/>
              <a:gdLst/>
              <a:ahLst/>
              <a:cxnLst/>
              <a:rect l="l" t="t" r="r" b="b"/>
              <a:pathLst>
                <a:path w="18416" h="34708" extrusionOk="0">
                  <a:moveTo>
                    <a:pt x="0" y="0"/>
                  </a:moveTo>
                  <a:lnTo>
                    <a:pt x="0" y="23448"/>
                  </a:lnTo>
                  <a:lnTo>
                    <a:pt x="6754" y="34707"/>
                  </a:lnTo>
                  <a:lnTo>
                    <a:pt x="18416" y="33856"/>
                  </a:lnTo>
                  <a:lnTo>
                    <a:pt x="18416" y="10567"/>
                  </a:lnTo>
                  <a:lnTo>
                    <a:pt x="6754" y="629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7"/>
            <p:cNvSpPr/>
            <p:nvPr/>
          </p:nvSpPr>
          <p:spPr>
            <a:xfrm>
              <a:off x="2008205" y="4658975"/>
              <a:ext cx="44718" cy="229680"/>
            </a:xfrm>
            <a:custGeom>
              <a:avLst/>
              <a:gdLst/>
              <a:ahLst/>
              <a:cxnLst/>
              <a:rect l="l" t="t" r="r" b="b"/>
              <a:pathLst>
                <a:path w="6755" h="34708" extrusionOk="0">
                  <a:moveTo>
                    <a:pt x="0" y="0"/>
                  </a:moveTo>
                  <a:lnTo>
                    <a:pt x="0" y="23448"/>
                  </a:lnTo>
                  <a:lnTo>
                    <a:pt x="6754" y="34707"/>
                  </a:lnTo>
                  <a:lnTo>
                    <a:pt x="6754" y="629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47"/>
          <p:cNvGrpSpPr/>
          <p:nvPr/>
        </p:nvGrpSpPr>
        <p:grpSpPr>
          <a:xfrm>
            <a:off x="5246843" y="4644827"/>
            <a:ext cx="206281" cy="241552"/>
            <a:chOff x="5254850" y="4644827"/>
            <a:chExt cx="206281" cy="241552"/>
          </a:xfrm>
        </p:grpSpPr>
        <p:sp>
          <p:nvSpPr>
            <p:cNvPr id="2565" name="Google Shape;2565;p47"/>
            <p:cNvSpPr/>
            <p:nvPr/>
          </p:nvSpPr>
          <p:spPr>
            <a:xfrm>
              <a:off x="5254850" y="4644827"/>
              <a:ext cx="206281" cy="241552"/>
            </a:xfrm>
            <a:custGeom>
              <a:avLst/>
              <a:gdLst/>
              <a:ahLst/>
              <a:cxnLst/>
              <a:rect l="l" t="t" r="r" b="b"/>
              <a:pathLst>
                <a:path w="13384" h="15675" extrusionOk="0">
                  <a:moveTo>
                    <a:pt x="5281" y="0"/>
                  </a:moveTo>
                  <a:cubicBezTo>
                    <a:pt x="5199" y="0"/>
                    <a:pt x="5119" y="3"/>
                    <a:pt x="5040" y="9"/>
                  </a:cubicBezTo>
                  <a:cubicBezTo>
                    <a:pt x="4928" y="16"/>
                    <a:pt x="4809" y="29"/>
                    <a:pt x="4703" y="49"/>
                  </a:cubicBezTo>
                  <a:cubicBezTo>
                    <a:pt x="4697" y="49"/>
                    <a:pt x="4690" y="55"/>
                    <a:pt x="4684" y="55"/>
                  </a:cubicBezTo>
                  <a:cubicBezTo>
                    <a:pt x="4360" y="115"/>
                    <a:pt x="4064" y="220"/>
                    <a:pt x="3793" y="379"/>
                  </a:cubicBezTo>
                  <a:lnTo>
                    <a:pt x="1696" y="1599"/>
                  </a:lnTo>
                  <a:cubicBezTo>
                    <a:pt x="1689" y="1605"/>
                    <a:pt x="1682" y="1605"/>
                    <a:pt x="1676" y="1612"/>
                  </a:cubicBezTo>
                  <a:cubicBezTo>
                    <a:pt x="1663" y="1619"/>
                    <a:pt x="1649" y="1625"/>
                    <a:pt x="1643" y="1632"/>
                  </a:cubicBezTo>
                  <a:cubicBezTo>
                    <a:pt x="1610" y="1645"/>
                    <a:pt x="1584" y="1665"/>
                    <a:pt x="1557" y="1685"/>
                  </a:cubicBezTo>
                  <a:cubicBezTo>
                    <a:pt x="1531" y="1698"/>
                    <a:pt x="1504" y="1718"/>
                    <a:pt x="1471" y="1737"/>
                  </a:cubicBezTo>
                  <a:cubicBezTo>
                    <a:pt x="1445" y="1757"/>
                    <a:pt x="1419" y="1777"/>
                    <a:pt x="1399" y="1790"/>
                  </a:cubicBezTo>
                  <a:cubicBezTo>
                    <a:pt x="1366" y="1816"/>
                    <a:pt x="1333" y="1843"/>
                    <a:pt x="1300" y="1869"/>
                  </a:cubicBezTo>
                  <a:cubicBezTo>
                    <a:pt x="1267" y="1889"/>
                    <a:pt x="1241" y="1915"/>
                    <a:pt x="1214" y="1942"/>
                  </a:cubicBezTo>
                  <a:cubicBezTo>
                    <a:pt x="1188" y="1962"/>
                    <a:pt x="1161" y="1988"/>
                    <a:pt x="1135" y="2014"/>
                  </a:cubicBezTo>
                  <a:cubicBezTo>
                    <a:pt x="1109" y="2041"/>
                    <a:pt x="1082" y="2067"/>
                    <a:pt x="1049" y="2093"/>
                  </a:cubicBezTo>
                  <a:cubicBezTo>
                    <a:pt x="970" y="2179"/>
                    <a:pt x="891" y="2272"/>
                    <a:pt x="818" y="2370"/>
                  </a:cubicBezTo>
                  <a:cubicBezTo>
                    <a:pt x="779" y="2430"/>
                    <a:pt x="733" y="2489"/>
                    <a:pt x="693" y="2549"/>
                  </a:cubicBezTo>
                  <a:cubicBezTo>
                    <a:pt x="673" y="2582"/>
                    <a:pt x="654" y="2615"/>
                    <a:pt x="634" y="2648"/>
                  </a:cubicBezTo>
                  <a:cubicBezTo>
                    <a:pt x="614" y="2687"/>
                    <a:pt x="588" y="2720"/>
                    <a:pt x="568" y="2753"/>
                  </a:cubicBezTo>
                  <a:cubicBezTo>
                    <a:pt x="561" y="2773"/>
                    <a:pt x="555" y="2786"/>
                    <a:pt x="548" y="2799"/>
                  </a:cubicBezTo>
                  <a:cubicBezTo>
                    <a:pt x="535" y="2819"/>
                    <a:pt x="522" y="2845"/>
                    <a:pt x="508" y="2872"/>
                  </a:cubicBezTo>
                  <a:cubicBezTo>
                    <a:pt x="495" y="2892"/>
                    <a:pt x="489" y="2918"/>
                    <a:pt x="475" y="2938"/>
                  </a:cubicBezTo>
                  <a:cubicBezTo>
                    <a:pt x="462" y="2964"/>
                    <a:pt x="449" y="2990"/>
                    <a:pt x="442" y="3017"/>
                  </a:cubicBezTo>
                  <a:cubicBezTo>
                    <a:pt x="429" y="3043"/>
                    <a:pt x="416" y="3070"/>
                    <a:pt x="403" y="3103"/>
                  </a:cubicBezTo>
                  <a:cubicBezTo>
                    <a:pt x="390" y="3136"/>
                    <a:pt x="370" y="3169"/>
                    <a:pt x="357" y="3208"/>
                  </a:cubicBezTo>
                  <a:cubicBezTo>
                    <a:pt x="344" y="3241"/>
                    <a:pt x="337" y="3274"/>
                    <a:pt x="324" y="3307"/>
                  </a:cubicBezTo>
                  <a:cubicBezTo>
                    <a:pt x="317" y="3320"/>
                    <a:pt x="311" y="3340"/>
                    <a:pt x="304" y="3360"/>
                  </a:cubicBezTo>
                  <a:cubicBezTo>
                    <a:pt x="278" y="3426"/>
                    <a:pt x="258" y="3492"/>
                    <a:pt x="238" y="3564"/>
                  </a:cubicBezTo>
                  <a:cubicBezTo>
                    <a:pt x="231" y="3584"/>
                    <a:pt x="225" y="3610"/>
                    <a:pt x="218" y="3630"/>
                  </a:cubicBezTo>
                  <a:cubicBezTo>
                    <a:pt x="212" y="3657"/>
                    <a:pt x="205" y="3676"/>
                    <a:pt x="198" y="3703"/>
                  </a:cubicBezTo>
                  <a:cubicBezTo>
                    <a:pt x="192" y="3716"/>
                    <a:pt x="192" y="3729"/>
                    <a:pt x="185" y="3749"/>
                  </a:cubicBezTo>
                  <a:cubicBezTo>
                    <a:pt x="179" y="3782"/>
                    <a:pt x="165" y="3822"/>
                    <a:pt x="159" y="3861"/>
                  </a:cubicBezTo>
                  <a:cubicBezTo>
                    <a:pt x="152" y="3907"/>
                    <a:pt x="139" y="3947"/>
                    <a:pt x="132" y="3993"/>
                  </a:cubicBezTo>
                  <a:cubicBezTo>
                    <a:pt x="126" y="4033"/>
                    <a:pt x="113" y="4079"/>
                    <a:pt x="106" y="4118"/>
                  </a:cubicBezTo>
                  <a:cubicBezTo>
                    <a:pt x="99" y="4158"/>
                    <a:pt x="93" y="4191"/>
                    <a:pt x="93" y="4224"/>
                  </a:cubicBezTo>
                  <a:cubicBezTo>
                    <a:pt x="86" y="4244"/>
                    <a:pt x="86" y="4263"/>
                    <a:pt x="80" y="4283"/>
                  </a:cubicBezTo>
                  <a:lnTo>
                    <a:pt x="73" y="4356"/>
                  </a:lnTo>
                  <a:cubicBezTo>
                    <a:pt x="66" y="4395"/>
                    <a:pt x="60" y="4435"/>
                    <a:pt x="53" y="4475"/>
                  </a:cubicBezTo>
                  <a:cubicBezTo>
                    <a:pt x="53" y="4521"/>
                    <a:pt x="47" y="4567"/>
                    <a:pt x="40" y="4613"/>
                  </a:cubicBezTo>
                  <a:cubicBezTo>
                    <a:pt x="40" y="4646"/>
                    <a:pt x="34" y="4686"/>
                    <a:pt x="34" y="4719"/>
                  </a:cubicBezTo>
                  <a:cubicBezTo>
                    <a:pt x="34" y="4752"/>
                    <a:pt x="27" y="4778"/>
                    <a:pt x="27" y="4804"/>
                  </a:cubicBezTo>
                  <a:cubicBezTo>
                    <a:pt x="27" y="4850"/>
                    <a:pt x="20" y="4890"/>
                    <a:pt x="20" y="4936"/>
                  </a:cubicBezTo>
                  <a:cubicBezTo>
                    <a:pt x="20" y="4976"/>
                    <a:pt x="20" y="5015"/>
                    <a:pt x="20" y="5055"/>
                  </a:cubicBezTo>
                  <a:cubicBezTo>
                    <a:pt x="14" y="5114"/>
                    <a:pt x="14" y="5167"/>
                    <a:pt x="14" y="5220"/>
                  </a:cubicBezTo>
                  <a:cubicBezTo>
                    <a:pt x="1" y="8782"/>
                    <a:pt x="2507" y="13115"/>
                    <a:pt x="5607" y="14902"/>
                  </a:cubicBezTo>
                  <a:cubicBezTo>
                    <a:pt x="5660" y="14935"/>
                    <a:pt x="5712" y="14968"/>
                    <a:pt x="5765" y="14995"/>
                  </a:cubicBezTo>
                  <a:cubicBezTo>
                    <a:pt x="5818" y="15021"/>
                    <a:pt x="5871" y="15047"/>
                    <a:pt x="5924" y="15074"/>
                  </a:cubicBezTo>
                  <a:cubicBezTo>
                    <a:pt x="5943" y="15087"/>
                    <a:pt x="5963" y="15100"/>
                    <a:pt x="5983" y="15107"/>
                  </a:cubicBezTo>
                  <a:cubicBezTo>
                    <a:pt x="6082" y="15160"/>
                    <a:pt x="6181" y="15206"/>
                    <a:pt x="6280" y="15245"/>
                  </a:cubicBezTo>
                  <a:cubicBezTo>
                    <a:pt x="6332" y="15272"/>
                    <a:pt x="6385" y="15292"/>
                    <a:pt x="6438" y="15311"/>
                  </a:cubicBezTo>
                  <a:cubicBezTo>
                    <a:pt x="6438" y="15318"/>
                    <a:pt x="6445" y="15318"/>
                    <a:pt x="6451" y="15318"/>
                  </a:cubicBezTo>
                  <a:cubicBezTo>
                    <a:pt x="6497" y="15338"/>
                    <a:pt x="6544" y="15357"/>
                    <a:pt x="6590" y="15377"/>
                  </a:cubicBezTo>
                  <a:lnTo>
                    <a:pt x="6596" y="15377"/>
                  </a:lnTo>
                  <a:cubicBezTo>
                    <a:pt x="6656" y="15397"/>
                    <a:pt x="6708" y="15417"/>
                    <a:pt x="6761" y="15437"/>
                  </a:cubicBezTo>
                  <a:cubicBezTo>
                    <a:pt x="6860" y="15470"/>
                    <a:pt x="6959" y="15496"/>
                    <a:pt x="7051" y="15522"/>
                  </a:cubicBezTo>
                  <a:cubicBezTo>
                    <a:pt x="7071" y="15529"/>
                    <a:pt x="7091" y="15536"/>
                    <a:pt x="7111" y="15536"/>
                  </a:cubicBezTo>
                  <a:cubicBezTo>
                    <a:pt x="7197" y="15562"/>
                    <a:pt x="7289" y="15582"/>
                    <a:pt x="7375" y="15595"/>
                  </a:cubicBezTo>
                  <a:cubicBezTo>
                    <a:pt x="7394" y="15602"/>
                    <a:pt x="7421" y="15608"/>
                    <a:pt x="7441" y="15608"/>
                  </a:cubicBezTo>
                  <a:cubicBezTo>
                    <a:pt x="7474" y="15615"/>
                    <a:pt x="7507" y="15621"/>
                    <a:pt x="7533" y="15628"/>
                  </a:cubicBezTo>
                  <a:cubicBezTo>
                    <a:pt x="7573" y="15635"/>
                    <a:pt x="7612" y="15641"/>
                    <a:pt x="7645" y="15641"/>
                  </a:cubicBezTo>
                  <a:lnTo>
                    <a:pt x="7658" y="15641"/>
                  </a:lnTo>
                  <a:cubicBezTo>
                    <a:pt x="7678" y="15648"/>
                    <a:pt x="7704" y="15648"/>
                    <a:pt x="7731" y="15654"/>
                  </a:cubicBezTo>
                  <a:cubicBezTo>
                    <a:pt x="7751" y="15654"/>
                    <a:pt x="7770" y="15654"/>
                    <a:pt x="7790" y="15661"/>
                  </a:cubicBezTo>
                  <a:lnTo>
                    <a:pt x="7797" y="15661"/>
                  </a:lnTo>
                  <a:cubicBezTo>
                    <a:pt x="7823" y="15661"/>
                    <a:pt x="7850" y="15661"/>
                    <a:pt x="7876" y="15667"/>
                  </a:cubicBezTo>
                  <a:lnTo>
                    <a:pt x="7889" y="15667"/>
                  </a:lnTo>
                  <a:cubicBezTo>
                    <a:pt x="7948" y="15667"/>
                    <a:pt x="8001" y="15674"/>
                    <a:pt x="8061" y="15674"/>
                  </a:cubicBezTo>
                  <a:lnTo>
                    <a:pt x="8245" y="15674"/>
                  </a:lnTo>
                  <a:cubicBezTo>
                    <a:pt x="8278" y="15667"/>
                    <a:pt x="8318" y="15667"/>
                    <a:pt x="8351" y="15667"/>
                  </a:cubicBezTo>
                  <a:cubicBezTo>
                    <a:pt x="8377" y="15667"/>
                    <a:pt x="8404" y="15661"/>
                    <a:pt x="8430" y="15661"/>
                  </a:cubicBezTo>
                  <a:cubicBezTo>
                    <a:pt x="8456" y="15661"/>
                    <a:pt x="8483" y="15654"/>
                    <a:pt x="8509" y="15654"/>
                  </a:cubicBezTo>
                  <a:cubicBezTo>
                    <a:pt x="8555" y="15648"/>
                    <a:pt x="8608" y="15641"/>
                    <a:pt x="8661" y="15628"/>
                  </a:cubicBezTo>
                  <a:cubicBezTo>
                    <a:pt x="8681" y="15628"/>
                    <a:pt x="8707" y="15621"/>
                    <a:pt x="8733" y="15615"/>
                  </a:cubicBezTo>
                  <a:cubicBezTo>
                    <a:pt x="8766" y="15608"/>
                    <a:pt x="8799" y="15602"/>
                    <a:pt x="8832" y="15595"/>
                  </a:cubicBezTo>
                  <a:cubicBezTo>
                    <a:pt x="8892" y="15582"/>
                    <a:pt x="8951" y="15562"/>
                    <a:pt x="9017" y="15549"/>
                  </a:cubicBezTo>
                  <a:cubicBezTo>
                    <a:pt x="9083" y="15529"/>
                    <a:pt x="9149" y="15503"/>
                    <a:pt x="9215" y="15476"/>
                  </a:cubicBezTo>
                  <a:lnTo>
                    <a:pt x="9294" y="15443"/>
                  </a:lnTo>
                  <a:cubicBezTo>
                    <a:pt x="9353" y="15423"/>
                    <a:pt x="9406" y="15397"/>
                    <a:pt x="9466" y="15364"/>
                  </a:cubicBezTo>
                  <a:cubicBezTo>
                    <a:pt x="9492" y="15351"/>
                    <a:pt x="9525" y="15338"/>
                    <a:pt x="9551" y="15318"/>
                  </a:cubicBezTo>
                  <a:cubicBezTo>
                    <a:pt x="9571" y="15311"/>
                    <a:pt x="9591" y="15298"/>
                    <a:pt x="9611" y="15285"/>
                  </a:cubicBezTo>
                  <a:cubicBezTo>
                    <a:pt x="9624" y="15278"/>
                    <a:pt x="9644" y="15272"/>
                    <a:pt x="9657" y="15259"/>
                  </a:cubicBezTo>
                  <a:lnTo>
                    <a:pt x="11741" y="14052"/>
                  </a:lnTo>
                  <a:cubicBezTo>
                    <a:pt x="12744" y="13465"/>
                    <a:pt x="13370" y="12225"/>
                    <a:pt x="13377" y="10450"/>
                  </a:cubicBezTo>
                  <a:cubicBezTo>
                    <a:pt x="13383" y="7337"/>
                    <a:pt x="11464" y="3624"/>
                    <a:pt x="8905" y="1546"/>
                  </a:cubicBezTo>
                  <a:cubicBezTo>
                    <a:pt x="8786" y="1447"/>
                    <a:pt x="8661" y="1355"/>
                    <a:pt x="8542" y="1262"/>
                  </a:cubicBezTo>
                  <a:cubicBezTo>
                    <a:pt x="8410" y="1170"/>
                    <a:pt x="8278" y="1078"/>
                    <a:pt x="8146" y="992"/>
                  </a:cubicBezTo>
                  <a:cubicBezTo>
                    <a:pt x="8127" y="979"/>
                    <a:pt x="8113" y="972"/>
                    <a:pt x="8100" y="966"/>
                  </a:cubicBezTo>
                  <a:cubicBezTo>
                    <a:pt x="7995" y="893"/>
                    <a:pt x="7889" y="834"/>
                    <a:pt x="7784" y="768"/>
                  </a:cubicBezTo>
                  <a:cubicBezTo>
                    <a:pt x="7315" y="504"/>
                    <a:pt x="6860" y="306"/>
                    <a:pt x="6425" y="181"/>
                  </a:cubicBezTo>
                  <a:cubicBezTo>
                    <a:pt x="6385" y="168"/>
                    <a:pt x="6346" y="154"/>
                    <a:pt x="6306" y="141"/>
                  </a:cubicBezTo>
                  <a:lnTo>
                    <a:pt x="6135" y="207"/>
                  </a:lnTo>
                  <a:lnTo>
                    <a:pt x="6022" y="148"/>
                  </a:lnTo>
                  <a:lnTo>
                    <a:pt x="6022" y="141"/>
                  </a:lnTo>
                  <a:lnTo>
                    <a:pt x="5864" y="49"/>
                  </a:lnTo>
                  <a:cubicBezTo>
                    <a:pt x="5666" y="16"/>
                    <a:pt x="5470" y="0"/>
                    <a:pt x="5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7"/>
            <p:cNvSpPr/>
            <p:nvPr/>
          </p:nvSpPr>
          <p:spPr>
            <a:xfrm>
              <a:off x="5254958" y="4664012"/>
              <a:ext cx="173129" cy="222320"/>
            </a:xfrm>
            <a:custGeom>
              <a:avLst/>
              <a:gdLst/>
              <a:ahLst/>
              <a:cxnLst/>
              <a:rect l="l" t="t" r="r" b="b"/>
              <a:pathLst>
                <a:path w="11233" h="14427" extrusionOk="0">
                  <a:moveTo>
                    <a:pt x="3120" y="1"/>
                  </a:moveTo>
                  <a:cubicBezTo>
                    <a:pt x="1283" y="1"/>
                    <a:pt x="16" y="1457"/>
                    <a:pt x="7" y="3975"/>
                  </a:cubicBezTo>
                  <a:cubicBezTo>
                    <a:pt x="0" y="7537"/>
                    <a:pt x="2500" y="11870"/>
                    <a:pt x="5600" y="13657"/>
                  </a:cubicBezTo>
                  <a:cubicBezTo>
                    <a:pt x="6504" y="14179"/>
                    <a:pt x="7358" y="14427"/>
                    <a:pt x="8116" y="14427"/>
                  </a:cubicBezTo>
                  <a:cubicBezTo>
                    <a:pt x="9951" y="14427"/>
                    <a:pt x="11217" y="12973"/>
                    <a:pt x="11226" y="10452"/>
                  </a:cubicBezTo>
                  <a:cubicBezTo>
                    <a:pt x="11233" y="6897"/>
                    <a:pt x="8733" y="2557"/>
                    <a:pt x="5633" y="769"/>
                  </a:cubicBezTo>
                  <a:cubicBezTo>
                    <a:pt x="4731" y="248"/>
                    <a:pt x="3877" y="1"/>
                    <a:pt x="3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7"/>
            <p:cNvSpPr/>
            <p:nvPr/>
          </p:nvSpPr>
          <p:spPr>
            <a:xfrm>
              <a:off x="5270508" y="4703305"/>
              <a:ext cx="124040" cy="150741"/>
            </a:xfrm>
            <a:custGeom>
              <a:avLst/>
              <a:gdLst/>
              <a:ahLst/>
              <a:cxnLst/>
              <a:rect l="l" t="t" r="r" b="b"/>
              <a:pathLst>
                <a:path w="8048" h="9782" extrusionOk="0">
                  <a:moveTo>
                    <a:pt x="4354" y="0"/>
                  </a:moveTo>
                  <a:lnTo>
                    <a:pt x="3714" y="370"/>
                  </a:lnTo>
                  <a:lnTo>
                    <a:pt x="3041" y="2335"/>
                  </a:lnTo>
                  <a:lnTo>
                    <a:pt x="640" y="950"/>
                  </a:lnTo>
                  <a:lnTo>
                    <a:pt x="0" y="1326"/>
                  </a:lnTo>
                  <a:lnTo>
                    <a:pt x="2282" y="4558"/>
                  </a:lnTo>
                  <a:lnTo>
                    <a:pt x="1399" y="7143"/>
                  </a:lnTo>
                  <a:lnTo>
                    <a:pt x="3694" y="6550"/>
                  </a:lnTo>
                  <a:lnTo>
                    <a:pt x="5976" y="9782"/>
                  </a:lnTo>
                  <a:lnTo>
                    <a:pt x="6616" y="9412"/>
                  </a:lnTo>
                  <a:lnTo>
                    <a:pt x="5798" y="6009"/>
                  </a:lnTo>
                  <a:lnTo>
                    <a:pt x="7401" y="5600"/>
                  </a:lnTo>
                  <a:lnTo>
                    <a:pt x="8047" y="5224"/>
                  </a:lnTo>
                  <a:lnTo>
                    <a:pt x="5218" y="3595"/>
                  </a:lnTo>
                  <a:lnTo>
                    <a:pt x="43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8" name="Google Shape;2568;p47"/>
          <p:cNvGrpSpPr/>
          <p:nvPr/>
        </p:nvGrpSpPr>
        <p:grpSpPr>
          <a:xfrm>
            <a:off x="4126327" y="4607105"/>
            <a:ext cx="202168" cy="279358"/>
            <a:chOff x="4134334" y="4607105"/>
            <a:chExt cx="202168" cy="279358"/>
          </a:xfrm>
        </p:grpSpPr>
        <p:sp>
          <p:nvSpPr>
            <p:cNvPr id="2569" name="Google Shape;2569;p47"/>
            <p:cNvSpPr/>
            <p:nvPr/>
          </p:nvSpPr>
          <p:spPr>
            <a:xfrm>
              <a:off x="4134334" y="4684331"/>
              <a:ext cx="202168" cy="202132"/>
            </a:xfrm>
            <a:custGeom>
              <a:avLst/>
              <a:gdLst/>
              <a:ahLst/>
              <a:cxnLst/>
              <a:rect l="l" t="t" r="r" b="b"/>
              <a:pathLst>
                <a:path w="30539" h="30545" extrusionOk="0">
                  <a:moveTo>
                    <a:pt x="15270" y="0"/>
                  </a:moveTo>
                  <a:cubicBezTo>
                    <a:pt x="6840" y="0"/>
                    <a:pt x="0" y="6840"/>
                    <a:pt x="0" y="15269"/>
                  </a:cubicBezTo>
                  <a:cubicBezTo>
                    <a:pt x="0" y="23705"/>
                    <a:pt x="6840" y="30545"/>
                    <a:pt x="15270" y="30545"/>
                  </a:cubicBezTo>
                  <a:cubicBezTo>
                    <a:pt x="23706" y="30545"/>
                    <a:pt x="30539" y="23705"/>
                    <a:pt x="30539" y="15269"/>
                  </a:cubicBezTo>
                  <a:cubicBezTo>
                    <a:pt x="30539" y="6840"/>
                    <a:pt x="23706" y="0"/>
                    <a:pt x="15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7"/>
            <p:cNvSpPr/>
            <p:nvPr/>
          </p:nvSpPr>
          <p:spPr>
            <a:xfrm>
              <a:off x="4148832" y="4723368"/>
              <a:ext cx="173219" cy="148609"/>
            </a:xfrm>
            <a:custGeom>
              <a:avLst/>
              <a:gdLst/>
              <a:ahLst/>
              <a:cxnLst/>
              <a:rect l="l" t="t" r="r" b="b"/>
              <a:pathLst>
                <a:path w="26166" h="22457" extrusionOk="0">
                  <a:moveTo>
                    <a:pt x="13044" y="1"/>
                  </a:moveTo>
                  <a:cubicBezTo>
                    <a:pt x="9749" y="1"/>
                    <a:pt x="6457" y="730"/>
                    <a:pt x="3951" y="2187"/>
                  </a:cubicBezTo>
                  <a:cubicBezTo>
                    <a:pt x="1781" y="3441"/>
                    <a:pt x="561" y="5043"/>
                    <a:pt x="277" y="6686"/>
                  </a:cubicBezTo>
                  <a:cubicBezTo>
                    <a:pt x="92" y="7550"/>
                    <a:pt x="0" y="8453"/>
                    <a:pt x="0" y="9370"/>
                  </a:cubicBezTo>
                  <a:cubicBezTo>
                    <a:pt x="0" y="16599"/>
                    <a:pt x="5857" y="22456"/>
                    <a:pt x="13080" y="22456"/>
                  </a:cubicBezTo>
                  <a:cubicBezTo>
                    <a:pt x="20309" y="22456"/>
                    <a:pt x="26166" y="16599"/>
                    <a:pt x="26166" y="9370"/>
                  </a:cubicBezTo>
                  <a:cubicBezTo>
                    <a:pt x="26166" y="8447"/>
                    <a:pt x="26067" y="7550"/>
                    <a:pt x="25889" y="6679"/>
                  </a:cubicBezTo>
                  <a:cubicBezTo>
                    <a:pt x="25585" y="5037"/>
                    <a:pt x="24339" y="3441"/>
                    <a:pt x="22162" y="2187"/>
                  </a:cubicBezTo>
                  <a:cubicBezTo>
                    <a:pt x="19639" y="730"/>
                    <a:pt x="16340" y="1"/>
                    <a:pt x="130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7"/>
            <p:cNvSpPr/>
            <p:nvPr/>
          </p:nvSpPr>
          <p:spPr>
            <a:xfrm>
              <a:off x="4148176" y="4767566"/>
              <a:ext cx="174702" cy="104411"/>
            </a:xfrm>
            <a:custGeom>
              <a:avLst/>
              <a:gdLst/>
              <a:ahLst/>
              <a:cxnLst/>
              <a:rect l="l" t="t" r="r" b="b"/>
              <a:pathLst>
                <a:path w="26390" h="15778" extrusionOk="0">
                  <a:moveTo>
                    <a:pt x="25988" y="0"/>
                  </a:moveTo>
                  <a:cubicBezTo>
                    <a:pt x="26390" y="2157"/>
                    <a:pt x="25170" y="4400"/>
                    <a:pt x="22320" y="6055"/>
                  </a:cubicBezTo>
                  <a:cubicBezTo>
                    <a:pt x="19814" y="7509"/>
                    <a:pt x="16523" y="8237"/>
                    <a:pt x="13227" y="8237"/>
                  </a:cubicBezTo>
                  <a:cubicBezTo>
                    <a:pt x="9932" y="8237"/>
                    <a:pt x="6632" y="7509"/>
                    <a:pt x="4109" y="6055"/>
                  </a:cubicBezTo>
                  <a:cubicBezTo>
                    <a:pt x="1247" y="4400"/>
                    <a:pt x="0" y="2164"/>
                    <a:pt x="376" y="7"/>
                  </a:cubicBezTo>
                  <a:lnTo>
                    <a:pt x="376" y="7"/>
                  </a:lnTo>
                  <a:cubicBezTo>
                    <a:pt x="191" y="871"/>
                    <a:pt x="99" y="1774"/>
                    <a:pt x="99" y="2691"/>
                  </a:cubicBezTo>
                  <a:cubicBezTo>
                    <a:pt x="99" y="9920"/>
                    <a:pt x="5956" y="15777"/>
                    <a:pt x="13179" y="15777"/>
                  </a:cubicBezTo>
                  <a:cubicBezTo>
                    <a:pt x="20408" y="15777"/>
                    <a:pt x="26265" y="9920"/>
                    <a:pt x="26265" y="2691"/>
                  </a:cubicBezTo>
                  <a:cubicBezTo>
                    <a:pt x="26265" y="1768"/>
                    <a:pt x="26166" y="871"/>
                    <a:pt x="259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7"/>
            <p:cNvSpPr/>
            <p:nvPr/>
          </p:nvSpPr>
          <p:spPr>
            <a:xfrm>
              <a:off x="4206333" y="4651158"/>
              <a:ext cx="58124" cy="67267"/>
            </a:xfrm>
            <a:custGeom>
              <a:avLst/>
              <a:gdLst/>
              <a:ahLst/>
              <a:cxnLst/>
              <a:rect l="l" t="t" r="r" b="b"/>
              <a:pathLst>
                <a:path w="8780" h="10165" extrusionOk="0">
                  <a:moveTo>
                    <a:pt x="1" y="0"/>
                  </a:moveTo>
                  <a:lnTo>
                    <a:pt x="1" y="8001"/>
                  </a:lnTo>
                  <a:cubicBezTo>
                    <a:pt x="1" y="8542"/>
                    <a:pt x="324" y="9083"/>
                    <a:pt x="1155" y="9505"/>
                  </a:cubicBezTo>
                  <a:cubicBezTo>
                    <a:pt x="2022" y="9944"/>
                    <a:pt x="3173" y="10165"/>
                    <a:pt x="4322" y="10165"/>
                  </a:cubicBezTo>
                  <a:cubicBezTo>
                    <a:pt x="5419" y="10165"/>
                    <a:pt x="6515" y="9963"/>
                    <a:pt x="7362" y="9558"/>
                  </a:cubicBezTo>
                  <a:cubicBezTo>
                    <a:pt x="8245" y="9142"/>
                    <a:pt x="8780" y="8377"/>
                    <a:pt x="8780" y="8021"/>
                  </a:cubicBezTo>
                  <a:lnTo>
                    <a:pt x="8780" y="20"/>
                  </a:lnTo>
                  <a:cubicBezTo>
                    <a:pt x="8780" y="581"/>
                    <a:pt x="8331" y="1141"/>
                    <a:pt x="7454" y="1557"/>
                  </a:cubicBezTo>
                  <a:cubicBezTo>
                    <a:pt x="6604" y="1963"/>
                    <a:pt x="5507" y="2164"/>
                    <a:pt x="4410" y="2164"/>
                  </a:cubicBezTo>
                  <a:cubicBezTo>
                    <a:pt x="3260" y="2164"/>
                    <a:pt x="2111" y="1943"/>
                    <a:pt x="1247" y="1504"/>
                  </a:cubicBezTo>
                  <a:cubicBezTo>
                    <a:pt x="416" y="1082"/>
                    <a:pt x="1" y="54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7"/>
            <p:cNvSpPr/>
            <p:nvPr/>
          </p:nvSpPr>
          <p:spPr>
            <a:xfrm>
              <a:off x="4215330" y="4627454"/>
              <a:ext cx="40177" cy="53039"/>
            </a:xfrm>
            <a:custGeom>
              <a:avLst/>
              <a:gdLst/>
              <a:ahLst/>
              <a:cxnLst/>
              <a:rect l="l" t="t" r="r" b="b"/>
              <a:pathLst>
                <a:path w="6069" h="8015" extrusionOk="0">
                  <a:moveTo>
                    <a:pt x="3035" y="1"/>
                  </a:moveTo>
                  <a:cubicBezTo>
                    <a:pt x="2274" y="1"/>
                    <a:pt x="1513" y="166"/>
                    <a:pt x="924" y="496"/>
                  </a:cubicBezTo>
                  <a:cubicBezTo>
                    <a:pt x="310" y="839"/>
                    <a:pt x="7" y="1294"/>
                    <a:pt x="0" y="1749"/>
                  </a:cubicBezTo>
                  <a:cubicBezTo>
                    <a:pt x="0" y="1749"/>
                    <a:pt x="7" y="6313"/>
                    <a:pt x="7" y="6313"/>
                  </a:cubicBezTo>
                  <a:cubicBezTo>
                    <a:pt x="7" y="6313"/>
                    <a:pt x="7" y="6313"/>
                    <a:pt x="7" y="6313"/>
                  </a:cubicBezTo>
                  <a:cubicBezTo>
                    <a:pt x="33" y="6748"/>
                    <a:pt x="330" y="7170"/>
                    <a:pt x="898" y="7500"/>
                  </a:cubicBezTo>
                  <a:cubicBezTo>
                    <a:pt x="1491" y="7843"/>
                    <a:pt x="2268" y="8015"/>
                    <a:pt x="3044" y="8015"/>
                  </a:cubicBezTo>
                  <a:cubicBezTo>
                    <a:pt x="3819" y="8015"/>
                    <a:pt x="4594" y="7843"/>
                    <a:pt x="5185" y="7500"/>
                  </a:cubicBezTo>
                  <a:cubicBezTo>
                    <a:pt x="5739" y="7177"/>
                    <a:pt x="6029" y="6768"/>
                    <a:pt x="6062" y="6346"/>
                  </a:cubicBezTo>
                  <a:cubicBezTo>
                    <a:pt x="6062" y="6346"/>
                    <a:pt x="6062" y="6346"/>
                    <a:pt x="6062" y="6346"/>
                  </a:cubicBezTo>
                  <a:cubicBezTo>
                    <a:pt x="6062" y="6346"/>
                    <a:pt x="6069" y="1762"/>
                    <a:pt x="6069" y="1762"/>
                  </a:cubicBezTo>
                  <a:cubicBezTo>
                    <a:pt x="6069" y="1320"/>
                    <a:pt x="5785" y="878"/>
                    <a:pt x="5211" y="535"/>
                  </a:cubicBezTo>
                  <a:cubicBezTo>
                    <a:pt x="4616" y="179"/>
                    <a:pt x="3826" y="1"/>
                    <a:pt x="30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7"/>
            <p:cNvSpPr/>
            <p:nvPr/>
          </p:nvSpPr>
          <p:spPr>
            <a:xfrm>
              <a:off x="4195853" y="4615344"/>
              <a:ext cx="79169" cy="57030"/>
            </a:xfrm>
            <a:custGeom>
              <a:avLst/>
              <a:gdLst/>
              <a:ahLst/>
              <a:cxnLst/>
              <a:rect l="l" t="t" r="r" b="b"/>
              <a:pathLst>
                <a:path w="11959" h="8618" extrusionOk="0">
                  <a:moveTo>
                    <a:pt x="5958" y="1"/>
                  </a:moveTo>
                  <a:cubicBezTo>
                    <a:pt x="4514" y="1"/>
                    <a:pt x="3070" y="313"/>
                    <a:pt x="1953" y="940"/>
                  </a:cubicBezTo>
                  <a:cubicBezTo>
                    <a:pt x="1834" y="1006"/>
                    <a:pt x="1683" y="1099"/>
                    <a:pt x="1571" y="1178"/>
                  </a:cubicBezTo>
                  <a:cubicBezTo>
                    <a:pt x="1425" y="1277"/>
                    <a:pt x="1287" y="1369"/>
                    <a:pt x="1122" y="1521"/>
                  </a:cubicBezTo>
                  <a:cubicBezTo>
                    <a:pt x="759" y="1837"/>
                    <a:pt x="594" y="2068"/>
                    <a:pt x="476" y="2233"/>
                  </a:cubicBezTo>
                  <a:cubicBezTo>
                    <a:pt x="383" y="2372"/>
                    <a:pt x="298" y="2543"/>
                    <a:pt x="251" y="2636"/>
                  </a:cubicBezTo>
                  <a:cubicBezTo>
                    <a:pt x="179" y="2781"/>
                    <a:pt x="133" y="2932"/>
                    <a:pt x="113" y="2998"/>
                  </a:cubicBezTo>
                  <a:cubicBezTo>
                    <a:pt x="93" y="3058"/>
                    <a:pt x="54" y="3190"/>
                    <a:pt x="27" y="3368"/>
                  </a:cubicBezTo>
                  <a:cubicBezTo>
                    <a:pt x="7" y="3506"/>
                    <a:pt x="1" y="3605"/>
                    <a:pt x="1" y="3724"/>
                  </a:cubicBezTo>
                  <a:lnTo>
                    <a:pt x="1" y="4852"/>
                  </a:lnTo>
                  <a:cubicBezTo>
                    <a:pt x="1" y="5043"/>
                    <a:pt x="7" y="5168"/>
                    <a:pt x="67" y="5439"/>
                  </a:cubicBezTo>
                  <a:cubicBezTo>
                    <a:pt x="86" y="5524"/>
                    <a:pt x="133" y="5703"/>
                    <a:pt x="238" y="5933"/>
                  </a:cubicBezTo>
                  <a:cubicBezTo>
                    <a:pt x="311" y="6092"/>
                    <a:pt x="515" y="6487"/>
                    <a:pt x="918" y="6883"/>
                  </a:cubicBezTo>
                  <a:cubicBezTo>
                    <a:pt x="1333" y="7292"/>
                    <a:pt x="1735" y="7543"/>
                    <a:pt x="2078" y="7727"/>
                  </a:cubicBezTo>
                  <a:cubicBezTo>
                    <a:pt x="2369" y="7886"/>
                    <a:pt x="2725" y="8024"/>
                    <a:pt x="2745" y="8031"/>
                  </a:cubicBezTo>
                  <a:cubicBezTo>
                    <a:pt x="2982" y="8130"/>
                    <a:pt x="3233" y="8209"/>
                    <a:pt x="3483" y="8281"/>
                  </a:cubicBezTo>
                  <a:cubicBezTo>
                    <a:pt x="4423" y="8547"/>
                    <a:pt x="5317" y="8617"/>
                    <a:pt x="6004" y="8617"/>
                  </a:cubicBezTo>
                  <a:cubicBezTo>
                    <a:pt x="6359" y="8617"/>
                    <a:pt x="6658" y="8598"/>
                    <a:pt x="6880" y="8578"/>
                  </a:cubicBezTo>
                  <a:cubicBezTo>
                    <a:pt x="7263" y="8539"/>
                    <a:pt x="7856" y="8473"/>
                    <a:pt x="8549" y="8268"/>
                  </a:cubicBezTo>
                  <a:cubicBezTo>
                    <a:pt x="8892" y="8169"/>
                    <a:pt x="9406" y="7998"/>
                    <a:pt x="10007" y="7668"/>
                  </a:cubicBezTo>
                  <a:cubicBezTo>
                    <a:pt x="10145" y="7589"/>
                    <a:pt x="10514" y="7378"/>
                    <a:pt x="10838" y="7088"/>
                  </a:cubicBezTo>
                  <a:cubicBezTo>
                    <a:pt x="10930" y="7009"/>
                    <a:pt x="11055" y="6890"/>
                    <a:pt x="11154" y="6784"/>
                  </a:cubicBezTo>
                  <a:cubicBezTo>
                    <a:pt x="11194" y="6731"/>
                    <a:pt x="11253" y="6672"/>
                    <a:pt x="11293" y="6619"/>
                  </a:cubicBezTo>
                  <a:cubicBezTo>
                    <a:pt x="11352" y="6547"/>
                    <a:pt x="11425" y="6448"/>
                    <a:pt x="11477" y="6375"/>
                  </a:cubicBezTo>
                  <a:cubicBezTo>
                    <a:pt x="11517" y="6316"/>
                    <a:pt x="11603" y="6184"/>
                    <a:pt x="11702" y="5980"/>
                  </a:cubicBezTo>
                  <a:cubicBezTo>
                    <a:pt x="11774" y="5828"/>
                    <a:pt x="11827" y="5676"/>
                    <a:pt x="11847" y="5610"/>
                  </a:cubicBezTo>
                  <a:cubicBezTo>
                    <a:pt x="11867" y="5551"/>
                    <a:pt x="11900" y="5426"/>
                    <a:pt x="11926" y="5241"/>
                  </a:cubicBezTo>
                  <a:cubicBezTo>
                    <a:pt x="11952" y="5102"/>
                    <a:pt x="11952" y="5003"/>
                    <a:pt x="11959" y="4885"/>
                  </a:cubicBezTo>
                  <a:lnTo>
                    <a:pt x="11959" y="3757"/>
                  </a:lnTo>
                  <a:cubicBezTo>
                    <a:pt x="11959" y="3500"/>
                    <a:pt x="11919" y="3249"/>
                    <a:pt x="11847" y="3012"/>
                  </a:cubicBezTo>
                  <a:cubicBezTo>
                    <a:pt x="11814" y="2913"/>
                    <a:pt x="11721" y="2609"/>
                    <a:pt x="11491" y="2266"/>
                  </a:cubicBezTo>
                  <a:cubicBezTo>
                    <a:pt x="11293" y="1976"/>
                    <a:pt x="11082" y="1758"/>
                    <a:pt x="10937" y="1626"/>
                  </a:cubicBezTo>
                  <a:cubicBezTo>
                    <a:pt x="10890" y="1580"/>
                    <a:pt x="10745" y="1448"/>
                    <a:pt x="10561" y="1310"/>
                  </a:cubicBezTo>
                  <a:cubicBezTo>
                    <a:pt x="10435" y="1217"/>
                    <a:pt x="10264" y="1112"/>
                    <a:pt x="10132" y="1026"/>
                  </a:cubicBezTo>
                  <a:lnTo>
                    <a:pt x="10125" y="1026"/>
                  </a:lnTo>
                  <a:cubicBezTo>
                    <a:pt x="8987" y="344"/>
                    <a:pt x="7472" y="1"/>
                    <a:pt x="59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7"/>
            <p:cNvSpPr/>
            <p:nvPr/>
          </p:nvSpPr>
          <p:spPr>
            <a:xfrm>
              <a:off x="4195814" y="4639981"/>
              <a:ext cx="79208" cy="30507"/>
            </a:xfrm>
            <a:custGeom>
              <a:avLst/>
              <a:gdLst/>
              <a:ahLst/>
              <a:cxnLst/>
              <a:rect l="l" t="t" r="r" b="b"/>
              <a:pathLst>
                <a:path w="11965" h="4610" extrusionOk="0">
                  <a:moveTo>
                    <a:pt x="11965" y="34"/>
                  </a:moveTo>
                  <a:lnTo>
                    <a:pt x="11965" y="57"/>
                  </a:lnTo>
                  <a:lnTo>
                    <a:pt x="11965" y="57"/>
                  </a:lnTo>
                  <a:cubicBezTo>
                    <a:pt x="11965" y="50"/>
                    <a:pt x="11965" y="42"/>
                    <a:pt x="11965" y="34"/>
                  </a:cubicBezTo>
                  <a:close/>
                  <a:moveTo>
                    <a:pt x="7" y="1"/>
                  </a:moveTo>
                  <a:lnTo>
                    <a:pt x="7" y="1129"/>
                  </a:lnTo>
                  <a:cubicBezTo>
                    <a:pt x="0" y="1999"/>
                    <a:pt x="561" y="2877"/>
                    <a:pt x="1695" y="3549"/>
                  </a:cubicBezTo>
                  <a:cubicBezTo>
                    <a:pt x="2873" y="4255"/>
                    <a:pt x="4439" y="4609"/>
                    <a:pt x="6005" y="4609"/>
                  </a:cubicBezTo>
                  <a:cubicBezTo>
                    <a:pt x="7500" y="4609"/>
                    <a:pt x="8995" y="4286"/>
                    <a:pt x="10151" y="3635"/>
                  </a:cubicBezTo>
                  <a:cubicBezTo>
                    <a:pt x="11352" y="2962"/>
                    <a:pt x="11958" y="2065"/>
                    <a:pt x="11958" y="1162"/>
                  </a:cubicBezTo>
                  <a:lnTo>
                    <a:pt x="11965" y="57"/>
                  </a:lnTo>
                  <a:lnTo>
                    <a:pt x="11965" y="57"/>
                  </a:lnTo>
                  <a:cubicBezTo>
                    <a:pt x="11954" y="953"/>
                    <a:pt x="11348" y="1840"/>
                    <a:pt x="10151" y="2507"/>
                  </a:cubicBezTo>
                  <a:cubicBezTo>
                    <a:pt x="8995" y="3158"/>
                    <a:pt x="7500" y="3481"/>
                    <a:pt x="6005" y="3481"/>
                  </a:cubicBezTo>
                  <a:cubicBezTo>
                    <a:pt x="4439" y="3481"/>
                    <a:pt x="2873" y="3127"/>
                    <a:pt x="1695" y="2421"/>
                  </a:cubicBezTo>
                  <a:cubicBezTo>
                    <a:pt x="567" y="1749"/>
                    <a:pt x="7" y="871"/>
                    <a:pt x="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7"/>
            <p:cNvSpPr/>
            <p:nvPr/>
          </p:nvSpPr>
          <p:spPr>
            <a:xfrm>
              <a:off x="4214674" y="4607105"/>
              <a:ext cx="41574" cy="43020"/>
            </a:xfrm>
            <a:custGeom>
              <a:avLst/>
              <a:gdLst/>
              <a:ahLst/>
              <a:cxnLst/>
              <a:rect l="l" t="t" r="r" b="b"/>
              <a:pathLst>
                <a:path w="6280" h="6501" extrusionOk="0">
                  <a:moveTo>
                    <a:pt x="3124" y="1"/>
                  </a:moveTo>
                  <a:cubicBezTo>
                    <a:pt x="2322" y="1"/>
                    <a:pt x="1521" y="177"/>
                    <a:pt x="911" y="530"/>
                  </a:cubicBezTo>
                  <a:cubicBezTo>
                    <a:pt x="304" y="886"/>
                    <a:pt x="1" y="1348"/>
                    <a:pt x="1" y="1809"/>
                  </a:cubicBezTo>
                  <a:lnTo>
                    <a:pt x="1" y="4679"/>
                  </a:lnTo>
                  <a:cubicBezTo>
                    <a:pt x="1" y="5140"/>
                    <a:pt x="291" y="5615"/>
                    <a:pt x="911" y="5971"/>
                  </a:cubicBezTo>
                  <a:cubicBezTo>
                    <a:pt x="1524" y="6324"/>
                    <a:pt x="2327" y="6501"/>
                    <a:pt x="3129" y="6501"/>
                  </a:cubicBezTo>
                  <a:cubicBezTo>
                    <a:pt x="3932" y="6501"/>
                    <a:pt x="4733" y="6324"/>
                    <a:pt x="5343" y="5971"/>
                  </a:cubicBezTo>
                  <a:cubicBezTo>
                    <a:pt x="5950" y="5615"/>
                    <a:pt x="6253" y="5154"/>
                    <a:pt x="6253" y="4692"/>
                  </a:cubicBezTo>
                  <a:lnTo>
                    <a:pt x="6273" y="1823"/>
                  </a:lnTo>
                  <a:cubicBezTo>
                    <a:pt x="6273" y="1829"/>
                    <a:pt x="6273" y="1836"/>
                    <a:pt x="6273" y="1842"/>
                  </a:cubicBezTo>
                  <a:cubicBezTo>
                    <a:pt x="6280" y="1368"/>
                    <a:pt x="5970" y="893"/>
                    <a:pt x="5343" y="530"/>
                  </a:cubicBezTo>
                  <a:cubicBezTo>
                    <a:pt x="4730" y="177"/>
                    <a:pt x="3927" y="1"/>
                    <a:pt x="3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7"/>
            <p:cNvSpPr/>
            <p:nvPr/>
          </p:nvSpPr>
          <p:spPr>
            <a:xfrm>
              <a:off x="4214674" y="4619076"/>
              <a:ext cx="41534" cy="31049"/>
            </a:xfrm>
            <a:custGeom>
              <a:avLst/>
              <a:gdLst/>
              <a:ahLst/>
              <a:cxnLst/>
              <a:rect l="l" t="t" r="r" b="b"/>
              <a:pathLst>
                <a:path w="6274" h="4692" extrusionOk="0">
                  <a:moveTo>
                    <a:pt x="1" y="0"/>
                  </a:moveTo>
                  <a:lnTo>
                    <a:pt x="1" y="2870"/>
                  </a:lnTo>
                  <a:cubicBezTo>
                    <a:pt x="1" y="3338"/>
                    <a:pt x="291" y="3806"/>
                    <a:pt x="911" y="4162"/>
                  </a:cubicBezTo>
                  <a:cubicBezTo>
                    <a:pt x="1524" y="4515"/>
                    <a:pt x="2327" y="4692"/>
                    <a:pt x="3129" y="4692"/>
                  </a:cubicBezTo>
                  <a:cubicBezTo>
                    <a:pt x="3932" y="4692"/>
                    <a:pt x="4733" y="4515"/>
                    <a:pt x="5343" y="4162"/>
                  </a:cubicBezTo>
                  <a:cubicBezTo>
                    <a:pt x="5950" y="3806"/>
                    <a:pt x="6253" y="3345"/>
                    <a:pt x="6253" y="2883"/>
                  </a:cubicBezTo>
                  <a:lnTo>
                    <a:pt x="6273" y="14"/>
                  </a:lnTo>
                  <a:lnTo>
                    <a:pt x="6273" y="14"/>
                  </a:lnTo>
                  <a:cubicBezTo>
                    <a:pt x="6267" y="475"/>
                    <a:pt x="5963" y="937"/>
                    <a:pt x="5363" y="1293"/>
                  </a:cubicBezTo>
                  <a:cubicBezTo>
                    <a:pt x="4750" y="1646"/>
                    <a:pt x="3946" y="1823"/>
                    <a:pt x="3143" y="1823"/>
                  </a:cubicBezTo>
                  <a:cubicBezTo>
                    <a:pt x="2340" y="1823"/>
                    <a:pt x="1537" y="1646"/>
                    <a:pt x="924" y="1293"/>
                  </a:cubicBezTo>
                  <a:cubicBezTo>
                    <a:pt x="304" y="937"/>
                    <a:pt x="1" y="462"/>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8" name="Google Shape;2578;p47"/>
          <p:cNvSpPr/>
          <p:nvPr/>
        </p:nvSpPr>
        <p:spPr>
          <a:xfrm>
            <a:off x="6409928" y="4711739"/>
            <a:ext cx="15286" cy="8867"/>
          </a:xfrm>
          <a:custGeom>
            <a:avLst/>
            <a:gdLst/>
            <a:ahLst/>
            <a:cxnLst/>
            <a:rect l="l" t="t" r="r" b="b"/>
            <a:pathLst>
              <a:path w="2309" h="1340" extrusionOk="0">
                <a:moveTo>
                  <a:pt x="2309" y="1"/>
                </a:moveTo>
                <a:cubicBezTo>
                  <a:pt x="2276" y="1"/>
                  <a:pt x="2249" y="7"/>
                  <a:pt x="2223" y="14"/>
                </a:cubicBezTo>
                <a:cubicBezTo>
                  <a:pt x="2183" y="27"/>
                  <a:pt x="2137" y="34"/>
                  <a:pt x="2091" y="47"/>
                </a:cubicBezTo>
                <a:cubicBezTo>
                  <a:pt x="2045" y="60"/>
                  <a:pt x="1999" y="73"/>
                  <a:pt x="1959" y="86"/>
                </a:cubicBezTo>
                <a:cubicBezTo>
                  <a:pt x="1920" y="93"/>
                  <a:pt x="1887" y="106"/>
                  <a:pt x="1854" y="119"/>
                </a:cubicBezTo>
                <a:cubicBezTo>
                  <a:pt x="1827" y="126"/>
                  <a:pt x="1808" y="133"/>
                  <a:pt x="1788" y="139"/>
                </a:cubicBezTo>
                <a:cubicBezTo>
                  <a:pt x="1768" y="146"/>
                  <a:pt x="1748" y="152"/>
                  <a:pt x="1728" y="159"/>
                </a:cubicBezTo>
                <a:cubicBezTo>
                  <a:pt x="1702" y="166"/>
                  <a:pt x="1682" y="172"/>
                  <a:pt x="1656" y="185"/>
                </a:cubicBezTo>
                <a:cubicBezTo>
                  <a:pt x="1623" y="198"/>
                  <a:pt x="1583" y="212"/>
                  <a:pt x="1550" y="225"/>
                </a:cubicBezTo>
                <a:cubicBezTo>
                  <a:pt x="1511" y="245"/>
                  <a:pt x="1471" y="258"/>
                  <a:pt x="1432" y="278"/>
                </a:cubicBezTo>
                <a:cubicBezTo>
                  <a:pt x="1418" y="284"/>
                  <a:pt x="1405" y="284"/>
                  <a:pt x="1399" y="291"/>
                </a:cubicBezTo>
                <a:cubicBezTo>
                  <a:pt x="1366" y="304"/>
                  <a:pt x="1339" y="317"/>
                  <a:pt x="1306" y="337"/>
                </a:cubicBezTo>
                <a:cubicBezTo>
                  <a:pt x="1260" y="357"/>
                  <a:pt x="1214" y="383"/>
                  <a:pt x="1168" y="410"/>
                </a:cubicBezTo>
                <a:cubicBezTo>
                  <a:pt x="1128" y="429"/>
                  <a:pt x="1089" y="449"/>
                  <a:pt x="1049" y="469"/>
                </a:cubicBezTo>
                <a:cubicBezTo>
                  <a:pt x="660" y="693"/>
                  <a:pt x="310" y="983"/>
                  <a:pt x="0" y="1340"/>
                </a:cubicBezTo>
                <a:lnTo>
                  <a:pt x="2309" y="1"/>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7"/>
          <p:cNvSpPr/>
          <p:nvPr/>
        </p:nvSpPr>
        <p:spPr>
          <a:xfrm>
            <a:off x="6470839" y="4876991"/>
            <a:ext cx="748" cy="437"/>
          </a:xfrm>
          <a:custGeom>
            <a:avLst/>
            <a:gdLst/>
            <a:ahLst/>
            <a:cxnLst/>
            <a:rect l="l" t="t" r="r" b="b"/>
            <a:pathLst>
              <a:path w="113" h="66" extrusionOk="0">
                <a:moveTo>
                  <a:pt x="113" y="0"/>
                </a:moveTo>
                <a:cubicBezTo>
                  <a:pt x="73" y="20"/>
                  <a:pt x="40" y="40"/>
                  <a:pt x="0" y="66"/>
                </a:cubicBezTo>
                <a:cubicBezTo>
                  <a:pt x="14" y="59"/>
                  <a:pt x="27" y="53"/>
                  <a:pt x="40" y="46"/>
                </a:cubicBezTo>
                <a:cubicBezTo>
                  <a:pt x="47" y="40"/>
                  <a:pt x="53" y="33"/>
                  <a:pt x="53" y="33"/>
                </a:cubicBezTo>
                <a:cubicBezTo>
                  <a:pt x="66" y="26"/>
                  <a:pt x="80" y="20"/>
                  <a:pt x="93" y="13"/>
                </a:cubicBezTo>
                <a:lnTo>
                  <a:pt x="113" y="0"/>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7"/>
          <p:cNvSpPr/>
          <p:nvPr/>
        </p:nvSpPr>
        <p:spPr>
          <a:xfrm>
            <a:off x="6497385" y="4762198"/>
            <a:ext cx="1801" cy="3322"/>
          </a:xfrm>
          <a:custGeom>
            <a:avLst/>
            <a:gdLst/>
            <a:ahLst/>
            <a:cxnLst/>
            <a:rect l="l" t="t" r="r" b="b"/>
            <a:pathLst>
              <a:path w="272" h="502" extrusionOk="0">
                <a:moveTo>
                  <a:pt x="271" y="502"/>
                </a:moveTo>
                <a:cubicBezTo>
                  <a:pt x="185" y="330"/>
                  <a:pt x="93" y="165"/>
                  <a:pt x="1" y="0"/>
                </a:cubicBezTo>
                <a:cubicBezTo>
                  <a:pt x="93" y="165"/>
                  <a:pt x="185" y="330"/>
                  <a:pt x="271" y="502"/>
                </a:cubicBez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1" name="Google Shape;2581;p47"/>
          <p:cNvGrpSpPr/>
          <p:nvPr/>
        </p:nvGrpSpPr>
        <p:grpSpPr>
          <a:xfrm>
            <a:off x="6300092" y="4620438"/>
            <a:ext cx="269374" cy="279338"/>
            <a:chOff x="6314624" y="4620438"/>
            <a:chExt cx="269374" cy="279338"/>
          </a:xfrm>
        </p:grpSpPr>
        <p:sp>
          <p:nvSpPr>
            <p:cNvPr id="2582" name="Google Shape;2582;p47"/>
            <p:cNvSpPr/>
            <p:nvPr/>
          </p:nvSpPr>
          <p:spPr>
            <a:xfrm>
              <a:off x="6331306" y="4620438"/>
              <a:ext cx="252692" cy="256647"/>
            </a:xfrm>
            <a:custGeom>
              <a:avLst/>
              <a:gdLst/>
              <a:ahLst/>
              <a:cxnLst/>
              <a:rect l="l" t="t" r="r" b="b"/>
              <a:pathLst>
                <a:path w="38171" h="38783" extrusionOk="0">
                  <a:moveTo>
                    <a:pt x="18" y="6090"/>
                  </a:moveTo>
                  <a:cubicBezTo>
                    <a:pt x="12" y="6094"/>
                    <a:pt x="6" y="6097"/>
                    <a:pt x="0" y="6100"/>
                  </a:cubicBezTo>
                  <a:lnTo>
                    <a:pt x="18" y="6090"/>
                  </a:lnTo>
                  <a:close/>
                  <a:moveTo>
                    <a:pt x="11742" y="0"/>
                  </a:moveTo>
                  <a:cubicBezTo>
                    <a:pt x="10912" y="0"/>
                    <a:pt x="10159" y="196"/>
                    <a:pt x="9511" y="573"/>
                  </a:cubicBezTo>
                  <a:lnTo>
                    <a:pt x="18" y="6090"/>
                  </a:lnTo>
                  <a:lnTo>
                    <a:pt x="18" y="6090"/>
                  </a:lnTo>
                  <a:cubicBezTo>
                    <a:pt x="47" y="6074"/>
                    <a:pt x="80" y="6057"/>
                    <a:pt x="112" y="6041"/>
                  </a:cubicBezTo>
                  <a:cubicBezTo>
                    <a:pt x="152" y="6015"/>
                    <a:pt x="191" y="5995"/>
                    <a:pt x="231" y="5975"/>
                  </a:cubicBezTo>
                  <a:cubicBezTo>
                    <a:pt x="264" y="5962"/>
                    <a:pt x="290" y="5949"/>
                    <a:pt x="323" y="5929"/>
                  </a:cubicBezTo>
                  <a:cubicBezTo>
                    <a:pt x="343" y="5922"/>
                    <a:pt x="363" y="5909"/>
                    <a:pt x="383" y="5903"/>
                  </a:cubicBezTo>
                  <a:cubicBezTo>
                    <a:pt x="422" y="5889"/>
                    <a:pt x="455" y="5870"/>
                    <a:pt x="495" y="5856"/>
                  </a:cubicBezTo>
                  <a:cubicBezTo>
                    <a:pt x="521" y="5843"/>
                    <a:pt x="554" y="5837"/>
                    <a:pt x="581" y="5823"/>
                  </a:cubicBezTo>
                  <a:cubicBezTo>
                    <a:pt x="600" y="5817"/>
                    <a:pt x="620" y="5810"/>
                    <a:pt x="640" y="5804"/>
                  </a:cubicBezTo>
                  <a:cubicBezTo>
                    <a:pt x="686" y="5784"/>
                    <a:pt x="739" y="5764"/>
                    <a:pt x="792" y="5751"/>
                  </a:cubicBezTo>
                  <a:cubicBezTo>
                    <a:pt x="825" y="5738"/>
                    <a:pt x="858" y="5724"/>
                    <a:pt x="897" y="5718"/>
                  </a:cubicBezTo>
                  <a:cubicBezTo>
                    <a:pt x="930" y="5705"/>
                    <a:pt x="970" y="5698"/>
                    <a:pt x="1009" y="5685"/>
                  </a:cubicBezTo>
                  <a:cubicBezTo>
                    <a:pt x="1029" y="5678"/>
                    <a:pt x="1056" y="5672"/>
                    <a:pt x="1082" y="5665"/>
                  </a:cubicBezTo>
                  <a:cubicBezTo>
                    <a:pt x="1095" y="5665"/>
                    <a:pt x="1108" y="5658"/>
                    <a:pt x="1121" y="5658"/>
                  </a:cubicBezTo>
                  <a:cubicBezTo>
                    <a:pt x="1148" y="5652"/>
                    <a:pt x="1174" y="5645"/>
                    <a:pt x="1201" y="5639"/>
                  </a:cubicBezTo>
                  <a:cubicBezTo>
                    <a:pt x="1220" y="5639"/>
                    <a:pt x="1234" y="5632"/>
                    <a:pt x="1253" y="5632"/>
                  </a:cubicBezTo>
                  <a:cubicBezTo>
                    <a:pt x="1280" y="5626"/>
                    <a:pt x="1306" y="5619"/>
                    <a:pt x="1339" y="5612"/>
                  </a:cubicBezTo>
                  <a:cubicBezTo>
                    <a:pt x="1418" y="5599"/>
                    <a:pt x="1497" y="5586"/>
                    <a:pt x="1583" y="5573"/>
                  </a:cubicBezTo>
                  <a:cubicBezTo>
                    <a:pt x="1610" y="5573"/>
                    <a:pt x="1636" y="5566"/>
                    <a:pt x="1669" y="5566"/>
                  </a:cubicBezTo>
                  <a:cubicBezTo>
                    <a:pt x="1689" y="5560"/>
                    <a:pt x="1715" y="5560"/>
                    <a:pt x="1735" y="5560"/>
                  </a:cubicBezTo>
                  <a:cubicBezTo>
                    <a:pt x="1774" y="5553"/>
                    <a:pt x="1814" y="5546"/>
                    <a:pt x="1854" y="5546"/>
                  </a:cubicBezTo>
                  <a:cubicBezTo>
                    <a:pt x="1880" y="5546"/>
                    <a:pt x="1913" y="5540"/>
                    <a:pt x="1946" y="5540"/>
                  </a:cubicBezTo>
                  <a:cubicBezTo>
                    <a:pt x="2037" y="5535"/>
                    <a:pt x="2130" y="5532"/>
                    <a:pt x="2224" y="5532"/>
                  </a:cubicBezTo>
                  <a:cubicBezTo>
                    <a:pt x="3370" y="5532"/>
                    <a:pt x="4663" y="5908"/>
                    <a:pt x="6029" y="6701"/>
                  </a:cubicBezTo>
                  <a:cubicBezTo>
                    <a:pt x="8977" y="8402"/>
                    <a:pt x="11569" y="11634"/>
                    <a:pt x="13086" y="15137"/>
                  </a:cubicBezTo>
                  <a:cubicBezTo>
                    <a:pt x="13396" y="14780"/>
                    <a:pt x="13746" y="14490"/>
                    <a:pt x="14135" y="14266"/>
                  </a:cubicBezTo>
                  <a:cubicBezTo>
                    <a:pt x="14175" y="14246"/>
                    <a:pt x="14214" y="14226"/>
                    <a:pt x="14254" y="14207"/>
                  </a:cubicBezTo>
                  <a:cubicBezTo>
                    <a:pt x="14300" y="14180"/>
                    <a:pt x="14346" y="14154"/>
                    <a:pt x="14392" y="14134"/>
                  </a:cubicBezTo>
                  <a:cubicBezTo>
                    <a:pt x="14425" y="14114"/>
                    <a:pt x="14452" y="14101"/>
                    <a:pt x="14485" y="14088"/>
                  </a:cubicBezTo>
                  <a:cubicBezTo>
                    <a:pt x="14491" y="14081"/>
                    <a:pt x="14504" y="14081"/>
                    <a:pt x="14518" y="14075"/>
                  </a:cubicBezTo>
                  <a:cubicBezTo>
                    <a:pt x="14557" y="14055"/>
                    <a:pt x="14597" y="14042"/>
                    <a:pt x="14636" y="14022"/>
                  </a:cubicBezTo>
                  <a:cubicBezTo>
                    <a:pt x="14669" y="14009"/>
                    <a:pt x="14709" y="13995"/>
                    <a:pt x="14742" y="13982"/>
                  </a:cubicBezTo>
                  <a:cubicBezTo>
                    <a:pt x="14768" y="13969"/>
                    <a:pt x="14788" y="13963"/>
                    <a:pt x="14814" y="13956"/>
                  </a:cubicBezTo>
                  <a:cubicBezTo>
                    <a:pt x="14834" y="13949"/>
                    <a:pt x="14854" y="13943"/>
                    <a:pt x="14874" y="13936"/>
                  </a:cubicBezTo>
                  <a:cubicBezTo>
                    <a:pt x="14894" y="13930"/>
                    <a:pt x="14913" y="13923"/>
                    <a:pt x="14940" y="13916"/>
                  </a:cubicBezTo>
                  <a:cubicBezTo>
                    <a:pt x="14973" y="13903"/>
                    <a:pt x="15006" y="13890"/>
                    <a:pt x="15045" y="13883"/>
                  </a:cubicBezTo>
                  <a:cubicBezTo>
                    <a:pt x="15085" y="13870"/>
                    <a:pt x="15131" y="13857"/>
                    <a:pt x="15177" y="13844"/>
                  </a:cubicBezTo>
                  <a:cubicBezTo>
                    <a:pt x="15223" y="13831"/>
                    <a:pt x="15269" y="13824"/>
                    <a:pt x="15309" y="13811"/>
                  </a:cubicBezTo>
                  <a:cubicBezTo>
                    <a:pt x="15335" y="13804"/>
                    <a:pt x="15362" y="13798"/>
                    <a:pt x="15395" y="13798"/>
                  </a:cubicBezTo>
                  <a:cubicBezTo>
                    <a:pt x="15395" y="13791"/>
                    <a:pt x="15401" y="13791"/>
                    <a:pt x="15408" y="13791"/>
                  </a:cubicBezTo>
                  <a:cubicBezTo>
                    <a:pt x="15434" y="13784"/>
                    <a:pt x="15467" y="13778"/>
                    <a:pt x="15494" y="13778"/>
                  </a:cubicBezTo>
                  <a:cubicBezTo>
                    <a:pt x="15527" y="13771"/>
                    <a:pt x="15560" y="13765"/>
                    <a:pt x="15593" y="13758"/>
                  </a:cubicBezTo>
                  <a:lnTo>
                    <a:pt x="15612" y="13758"/>
                  </a:lnTo>
                  <a:cubicBezTo>
                    <a:pt x="15652" y="13751"/>
                    <a:pt x="15692" y="13745"/>
                    <a:pt x="15731" y="13738"/>
                  </a:cubicBezTo>
                  <a:cubicBezTo>
                    <a:pt x="15744" y="13738"/>
                    <a:pt x="15758" y="13732"/>
                    <a:pt x="15771" y="13732"/>
                  </a:cubicBezTo>
                  <a:cubicBezTo>
                    <a:pt x="15810" y="13732"/>
                    <a:pt x="15857" y="13725"/>
                    <a:pt x="15903" y="13718"/>
                  </a:cubicBezTo>
                  <a:lnTo>
                    <a:pt x="15909" y="13718"/>
                  </a:lnTo>
                  <a:cubicBezTo>
                    <a:pt x="15949" y="13718"/>
                    <a:pt x="15982" y="13712"/>
                    <a:pt x="16021" y="13712"/>
                  </a:cubicBezTo>
                  <a:cubicBezTo>
                    <a:pt x="16041" y="13712"/>
                    <a:pt x="16061" y="13705"/>
                    <a:pt x="16081" y="13705"/>
                  </a:cubicBezTo>
                  <a:lnTo>
                    <a:pt x="16180" y="13705"/>
                  </a:lnTo>
                  <a:cubicBezTo>
                    <a:pt x="16246" y="13703"/>
                    <a:pt x="16312" y="13701"/>
                    <a:pt x="16380" y="13701"/>
                  </a:cubicBezTo>
                  <a:cubicBezTo>
                    <a:pt x="17524" y="13701"/>
                    <a:pt x="18812" y="14074"/>
                    <a:pt x="20170" y="14860"/>
                  </a:cubicBezTo>
                  <a:cubicBezTo>
                    <a:pt x="21193" y="15453"/>
                    <a:pt x="22175" y="16231"/>
                    <a:pt x="23079" y="17135"/>
                  </a:cubicBezTo>
                  <a:cubicBezTo>
                    <a:pt x="23211" y="17267"/>
                    <a:pt x="23336" y="17399"/>
                    <a:pt x="23468" y="17531"/>
                  </a:cubicBezTo>
                  <a:cubicBezTo>
                    <a:pt x="23653" y="17735"/>
                    <a:pt x="23844" y="17940"/>
                    <a:pt x="24022" y="18151"/>
                  </a:cubicBezTo>
                  <a:cubicBezTo>
                    <a:pt x="24147" y="18296"/>
                    <a:pt x="24266" y="18441"/>
                    <a:pt x="24385" y="18586"/>
                  </a:cubicBezTo>
                  <a:cubicBezTo>
                    <a:pt x="24563" y="18804"/>
                    <a:pt x="24734" y="19028"/>
                    <a:pt x="24906" y="19259"/>
                  </a:cubicBezTo>
                  <a:cubicBezTo>
                    <a:pt x="24959" y="19331"/>
                    <a:pt x="25018" y="19411"/>
                    <a:pt x="25071" y="19490"/>
                  </a:cubicBezTo>
                  <a:cubicBezTo>
                    <a:pt x="25183" y="19641"/>
                    <a:pt x="25288" y="19800"/>
                    <a:pt x="25394" y="19958"/>
                  </a:cubicBezTo>
                  <a:cubicBezTo>
                    <a:pt x="25506" y="20116"/>
                    <a:pt x="25605" y="20275"/>
                    <a:pt x="25711" y="20433"/>
                  </a:cubicBezTo>
                  <a:cubicBezTo>
                    <a:pt x="25862" y="20677"/>
                    <a:pt x="26014" y="20921"/>
                    <a:pt x="26153" y="21172"/>
                  </a:cubicBezTo>
                  <a:cubicBezTo>
                    <a:pt x="26205" y="21251"/>
                    <a:pt x="26251" y="21337"/>
                    <a:pt x="26298" y="21422"/>
                  </a:cubicBezTo>
                  <a:cubicBezTo>
                    <a:pt x="26390" y="21587"/>
                    <a:pt x="26482" y="21752"/>
                    <a:pt x="26568" y="21924"/>
                  </a:cubicBezTo>
                  <a:cubicBezTo>
                    <a:pt x="26614" y="22009"/>
                    <a:pt x="26660" y="22095"/>
                    <a:pt x="26700" y="22174"/>
                  </a:cubicBezTo>
                  <a:cubicBezTo>
                    <a:pt x="26832" y="22431"/>
                    <a:pt x="26957" y="22689"/>
                    <a:pt x="27069" y="22946"/>
                  </a:cubicBezTo>
                  <a:cubicBezTo>
                    <a:pt x="27188" y="23210"/>
                    <a:pt x="27300" y="23467"/>
                    <a:pt x="27406" y="23731"/>
                  </a:cubicBezTo>
                  <a:cubicBezTo>
                    <a:pt x="28191" y="25663"/>
                    <a:pt x="28639" y="27662"/>
                    <a:pt x="28633" y="29522"/>
                  </a:cubicBezTo>
                  <a:cubicBezTo>
                    <a:pt x="28633" y="29601"/>
                    <a:pt x="28633" y="29674"/>
                    <a:pt x="28626" y="29753"/>
                  </a:cubicBezTo>
                  <a:cubicBezTo>
                    <a:pt x="28626" y="29825"/>
                    <a:pt x="28626" y="29898"/>
                    <a:pt x="28619" y="29970"/>
                  </a:cubicBezTo>
                  <a:cubicBezTo>
                    <a:pt x="28619" y="30023"/>
                    <a:pt x="28613" y="30082"/>
                    <a:pt x="28613" y="30142"/>
                  </a:cubicBezTo>
                  <a:cubicBezTo>
                    <a:pt x="28606" y="30181"/>
                    <a:pt x="28606" y="30221"/>
                    <a:pt x="28600" y="30254"/>
                  </a:cubicBezTo>
                  <a:cubicBezTo>
                    <a:pt x="28600" y="30307"/>
                    <a:pt x="28593" y="30366"/>
                    <a:pt x="28586" y="30419"/>
                  </a:cubicBezTo>
                  <a:cubicBezTo>
                    <a:pt x="28580" y="30485"/>
                    <a:pt x="28573" y="30557"/>
                    <a:pt x="28567" y="30623"/>
                  </a:cubicBezTo>
                  <a:cubicBezTo>
                    <a:pt x="28567" y="30630"/>
                    <a:pt x="28560" y="30643"/>
                    <a:pt x="28560" y="30650"/>
                  </a:cubicBezTo>
                  <a:cubicBezTo>
                    <a:pt x="28553" y="30702"/>
                    <a:pt x="28547" y="30749"/>
                    <a:pt x="28540" y="30795"/>
                  </a:cubicBezTo>
                  <a:cubicBezTo>
                    <a:pt x="28540" y="30828"/>
                    <a:pt x="28534" y="30854"/>
                    <a:pt x="28527" y="30887"/>
                  </a:cubicBezTo>
                  <a:cubicBezTo>
                    <a:pt x="28520" y="30947"/>
                    <a:pt x="28507" y="31006"/>
                    <a:pt x="28501" y="31065"/>
                  </a:cubicBezTo>
                  <a:cubicBezTo>
                    <a:pt x="28487" y="31125"/>
                    <a:pt x="28474" y="31191"/>
                    <a:pt x="28468" y="31257"/>
                  </a:cubicBezTo>
                  <a:cubicBezTo>
                    <a:pt x="28448" y="31342"/>
                    <a:pt x="28428" y="31428"/>
                    <a:pt x="28408" y="31514"/>
                  </a:cubicBezTo>
                  <a:cubicBezTo>
                    <a:pt x="28395" y="31573"/>
                    <a:pt x="28382" y="31632"/>
                    <a:pt x="28369" y="31685"/>
                  </a:cubicBezTo>
                  <a:cubicBezTo>
                    <a:pt x="28349" y="31751"/>
                    <a:pt x="28336" y="31824"/>
                    <a:pt x="28316" y="31890"/>
                  </a:cubicBezTo>
                  <a:cubicBezTo>
                    <a:pt x="28316" y="31890"/>
                    <a:pt x="28316" y="31896"/>
                    <a:pt x="28309" y="31903"/>
                  </a:cubicBezTo>
                  <a:cubicBezTo>
                    <a:pt x="28296" y="31962"/>
                    <a:pt x="28276" y="32022"/>
                    <a:pt x="28263" y="32081"/>
                  </a:cubicBezTo>
                  <a:cubicBezTo>
                    <a:pt x="28257" y="32094"/>
                    <a:pt x="28257" y="32101"/>
                    <a:pt x="28250" y="32114"/>
                  </a:cubicBezTo>
                  <a:cubicBezTo>
                    <a:pt x="28237" y="32160"/>
                    <a:pt x="28224" y="32206"/>
                    <a:pt x="28204" y="32259"/>
                  </a:cubicBezTo>
                  <a:cubicBezTo>
                    <a:pt x="28197" y="32279"/>
                    <a:pt x="28191" y="32305"/>
                    <a:pt x="28184" y="32332"/>
                  </a:cubicBezTo>
                  <a:cubicBezTo>
                    <a:pt x="28171" y="32371"/>
                    <a:pt x="28158" y="32404"/>
                    <a:pt x="28144" y="32444"/>
                  </a:cubicBezTo>
                  <a:cubicBezTo>
                    <a:pt x="28138" y="32470"/>
                    <a:pt x="28125" y="32490"/>
                    <a:pt x="28118" y="32516"/>
                  </a:cubicBezTo>
                  <a:cubicBezTo>
                    <a:pt x="28105" y="32549"/>
                    <a:pt x="28098" y="32582"/>
                    <a:pt x="28085" y="32609"/>
                  </a:cubicBezTo>
                  <a:cubicBezTo>
                    <a:pt x="28072" y="32648"/>
                    <a:pt x="28052" y="32694"/>
                    <a:pt x="28039" y="32734"/>
                  </a:cubicBezTo>
                  <a:cubicBezTo>
                    <a:pt x="28019" y="32780"/>
                    <a:pt x="27999" y="32826"/>
                    <a:pt x="27980" y="32879"/>
                  </a:cubicBezTo>
                  <a:cubicBezTo>
                    <a:pt x="27960" y="32938"/>
                    <a:pt x="27933" y="32998"/>
                    <a:pt x="27907" y="33057"/>
                  </a:cubicBezTo>
                  <a:cubicBezTo>
                    <a:pt x="27881" y="33116"/>
                    <a:pt x="27854" y="33182"/>
                    <a:pt x="27821" y="33242"/>
                  </a:cubicBezTo>
                  <a:cubicBezTo>
                    <a:pt x="27749" y="33413"/>
                    <a:pt x="27663" y="33578"/>
                    <a:pt x="27577" y="33743"/>
                  </a:cubicBezTo>
                  <a:cubicBezTo>
                    <a:pt x="27551" y="33796"/>
                    <a:pt x="27518" y="33842"/>
                    <a:pt x="27491" y="33895"/>
                  </a:cubicBezTo>
                  <a:cubicBezTo>
                    <a:pt x="27465" y="33941"/>
                    <a:pt x="27439" y="33987"/>
                    <a:pt x="27412" y="34033"/>
                  </a:cubicBezTo>
                  <a:cubicBezTo>
                    <a:pt x="27393" y="34073"/>
                    <a:pt x="27366" y="34119"/>
                    <a:pt x="27340" y="34159"/>
                  </a:cubicBezTo>
                  <a:cubicBezTo>
                    <a:pt x="27320" y="34192"/>
                    <a:pt x="27300" y="34225"/>
                    <a:pt x="27280" y="34258"/>
                  </a:cubicBezTo>
                  <a:cubicBezTo>
                    <a:pt x="27050" y="34627"/>
                    <a:pt x="26799" y="34983"/>
                    <a:pt x="26529" y="35319"/>
                  </a:cubicBezTo>
                  <a:cubicBezTo>
                    <a:pt x="26496" y="35366"/>
                    <a:pt x="26456" y="35412"/>
                    <a:pt x="26416" y="35451"/>
                  </a:cubicBezTo>
                  <a:cubicBezTo>
                    <a:pt x="26383" y="35498"/>
                    <a:pt x="26350" y="35537"/>
                    <a:pt x="26317" y="35577"/>
                  </a:cubicBezTo>
                  <a:cubicBezTo>
                    <a:pt x="26291" y="35603"/>
                    <a:pt x="26265" y="35636"/>
                    <a:pt x="26238" y="35669"/>
                  </a:cubicBezTo>
                  <a:cubicBezTo>
                    <a:pt x="26199" y="35715"/>
                    <a:pt x="26159" y="35761"/>
                    <a:pt x="26120" y="35801"/>
                  </a:cubicBezTo>
                  <a:cubicBezTo>
                    <a:pt x="26034" y="35893"/>
                    <a:pt x="25955" y="35986"/>
                    <a:pt x="25869" y="36071"/>
                  </a:cubicBezTo>
                  <a:cubicBezTo>
                    <a:pt x="25783" y="36164"/>
                    <a:pt x="25691" y="36256"/>
                    <a:pt x="25599" y="36348"/>
                  </a:cubicBezTo>
                  <a:cubicBezTo>
                    <a:pt x="25447" y="36494"/>
                    <a:pt x="25295" y="36639"/>
                    <a:pt x="25143" y="36784"/>
                  </a:cubicBezTo>
                  <a:cubicBezTo>
                    <a:pt x="25104" y="36817"/>
                    <a:pt x="25064" y="36850"/>
                    <a:pt x="25025" y="36883"/>
                  </a:cubicBezTo>
                  <a:cubicBezTo>
                    <a:pt x="24998" y="36909"/>
                    <a:pt x="24965" y="36935"/>
                    <a:pt x="24939" y="36955"/>
                  </a:cubicBezTo>
                  <a:cubicBezTo>
                    <a:pt x="24893" y="36995"/>
                    <a:pt x="24847" y="37034"/>
                    <a:pt x="24800" y="37074"/>
                  </a:cubicBezTo>
                  <a:cubicBezTo>
                    <a:pt x="24754" y="37114"/>
                    <a:pt x="24708" y="37153"/>
                    <a:pt x="24662" y="37193"/>
                  </a:cubicBezTo>
                  <a:cubicBezTo>
                    <a:pt x="24616" y="37232"/>
                    <a:pt x="24563" y="37272"/>
                    <a:pt x="24517" y="37311"/>
                  </a:cubicBezTo>
                  <a:cubicBezTo>
                    <a:pt x="24424" y="37384"/>
                    <a:pt x="24326" y="37463"/>
                    <a:pt x="24227" y="37536"/>
                  </a:cubicBezTo>
                  <a:cubicBezTo>
                    <a:pt x="24180" y="37575"/>
                    <a:pt x="24134" y="37615"/>
                    <a:pt x="24081" y="37648"/>
                  </a:cubicBezTo>
                  <a:cubicBezTo>
                    <a:pt x="24029" y="37687"/>
                    <a:pt x="23983" y="37720"/>
                    <a:pt x="23930" y="37760"/>
                  </a:cubicBezTo>
                  <a:cubicBezTo>
                    <a:pt x="23884" y="37793"/>
                    <a:pt x="23837" y="37832"/>
                    <a:pt x="23785" y="37865"/>
                  </a:cubicBezTo>
                  <a:cubicBezTo>
                    <a:pt x="23732" y="37898"/>
                    <a:pt x="23686" y="37938"/>
                    <a:pt x="23633" y="37971"/>
                  </a:cubicBezTo>
                  <a:cubicBezTo>
                    <a:pt x="23580" y="38011"/>
                    <a:pt x="23534" y="38044"/>
                    <a:pt x="23481" y="38076"/>
                  </a:cubicBezTo>
                  <a:cubicBezTo>
                    <a:pt x="23382" y="38149"/>
                    <a:pt x="23277" y="38215"/>
                    <a:pt x="23178" y="38281"/>
                  </a:cubicBezTo>
                  <a:cubicBezTo>
                    <a:pt x="23072" y="38354"/>
                    <a:pt x="22973" y="38419"/>
                    <a:pt x="22868" y="38479"/>
                  </a:cubicBezTo>
                  <a:lnTo>
                    <a:pt x="22868" y="38485"/>
                  </a:lnTo>
                  <a:cubicBezTo>
                    <a:pt x="22716" y="38578"/>
                    <a:pt x="22571" y="38664"/>
                    <a:pt x="22419" y="38756"/>
                  </a:cubicBezTo>
                  <a:cubicBezTo>
                    <a:pt x="22413" y="38762"/>
                    <a:pt x="22406" y="38762"/>
                    <a:pt x="22400" y="38769"/>
                  </a:cubicBezTo>
                  <a:lnTo>
                    <a:pt x="22380" y="38782"/>
                  </a:lnTo>
                  <a:lnTo>
                    <a:pt x="22380" y="38782"/>
                  </a:lnTo>
                  <a:lnTo>
                    <a:pt x="31759" y="33328"/>
                  </a:lnTo>
                  <a:cubicBezTo>
                    <a:pt x="31970" y="33202"/>
                    <a:pt x="32181" y="33077"/>
                    <a:pt x="32392" y="32945"/>
                  </a:cubicBezTo>
                  <a:cubicBezTo>
                    <a:pt x="32874" y="32642"/>
                    <a:pt x="33349" y="32312"/>
                    <a:pt x="33804" y="31962"/>
                  </a:cubicBezTo>
                  <a:cubicBezTo>
                    <a:pt x="33988" y="31817"/>
                    <a:pt x="34166" y="31679"/>
                    <a:pt x="34345" y="31527"/>
                  </a:cubicBezTo>
                  <a:cubicBezTo>
                    <a:pt x="34430" y="31454"/>
                    <a:pt x="34516" y="31375"/>
                    <a:pt x="34602" y="31303"/>
                  </a:cubicBezTo>
                  <a:cubicBezTo>
                    <a:pt x="36660" y="29476"/>
                    <a:pt x="38144" y="27081"/>
                    <a:pt x="38157" y="23988"/>
                  </a:cubicBezTo>
                  <a:cubicBezTo>
                    <a:pt x="38170" y="18599"/>
                    <a:pt x="34378" y="12037"/>
                    <a:pt x="29688" y="9326"/>
                  </a:cubicBezTo>
                  <a:cubicBezTo>
                    <a:pt x="28323" y="8538"/>
                    <a:pt x="27032" y="8165"/>
                    <a:pt x="25886" y="8165"/>
                  </a:cubicBezTo>
                  <a:cubicBezTo>
                    <a:pt x="25056" y="8165"/>
                    <a:pt x="24302" y="8362"/>
                    <a:pt x="23653" y="8739"/>
                  </a:cubicBezTo>
                  <a:lnTo>
                    <a:pt x="22518" y="9398"/>
                  </a:lnTo>
                  <a:cubicBezTo>
                    <a:pt x="21819" y="7835"/>
                    <a:pt x="20909" y="6331"/>
                    <a:pt x="19847" y="4992"/>
                  </a:cubicBezTo>
                  <a:cubicBezTo>
                    <a:pt x="19603" y="4689"/>
                    <a:pt x="19352" y="4386"/>
                    <a:pt x="19095" y="4102"/>
                  </a:cubicBezTo>
                  <a:cubicBezTo>
                    <a:pt x="19036" y="4036"/>
                    <a:pt x="18976" y="3977"/>
                    <a:pt x="18917" y="3911"/>
                  </a:cubicBezTo>
                  <a:cubicBezTo>
                    <a:pt x="18745" y="3719"/>
                    <a:pt x="18567" y="3541"/>
                    <a:pt x="18383" y="3357"/>
                  </a:cubicBezTo>
                  <a:cubicBezTo>
                    <a:pt x="18343" y="3317"/>
                    <a:pt x="18304" y="3277"/>
                    <a:pt x="18257" y="3238"/>
                  </a:cubicBezTo>
                  <a:cubicBezTo>
                    <a:pt x="18218" y="3198"/>
                    <a:pt x="18178" y="3159"/>
                    <a:pt x="18139" y="3126"/>
                  </a:cubicBezTo>
                  <a:cubicBezTo>
                    <a:pt x="18099" y="3086"/>
                    <a:pt x="18053" y="3040"/>
                    <a:pt x="18013" y="3000"/>
                  </a:cubicBezTo>
                  <a:cubicBezTo>
                    <a:pt x="17974" y="2967"/>
                    <a:pt x="17934" y="2928"/>
                    <a:pt x="17895" y="2895"/>
                  </a:cubicBezTo>
                  <a:cubicBezTo>
                    <a:pt x="17855" y="2855"/>
                    <a:pt x="17809" y="2822"/>
                    <a:pt x="17769" y="2783"/>
                  </a:cubicBezTo>
                  <a:cubicBezTo>
                    <a:pt x="17730" y="2750"/>
                    <a:pt x="17684" y="2710"/>
                    <a:pt x="17644" y="2671"/>
                  </a:cubicBezTo>
                  <a:cubicBezTo>
                    <a:pt x="17486" y="2539"/>
                    <a:pt x="17327" y="2407"/>
                    <a:pt x="17169" y="2275"/>
                  </a:cubicBezTo>
                  <a:cubicBezTo>
                    <a:pt x="17129" y="2248"/>
                    <a:pt x="17090" y="2216"/>
                    <a:pt x="17057" y="2189"/>
                  </a:cubicBezTo>
                  <a:cubicBezTo>
                    <a:pt x="16833" y="2011"/>
                    <a:pt x="16602" y="1840"/>
                    <a:pt x="16371" y="1681"/>
                  </a:cubicBezTo>
                  <a:cubicBezTo>
                    <a:pt x="16325" y="1655"/>
                    <a:pt x="16279" y="1622"/>
                    <a:pt x="16232" y="1589"/>
                  </a:cubicBezTo>
                  <a:cubicBezTo>
                    <a:pt x="16008" y="1437"/>
                    <a:pt x="15784" y="1299"/>
                    <a:pt x="15553" y="1167"/>
                  </a:cubicBezTo>
                  <a:cubicBezTo>
                    <a:pt x="14183" y="375"/>
                    <a:pt x="12889" y="0"/>
                    <a:pt x="117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7"/>
            <p:cNvSpPr/>
            <p:nvPr/>
          </p:nvSpPr>
          <p:spPr>
            <a:xfrm>
              <a:off x="6314624" y="4657046"/>
              <a:ext cx="206279" cy="242730"/>
            </a:xfrm>
            <a:custGeom>
              <a:avLst/>
              <a:gdLst/>
              <a:ahLst/>
              <a:cxnLst/>
              <a:rect l="l" t="t" r="r" b="b"/>
              <a:pathLst>
                <a:path w="31160" h="36680" extrusionOk="0">
                  <a:moveTo>
                    <a:pt x="4744" y="0"/>
                  </a:moveTo>
                  <a:cubicBezTo>
                    <a:pt x="4650" y="0"/>
                    <a:pt x="4557" y="3"/>
                    <a:pt x="4466" y="8"/>
                  </a:cubicBezTo>
                  <a:cubicBezTo>
                    <a:pt x="4433" y="8"/>
                    <a:pt x="4400" y="14"/>
                    <a:pt x="4367" y="14"/>
                  </a:cubicBezTo>
                  <a:cubicBezTo>
                    <a:pt x="4334" y="14"/>
                    <a:pt x="4294" y="21"/>
                    <a:pt x="4255" y="28"/>
                  </a:cubicBezTo>
                  <a:cubicBezTo>
                    <a:pt x="4235" y="28"/>
                    <a:pt x="4209" y="28"/>
                    <a:pt x="4182" y="34"/>
                  </a:cubicBezTo>
                  <a:cubicBezTo>
                    <a:pt x="4156" y="34"/>
                    <a:pt x="4130" y="41"/>
                    <a:pt x="4103" y="41"/>
                  </a:cubicBezTo>
                  <a:cubicBezTo>
                    <a:pt x="4017" y="54"/>
                    <a:pt x="3938" y="67"/>
                    <a:pt x="3859" y="80"/>
                  </a:cubicBezTo>
                  <a:cubicBezTo>
                    <a:pt x="3826" y="87"/>
                    <a:pt x="3800" y="94"/>
                    <a:pt x="3773" y="100"/>
                  </a:cubicBezTo>
                  <a:cubicBezTo>
                    <a:pt x="3754" y="100"/>
                    <a:pt x="3740" y="107"/>
                    <a:pt x="3721" y="107"/>
                  </a:cubicBezTo>
                  <a:cubicBezTo>
                    <a:pt x="3694" y="113"/>
                    <a:pt x="3668" y="120"/>
                    <a:pt x="3641" y="126"/>
                  </a:cubicBezTo>
                  <a:cubicBezTo>
                    <a:pt x="3628" y="126"/>
                    <a:pt x="3615" y="133"/>
                    <a:pt x="3602" y="133"/>
                  </a:cubicBezTo>
                  <a:cubicBezTo>
                    <a:pt x="3576" y="140"/>
                    <a:pt x="3549" y="146"/>
                    <a:pt x="3529" y="153"/>
                  </a:cubicBezTo>
                  <a:cubicBezTo>
                    <a:pt x="3490" y="166"/>
                    <a:pt x="3450" y="173"/>
                    <a:pt x="3417" y="186"/>
                  </a:cubicBezTo>
                  <a:cubicBezTo>
                    <a:pt x="3378" y="192"/>
                    <a:pt x="3345" y="206"/>
                    <a:pt x="3312" y="219"/>
                  </a:cubicBezTo>
                  <a:cubicBezTo>
                    <a:pt x="3259" y="232"/>
                    <a:pt x="3206" y="252"/>
                    <a:pt x="3160" y="272"/>
                  </a:cubicBezTo>
                  <a:cubicBezTo>
                    <a:pt x="3140" y="278"/>
                    <a:pt x="3120" y="285"/>
                    <a:pt x="3101" y="291"/>
                  </a:cubicBezTo>
                  <a:cubicBezTo>
                    <a:pt x="3074" y="305"/>
                    <a:pt x="3041" y="311"/>
                    <a:pt x="3008" y="324"/>
                  </a:cubicBezTo>
                  <a:cubicBezTo>
                    <a:pt x="2975" y="338"/>
                    <a:pt x="2942" y="357"/>
                    <a:pt x="2903" y="371"/>
                  </a:cubicBezTo>
                  <a:cubicBezTo>
                    <a:pt x="2883" y="377"/>
                    <a:pt x="2863" y="390"/>
                    <a:pt x="2843" y="397"/>
                  </a:cubicBezTo>
                  <a:cubicBezTo>
                    <a:pt x="2810" y="417"/>
                    <a:pt x="2777" y="430"/>
                    <a:pt x="2751" y="443"/>
                  </a:cubicBezTo>
                  <a:cubicBezTo>
                    <a:pt x="2705" y="463"/>
                    <a:pt x="2665" y="483"/>
                    <a:pt x="2626" y="509"/>
                  </a:cubicBezTo>
                  <a:cubicBezTo>
                    <a:pt x="2593" y="529"/>
                    <a:pt x="2553" y="549"/>
                    <a:pt x="2514" y="568"/>
                  </a:cubicBezTo>
                  <a:cubicBezTo>
                    <a:pt x="2514" y="568"/>
                    <a:pt x="2514" y="568"/>
                    <a:pt x="2507" y="575"/>
                  </a:cubicBezTo>
                  <a:cubicBezTo>
                    <a:pt x="2316" y="687"/>
                    <a:pt x="2131" y="812"/>
                    <a:pt x="1960" y="958"/>
                  </a:cubicBezTo>
                  <a:cubicBezTo>
                    <a:pt x="1953" y="958"/>
                    <a:pt x="1953" y="964"/>
                    <a:pt x="1953" y="964"/>
                  </a:cubicBezTo>
                  <a:cubicBezTo>
                    <a:pt x="1867" y="1037"/>
                    <a:pt x="1781" y="1109"/>
                    <a:pt x="1702" y="1188"/>
                  </a:cubicBezTo>
                  <a:cubicBezTo>
                    <a:pt x="1669" y="1215"/>
                    <a:pt x="1643" y="1248"/>
                    <a:pt x="1617" y="1274"/>
                  </a:cubicBezTo>
                  <a:cubicBezTo>
                    <a:pt x="1537" y="1353"/>
                    <a:pt x="1465" y="1432"/>
                    <a:pt x="1392" y="1518"/>
                  </a:cubicBezTo>
                  <a:cubicBezTo>
                    <a:pt x="1386" y="1531"/>
                    <a:pt x="1373" y="1545"/>
                    <a:pt x="1359" y="1564"/>
                  </a:cubicBezTo>
                  <a:cubicBezTo>
                    <a:pt x="1326" y="1604"/>
                    <a:pt x="1293" y="1650"/>
                    <a:pt x="1260" y="1690"/>
                  </a:cubicBezTo>
                  <a:cubicBezTo>
                    <a:pt x="1227" y="1736"/>
                    <a:pt x="1194" y="1782"/>
                    <a:pt x="1161" y="1822"/>
                  </a:cubicBezTo>
                  <a:cubicBezTo>
                    <a:pt x="1089" y="1921"/>
                    <a:pt x="1030" y="2019"/>
                    <a:pt x="964" y="2125"/>
                  </a:cubicBezTo>
                  <a:cubicBezTo>
                    <a:pt x="871" y="2283"/>
                    <a:pt x="785" y="2448"/>
                    <a:pt x="700" y="2620"/>
                  </a:cubicBezTo>
                  <a:cubicBezTo>
                    <a:pt x="673" y="2672"/>
                    <a:pt x="647" y="2732"/>
                    <a:pt x="627" y="2791"/>
                  </a:cubicBezTo>
                  <a:cubicBezTo>
                    <a:pt x="601" y="2851"/>
                    <a:pt x="574" y="2903"/>
                    <a:pt x="555" y="2963"/>
                  </a:cubicBezTo>
                  <a:cubicBezTo>
                    <a:pt x="548" y="2969"/>
                    <a:pt x="548" y="2982"/>
                    <a:pt x="541" y="2989"/>
                  </a:cubicBezTo>
                  <a:cubicBezTo>
                    <a:pt x="522" y="3042"/>
                    <a:pt x="502" y="3101"/>
                    <a:pt x="482" y="3161"/>
                  </a:cubicBezTo>
                  <a:cubicBezTo>
                    <a:pt x="436" y="3286"/>
                    <a:pt x="396" y="3411"/>
                    <a:pt x="357" y="3543"/>
                  </a:cubicBezTo>
                  <a:cubicBezTo>
                    <a:pt x="337" y="3609"/>
                    <a:pt x="317" y="3675"/>
                    <a:pt x="304" y="3741"/>
                  </a:cubicBezTo>
                  <a:cubicBezTo>
                    <a:pt x="284" y="3813"/>
                    <a:pt x="264" y="3879"/>
                    <a:pt x="251" y="3952"/>
                  </a:cubicBezTo>
                  <a:cubicBezTo>
                    <a:pt x="231" y="4018"/>
                    <a:pt x="218" y="4091"/>
                    <a:pt x="205" y="4163"/>
                  </a:cubicBezTo>
                  <a:cubicBezTo>
                    <a:pt x="192" y="4222"/>
                    <a:pt x="179" y="4288"/>
                    <a:pt x="172" y="4354"/>
                  </a:cubicBezTo>
                  <a:cubicBezTo>
                    <a:pt x="165" y="4374"/>
                    <a:pt x="159" y="4394"/>
                    <a:pt x="159" y="4414"/>
                  </a:cubicBezTo>
                  <a:cubicBezTo>
                    <a:pt x="152" y="4466"/>
                    <a:pt x="139" y="4513"/>
                    <a:pt x="133" y="4565"/>
                  </a:cubicBezTo>
                  <a:cubicBezTo>
                    <a:pt x="126" y="4612"/>
                    <a:pt x="119" y="4658"/>
                    <a:pt x="113" y="4704"/>
                  </a:cubicBezTo>
                  <a:cubicBezTo>
                    <a:pt x="100" y="4803"/>
                    <a:pt x="93" y="4895"/>
                    <a:pt x="80" y="4994"/>
                  </a:cubicBezTo>
                  <a:cubicBezTo>
                    <a:pt x="73" y="5034"/>
                    <a:pt x="73" y="5080"/>
                    <a:pt x="67" y="5126"/>
                  </a:cubicBezTo>
                  <a:cubicBezTo>
                    <a:pt x="53" y="5271"/>
                    <a:pt x="47" y="5423"/>
                    <a:pt x="40" y="5575"/>
                  </a:cubicBezTo>
                  <a:cubicBezTo>
                    <a:pt x="34" y="5627"/>
                    <a:pt x="34" y="5680"/>
                    <a:pt x="34" y="5733"/>
                  </a:cubicBezTo>
                  <a:cubicBezTo>
                    <a:pt x="34" y="5753"/>
                    <a:pt x="34" y="5772"/>
                    <a:pt x="34" y="5799"/>
                  </a:cubicBezTo>
                  <a:cubicBezTo>
                    <a:pt x="27" y="5871"/>
                    <a:pt x="27" y="5944"/>
                    <a:pt x="27" y="6023"/>
                  </a:cubicBezTo>
                  <a:cubicBezTo>
                    <a:pt x="1" y="15798"/>
                    <a:pt x="14755" y="35638"/>
                    <a:pt x="15527" y="36680"/>
                  </a:cubicBezTo>
                  <a:cubicBezTo>
                    <a:pt x="15540" y="36680"/>
                    <a:pt x="15553" y="36673"/>
                    <a:pt x="15573" y="36673"/>
                  </a:cubicBezTo>
                  <a:lnTo>
                    <a:pt x="15580" y="36673"/>
                  </a:lnTo>
                  <a:cubicBezTo>
                    <a:pt x="15600" y="36667"/>
                    <a:pt x="15619" y="36660"/>
                    <a:pt x="15639" y="36660"/>
                  </a:cubicBezTo>
                  <a:cubicBezTo>
                    <a:pt x="15652" y="36654"/>
                    <a:pt x="15666" y="36654"/>
                    <a:pt x="15685" y="36654"/>
                  </a:cubicBezTo>
                  <a:cubicBezTo>
                    <a:pt x="15699" y="36647"/>
                    <a:pt x="15712" y="36647"/>
                    <a:pt x="15725" y="36640"/>
                  </a:cubicBezTo>
                  <a:cubicBezTo>
                    <a:pt x="16015" y="36588"/>
                    <a:pt x="16549" y="36476"/>
                    <a:pt x="17255" y="36291"/>
                  </a:cubicBezTo>
                  <a:cubicBezTo>
                    <a:pt x="17295" y="36284"/>
                    <a:pt x="17334" y="36271"/>
                    <a:pt x="17374" y="36264"/>
                  </a:cubicBezTo>
                  <a:cubicBezTo>
                    <a:pt x="17499" y="36232"/>
                    <a:pt x="17625" y="36199"/>
                    <a:pt x="17756" y="36166"/>
                  </a:cubicBezTo>
                  <a:cubicBezTo>
                    <a:pt x="17849" y="36139"/>
                    <a:pt x="17941" y="36113"/>
                    <a:pt x="18040" y="36086"/>
                  </a:cubicBezTo>
                  <a:cubicBezTo>
                    <a:pt x="18086" y="36073"/>
                    <a:pt x="18139" y="36053"/>
                    <a:pt x="18192" y="36040"/>
                  </a:cubicBezTo>
                  <a:cubicBezTo>
                    <a:pt x="18271" y="36020"/>
                    <a:pt x="18350" y="35994"/>
                    <a:pt x="18436" y="35968"/>
                  </a:cubicBezTo>
                  <a:cubicBezTo>
                    <a:pt x="18462" y="35961"/>
                    <a:pt x="18489" y="35954"/>
                    <a:pt x="18515" y="35948"/>
                  </a:cubicBezTo>
                  <a:cubicBezTo>
                    <a:pt x="18568" y="35935"/>
                    <a:pt x="18614" y="35915"/>
                    <a:pt x="18667" y="35902"/>
                  </a:cubicBezTo>
                  <a:cubicBezTo>
                    <a:pt x="18739" y="35882"/>
                    <a:pt x="18805" y="35862"/>
                    <a:pt x="18878" y="35836"/>
                  </a:cubicBezTo>
                  <a:cubicBezTo>
                    <a:pt x="18970" y="35809"/>
                    <a:pt x="19076" y="35776"/>
                    <a:pt x="19175" y="35743"/>
                  </a:cubicBezTo>
                  <a:cubicBezTo>
                    <a:pt x="19227" y="35724"/>
                    <a:pt x="19287" y="35710"/>
                    <a:pt x="19346" y="35691"/>
                  </a:cubicBezTo>
                  <a:cubicBezTo>
                    <a:pt x="19445" y="35658"/>
                    <a:pt x="19551" y="35625"/>
                    <a:pt x="19649" y="35592"/>
                  </a:cubicBezTo>
                  <a:cubicBezTo>
                    <a:pt x="19729" y="35565"/>
                    <a:pt x="19801" y="35539"/>
                    <a:pt x="19880" y="35513"/>
                  </a:cubicBezTo>
                  <a:cubicBezTo>
                    <a:pt x="20058" y="35453"/>
                    <a:pt x="20243" y="35387"/>
                    <a:pt x="20434" y="35315"/>
                  </a:cubicBezTo>
                  <a:cubicBezTo>
                    <a:pt x="20494" y="35295"/>
                    <a:pt x="20553" y="35275"/>
                    <a:pt x="20619" y="35249"/>
                  </a:cubicBezTo>
                  <a:cubicBezTo>
                    <a:pt x="20678" y="35229"/>
                    <a:pt x="20744" y="35203"/>
                    <a:pt x="20810" y="35176"/>
                  </a:cubicBezTo>
                  <a:cubicBezTo>
                    <a:pt x="20870" y="35156"/>
                    <a:pt x="20936" y="35130"/>
                    <a:pt x="20995" y="35104"/>
                  </a:cubicBezTo>
                  <a:cubicBezTo>
                    <a:pt x="21127" y="35057"/>
                    <a:pt x="21252" y="35005"/>
                    <a:pt x="21384" y="34952"/>
                  </a:cubicBezTo>
                  <a:cubicBezTo>
                    <a:pt x="21450" y="34932"/>
                    <a:pt x="21510" y="34906"/>
                    <a:pt x="21575" y="34879"/>
                  </a:cubicBezTo>
                  <a:cubicBezTo>
                    <a:pt x="21635" y="34853"/>
                    <a:pt x="21694" y="34827"/>
                    <a:pt x="21754" y="34807"/>
                  </a:cubicBezTo>
                  <a:cubicBezTo>
                    <a:pt x="21839" y="34767"/>
                    <a:pt x="21932" y="34728"/>
                    <a:pt x="22024" y="34695"/>
                  </a:cubicBezTo>
                  <a:cubicBezTo>
                    <a:pt x="22195" y="34616"/>
                    <a:pt x="22374" y="34536"/>
                    <a:pt x="22552" y="34457"/>
                  </a:cubicBezTo>
                  <a:cubicBezTo>
                    <a:pt x="22624" y="34424"/>
                    <a:pt x="22690" y="34398"/>
                    <a:pt x="22763" y="34365"/>
                  </a:cubicBezTo>
                  <a:cubicBezTo>
                    <a:pt x="22895" y="34306"/>
                    <a:pt x="23027" y="34240"/>
                    <a:pt x="23158" y="34174"/>
                  </a:cubicBezTo>
                  <a:cubicBezTo>
                    <a:pt x="23224" y="34147"/>
                    <a:pt x="23290" y="34114"/>
                    <a:pt x="23356" y="34081"/>
                  </a:cubicBezTo>
                  <a:cubicBezTo>
                    <a:pt x="23422" y="34048"/>
                    <a:pt x="23488" y="34015"/>
                    <a:pt x="23554" y="33982"/>
                  </a:cubicBezTo>
                  <a:cubicBezTo>
                    <a:pt x="23699" y="33910"/>
                    <a:pt x="23838" y="33837"/>
                    <a:pt x="23976" y="33765"/>
                  </a:cubicBezTo>
                  <a:cubicBezTo>
                    <a:pt x="24095" y="33699"/>
                    <a:pt x="24214" y="33633"/>
                    <a:pt x="24333" y="33567"/>
                  </a:cubicBezTo>
                  <a:lnTo>
                    <a:pt x="24352" y="33560"/>
                  </a:lnTo>
                  <a:cubicBezTo>
                    <a:pt x="24418" y="33521"/>
                    <a:pt x="24484" y="33488"/>
                    <a:pt x="24550" y="33448"/>
                  </a:cubicBezTo>
                  <a:cubicBezTo>
                    <a:pt x="24616" y="33415"/>
                    <a:pt x="24682" y="33376"/>
                    <a:pt x="24741" y="33336"/>
                  </a:cubicBezTo>
                  <a:cubicBezTo>
                    <a:pt x="24748" y="33336"/>
                    <a:pt x="24755" y="33329"/>
                    <a:pt x="24761" y="33329"/>
                  </a:cubicBezTo>
                  <a:cubicBezTo>
                    <a:pt x="24768" y="33323"/>
                    <a:pt x="24774" y="33323"/>
                    <a:pt x="24781" y="33316"/>
                  </a:cubicBezTo>
                  <a:cubicBezTo>
                    <a:pt x="24788" y="33310"/>
                    <a:pt x="24801" y="33303"/>
                    <a:pt x="24807" y="33303"/>
                  </a:cubicBezTo>
                  <a:cubicBezTo>
                    <a:pt x="24821" y="33296"/>
                    <a:pt x="24834" y="33290"/>
                    <a:pt x="24840" y="33277"/>
                  </a:cubicBezTo>
                  <a:cubicBezTo>
                    <a:pt x="24847" y="33277"/>
                    <a:pt x="24854" y="33270"/>
                    <a:pt x="24860" y="33270"/>
                  </a:cubicBezTo>
                  <a:cubicBezTo>
                    <a:pt x="24873" y="33263"/>
                    <a:pt x="24887" y="33257"/>
                    <a:pt x="24900" y="33250"/>
                  </a:cubicBezTo>
                  <a:lnTo>
                    <a:pt x="24920" y="33237"/>
                  </a:lnTo>
                  <a:cubicBezTo>
                    <a:pt x="24926" y="33230"/>
                    <a:pt x="24933" y="33224"/>
                    <a:pt x="24939" y="33224"/>
                  </a:cubicBezTo>
                  <a:cubicBezTo>
                    <a:pt x="25091" y="33132"/>
                    <a:pt x="25236" y="33039"/>
                    <a:pt x="25388" y="32953"/>
                  </a:cubicBezTo>
                  <a:lnTo>
                    <a:pt x="25388" y="32947"/>
                  </a:lnTo>
                  <a:cubicBezTo>
                    <a:pt x="25493" y="32881"/>
                    <a:pt x="25592" y="32822"/>
                    <a:pt x="25698" y="32749"/>
                  </a:cubicBezTo>
                  <a:cubicBezTo>
                    <a:pt x="25797" y="32683"/>
                    <a:pt x="25902" y="32617"/>
                    <a:pt x="26001" y="32544"/>
                  </a:cubicBezTo>
                  <a:cubicBezTo>
                    <a:pt x="26054" y="32512"/>
                    <a:pt x="26100" y="32472"/>
                    <a:pt x="26153" y="32439"/>
                  </a:cubicBezTo>
                  <a:cubicBezTo>
                    <a:pt x="26206" y="32406"/>
                    <a:pt x="26252" y="32366"/>
                    <a:pt x="26305" y="32333"/>
                  </a:cubicBezTo>
                  <a:cubicBezTo>
                    <a:pt x="26351" y="32300"/>
                    <a:pt x="26404" y="32261"/>
                    <a:pt x="26450" y="32228"/>
                  </a:cubicBezTo>
                  <a:cubicBezTo>
                    <a:pt x="26503" y="32188"/>
                    <a:pt x="26549" y="32155"/>
                    <a:pt x="26601" y="32116"/>
                  </a:cubicBezTo>
                  <a:cubicBezTo>
                    <a:pt x="26654" y="32076"/>
                    <a:pt x="26700" y="32043"/>
                    <a:pt x="26747" y="32004"/>
                  </a:cubicBezTo>
                  <a:cubicBezTo>
                    <a:pt x="26846" y="31931"/>
                    <a:pt x="26944" y="31852"/>
                    <a:pt x="27037" y="31779"/>
                  </a:cubicBezTo>
                  <a:cubicBezTo>
                    <a:pt x="27083" y="31740"/>
                    <a:pt x="27136" y="31700"/>
                    <a:pt x="27182" y="31661"/>
                  </a:cubicBezTo>
                  <a:cubicBezTo>
                    <a:pt x="27228" y="31621"/>
                    <a:pt x="27274" y="31582"/>
                    <a:pt x="27320" y="31542"/>
                  </a:cubicBezTo>
                  <a:cubicBezTo>
                    <a:pt x="27367" y="31502"/>
                    <a:pt x="27413" y="31463"/>
                    <a:pt x="27459" y="31423"/>
                  </a:cubicBezTo>
                  <a:cubicBezTo>
                    <a:pt x="27485" y="31403"/>
                    <a:pt x="27518" y="31377"/>
                    <a:pt x="27545" y="31351"/>
                  </a:cubicBezTo>
                  <a:cubicBezTo>
                    <a:pt x="27584" y="31318"/>
                    <a:pt x="27624" y="31285"/>
                    <a:pt x="27663" y="31252"/>
                  </a:cubicBezTo>
                  <a:cubicBezTo>
                    <a:pt x="27815" y="31107"/>
                    <a:pt x="27967" y="30962"/>
                    <a:pt x="28119" y="30816"/>
                  </a:cubicBezTo>
                  <a:cubicBezTo>
                    <a:pt x="28211" y="30724"/>
                    <a:pt x="28303" y="30632"/>
                    <a:pt x="28389" y="30539"/>
                  </a:cubicBezTo>
                  <a:cubicBezTo>
                    <a:pt x="28475" y="30454"/>
                    <a:pt x="28554" y="30361"/>
                    <a:pt x="28640" y="30269"/>
                  </a:cubicBezTo>
                  <a:cubicBezTo>
                    <a:pt x="28679" y="30229"/>
                    <a:pt x="28719" y="30183"/>
                    <a:pt x="28758" y="30137"/>
                  </a:cubicBezTo>
                  <a:cubicBezTo>
                    <a:pt x="28785" y="30104"/>
                    <a:pt x="28811" y="30071"/>
                    <a:pt x="28837" y="30045"/>
                  </a:cubicBezTo>
                  <a:cubicBezTo>
                    <a:pt x="28870" y="30005"/>
                    <a:pt x="28903" y="29966"/>
                    <a:pt x="28936" y="29919"/>
                  </a:cubicBezTo>
                  <a:cubicBezTo>
                    <a:pt x="28976" y="29880"/>
                    <a:pt x="29016" y="29834"/>
                    <a:pt x="29049" y="29787"/>
                  </a:cubicBezTo>
                  <a:cubicBezTo>
                    <a:pt x="29319" y="29451"/>
                    <a:pt x="29570" y="29095"/>
                    <a:pt x="29800" y="28726"/>
                  </a:cubicBezTo>
                  <a:cubicBezTo>
                    <a:pt x="29820" y="28693"/>
                    <a:pt x="29840" y="28660"/>
                    <a:pt x="29860" y="28627"/>
                  </a:cubicBezTo>
                  <a:cubicBezTo>
                    <a:pt x="29886" y="28587"/>
                    <a:pt x="29913" y="28541"/>
                    <a:pt x="29932" y="28501"/>
                  </a:cubicBezTo>
                  <a:cubicBezTo>
                    <a:pt x="29959" y="28455"/>
                    <a:pt x="29985" y="28409"/>
                    <a:pt x="30011" y="28363"/>
                  </a:cubicBezTo>
                  <a:cubicBezTo>
                    <a:pt x="30038" y="28310"/>
                    <a:pt x="30064" y="28264"/>
                    <a:pt x="30091" y="28211"/>
                  </a:cubicBezTo>
                  <a:cubicBezTo>
                    <a:pt x="30183" y="28046"/>
                    <a:pt x="30269" y="27881"/>
                    <a:pt x="30341" y="27710"/>
                  </a:cubicBezTo>
                  <a:cubicBezTo>
                    <a:pt x="30374" y="27650"/>
                    <a:pt x="30401" y="27584"/>
                    <a:pt x="30427" y="27525"/>
                  </a:cubicBezTo>
                  <a:cubicBezTo>
                    <a:pt x="30453" y="27466"/>
                    <a:pt x="30473" y="27406"/>
                    <a:pt x="30500" y="27347"/>
                  </a:cubicBezTo>
                  <a:cubicBezTo>
                    <a:pt x="30519" y="27294"/>
                    <a:pt x="30539" y="27248"/>
                    <a:pt x="30559" y="27202"/>
                  </a:cubicBezTo>
                  <a:cubicBezTo>
                    <a:pt x="30572" y="27162"/>
                    <a:pt x="30592" y="27116"/>
                    <a:pt x="30605" y="27077"/>
                  </a:cubicBezTo>
                  <a:cubicBezTo>
                    <a:pt x="30618" y="27044"/>
                    <a:pt x="30625" y="27017"/>
                    <a:pt x="30638" y="26984"/>
                  </a:cubicBezTo>
                  <a:cubicBezTo>
                    <a:pt x="30645" y="26958"/>
                    <a:pt x="30658" y="26938"/>
                    <a:pt x="30664" y="26912"/>
                  </a:cubicBezTo>
                  <a:cubicBezTo>
                    <a:pt x="30678" y="26872"/>
                    <a:pt x="30691" y="26839"/>
                    <a:pt x="30704" y="26800"/>
                  </a:cubicBezTo>
                  <a:cubicBezTo>
                    <a:pt x="30711" y="26773"/>
                    <a:pt x="30717" y="26747"/>
                    <a:pt x="30724" y="26727"/>
                  </a:cubicBezTo>
                  <a:cubicBezTo>
                    <a:pt x="30744" y="26674"/>
                    <a:pt x="30757" y="26628"/>
                    <a:pt x="30770" y="26582"/>
                  </a:cubicBezTo>
                  <a:cubicBezTo>
                    <a:pt x="30777" y="26569"/>
                    <a:pt x="30777" y="26562"/>
                    <a:pt x="30783" y="26549"/>
                  </a:cubicBezTo>
                  <a:cubicBezTo>
                    <a:pt x="30796" y="26490"/>
                    <a:pt x="30816" y="26430"/>
                    <a:pt x="30829" y="26371"/>
                  </a:cubicBezTo>
                  <a:cubicBezTo>
                    <a:pt x="30836" y="26364"/>
                    <a:pt x="30836" y="26358"/>
                    <a:pt x="30836" y="26358"/>
                  </a:cubicBezTo>
                  <a:cubicBezTo>
                    <a:pt x="30856" y="26292"/>
                    <a:pt x="30869" y="26219"/>
                    <a:pt x="30889" y="26153"/>
                  </a:cubicBezTo>
                  <a:cubicBezTo>
                    <a:pt x="30902" y="26100"/>
                    <a:pt x="30915" y="26041"/>
                    <a:pt x="30928" y="25982"/>
                  </a:cubicBezTo>
                  <a:cubicBezTo>
                    <a:pt x="30948" y="25896"/>
                    <a:pt x="30968" y="25810"/>
                    <a:pt x="30988" y="25725"/>
                  </a:cubicBezTo>
                  <a:cubicBezTo>
                    <a:pt x="30994" y="25659"/>
                    <a:pt x="31007" y="25593"/>
                    <a:pt x="31021" y="25533"/>
                  </a:cubicBezTo>
                  <a:cubicBezTo>
                    <a:pt x="31027" y="25474"/>
                    <a:pt x="31040" y="25415"/>
                    <a:pt x="31047" y="25355"/>
                  </a:cubicBezTo>
                  <a:cubicBezTo>
                    <a:pt x="31054" y="25322"/>
                    <a:pt x="31060" y="25296"/>
                    <a:pt x="31060" y="25263"/>
                  </a:cubicBezTo>
                  <a:cubicBezTo>
                    <a:pt x="31067" y="25217"/>
                    <a:pt x="31073" y="25170"/>
                    <a:pt x="31080" y="25118"/>
                  </a:cubicBezTo>
                  <a:cubicBezTo>
                    <a:pt x="31080" y="25111"/>
                    <a:pt x="31087" y="25098"/>
                    <a:pt x="31087" y="25091"/>
                  </a:cubicBezTo>
                  <a:cubicBezTo>
                    <a:pt x="31093" y="25025"/>
                    <a:pt x="31100" y="24953"/>
                    <a:pt x="31106" y="24887"/>
                  </a:cubicBezTo>
                  <a:cubicBezTo>
                    <a:pt x="31113" y="24834"/>
                    <a:pt x="31120" y="24775"/>
                    <a:pt x="31120" y="24722"/>
                  </a:cubicBezTo>
                  <a:cubicBezTo>
                    <a:pt x="31126" y="24689"/>
                    <a:pt x="31126" y="24649"/>
                    <a:pt x="31133" y="24610"/>
                  </a:cubicBezTo>
                  <a:cubicBezTo>
                    <a:pt x="31133" y="24550"/>
                    <a:pt x="31139" y="24491"/>
                    <a:pt x="31139" y="24438"/>
                  </a:cubicBezTo>
                  <a:cubicBezTo>
                    <a:pt x="31146" y="24366"/>
                    <a:pt x="31146" y="24293"/>
                    <a:pt x="31146" y="24221"/>
                  </a:cubicBezTo>
                  <a:cubicBezTo>
                    <a:pt x="31153" y="24142"/>
                    <a:pt x="31153" y="24069"/>
                    <a:pt x="31153" y="23990"/>
                  </a:cubicBezTo>
                  <a:cubicBezTo>
                    <a:pt x="31159" y="22130"/>
                    <a:pt x="30711" y="20131"/>
                    <a:pt x="29926" y="18199"/>
                  </a:cubicBezTo>
                  <a:cubicBezTo>
                    <a:pt x="29820" y="17935"/>
                    <a:pt x="29708" y="17678"/>
                    <a:pt x="29589" y="17414"/>
                  </a:cubicBezTo>
                  <a:cubicBezTo>
                    <a:pt x="29471" y="17157"/>
                    <a:pt x="29352" y="16899"/>
                    <a:pt x="29220" y="16642"/>
                  </a:cubicBezTo>
                  <a:cubicBezTo>
                    <a:pt x="29180" y="16563"/>
                    <a:pt x="29134" y="16477"/>
                    <a:pt x="29088" y="16392"/>
                  </a:cubicBezTo>
                  <a:cubicBezTo>
                    <a:pt x="29002" y="16220"/>
                    <a:pt x="28910" y="16055"/>
                    <a:pt x="28818" y="15890"/>
                  </a:cubicBezTo>
                  <a:cubicBezTo>
                    <a:pt x="28771" y="15805"/>
                    <a:pt x="28725" y="15719"/>
                    <a:pt x="28673" y="15640"/>
                  </a:cubicBezTo>
                  <a:cubicBezTo>
                    <a:pt x="28534" y="15389"/>
                    <a:pt x="28382" y="15145"/>
                    <a:pt x="28231" y="14901"/>
                  </a:cubicBezTo>
                  <a:cubicBezTo>
                    <a:pt x="28125" y="14743"/>
                    <a:pt x="28020" y="14584"/>
                    <a:pt x="27914" y="14426"/>
                  </a:cubicBezTo>
                  <a:cubicBezTo>
                    <a:pt x="27808" y="14268"/>
                    <a:pt x="27703" y="14109"/>
                    <a:pt x="27591" y="13958"/>
                  </a:cubicBezTo>
                  <a:cubicBezTo>
                    <a:pt x="27531" y="13879"/>
                    <a:pt x="27479" y="13799"/>
                    <a:pt x="27419" y="13727"/>
                  </a:cubicBezTo>
                  <a:cubicBezTo>
                    <a:pt x="27254" y="13496"/>
                    <a:pt x="27083" y="13272"/>
                    <a:pt x="26905" y="13054"/>
                  </a:cubicBezTo>
                  <a:cubicBezTo>
                    <a:pt x="26786" y="12909"/>
                    <a:pt x="26667" y="12764"/>
                    <a:pt x="26542" y="12619"/>
                  </a:cubicBezTo>
                  <a:cubicBezTo>
                    <a:pt x="26364" y="12408"/>
                    <a:pt x="26173" y="12203"/>
                    <a:pt x="25981" y="11999"/>
                  </a:cubicBezTo>
                  <a:cubicBezTo>
                    <a:pt x="25856" y="11867"/>
                    <a:pt x="25731" y="11735"/>
                    <a:pt x="25599" y="11603"/>
                  </a:cubicBezTo>
                  <a:cubicBezTo>
                    <a:pt x="24695" y="10699"/>
                    <a:pt x="23713" y="9921"/>
                    <a:pt x="22690" y="9328"/>
                  </a:cubicBezTo>
                  <a:cubicBezTo>
                    <a:pt x="21332" y="8542"/>
                    <a:pt x="20044" y="8169"/>
                    <a:pt x="18900" y="8169"/>
                  </a:cubicBezTo>
                  <a:cubicBezTo>
                    <a:pt x="18832" y="8169"/>
                    <a:pt x="18766" y="8171"/>
                    <a:pt x="18700" y="8173"/>
                  </a:cubicBezTo>
                  <a:lnTo>
                    <a:pt x="18601" y="8173"/>
                  </a:lnTo>
                  <a:cubicBezTo>
                    <a:pt x="18581" y="8173"/>
                    <a:pt x="18561" y="8180"/>
                    <a:pt x="18541" y="8180"/>
                  </a:cubicBezTo>
                  <a:cubicBezTo>
                    <a:pt x="18502" y="8180"/>
                    <a:pt x="18469" y="8186"/>
                    <a:pt x="18429" y="8186"/>
                  </a:cubicBezTo>
                  <a:lnTo>
                    <a:pt x="18423" y="8186"/>
                  </a:lnTo>
                  <a:cubicBezTo>
                    <a:pt x="18377" y="8193"/>
                    <a:pt x="18330" y="8200"/>
                    <a:pt x="18291" y="8200"/>
                  </a:cubicBezTo>
                  <a:cubicBezTo>
                    <a:pt x="18278" y="8200"/>
                    <a:pt x="18264" y="8206"/>
                    <a:pt x="18251" y="8206"/>
                  </a:cubicBezTo>
                  <a:cubicBezTo>
                    <a:pt x="18212" y="8213"/>
                    <a:pt x="18172" y="8219"/>
                    <a:pt x="18132" y="8226"/>
                  </a:cubicBezTo>
                  <a:lnTo>
                    <a:pt x="18113" y="8226"/>
                  </a:lnTo>
                  <a:cubicBezTo>
                    <a:pt x="18080" y="8233"/>
                    <a:pt x="18047" y="8239"/>
                    <a:pt x="18014" y="8246"/>
                  </a:cubicBezTo>
                  <a:cubicBezTo>
                    <a:pt x="17987" y="8246"/>
                    <a:pt x="17954" y="8252"/>
                    <a:pt x="17928" y="8259"/>
                  </a:cubicBezTo>
                  <a:cubicBezTo>
                    <a:pt x="17921" y="8259"/>
                    <a:pt x="17915" y="8259"/>
                    <a:pt x="17908" y="8266"/>
                  </a:cubicBezTo>
                  <a:cubicBezTo>
                    <a:pt x="17882" y="8266"/>
                    <a:pt x="17855" y="8272"/>
                    <a:pt x="17829" y="8279"/>
                  </a:cubicBezTo>
                  <a:cubicBezTo>
                    <a:pt x="17783" y="8292"/>
                    <a:pt x="17743" y="8299"/>
                    <a:pt x="17697" y="8312"/>
                  </a:cubicBezTo>
                  <a:cubicBezTo>
                    <a:pt x="17651" y="8325"/>
                    <a:pt x="17605" y="8338"/>
                    <a:pt x="17565" y="8351"/>
                  </a:cubicBezTo>
                  <a:cubicBezTo>
                    <a:pt x="17526" y="8358"/>
                    <a:pt x="17493" y="8371"/>
                    <a:pt x="17453" y="8384"/>
                  </a:cubicBezTo>
                  <a:cubicBezTo>
                    <a:pt x="17433" y="8391"/>
                    <a:pt x="17414" y="8398"/>
                    <a:pt x="17394" y="8404"/>
                  </a:cubicBezTo>
                  <a:cubicBezTo>
                    <a:pt x="17374" y="8411"/>
                    <a:pt x="17354" y="8417"/>
                    <a:pt x="17334" y="8424"/>
                  </a:cubicBezTo>
                  <a:cubicBezTo>
                    <a:pt x="17308" y="8431"/>
                    <a:pt x="17288" y="8437"/>
                    <a:pt x="17262" y="8450"/>
                  </a:cubicBezTo>
                  <a:cubicBezTo>
                    <a:pt x="17229" y="8463"/>
                    <a:pt x="17189" y="8477"/>
                    <a:pt x="17156" y="8490"/>
                  </a:cubicBezTo>
                  <a:cubicBezTo>
                    <a:pt x="17117" y="8510"/>
                    <a:pt x="17077" y="8523"/>
                    <a:pt x="17038" y="8543"/>
                  </a:cubicBezTo>
                  <a:cubicBezTo>
                    <a:pt x="17024" y="8549"/>
                    <a:pt x="17011" y="8549"/>
                    <a:pt x="16998" y="8556"/>
                  </a:cubicBezTo>
                  <a:cubicBezTo>
                    <a:pt x="16972" y="8569"/>
                    <a:pt x="16945" y="8582"/>
                    <a:pt x="16912" y="8602"/>
                  </a:cubicBezTo>
                  <a:cubicBezTo>
                    <a:pt x="16866" y="8622"/>
                    <a:pt x="16820" y="8648"/>
                    <a:pt x="16774" y="8675"/>
                  </a:cubicBezTo>
                  <a:cubicBezTo>
                    <a:pt x="16734" y="8694"/>
                    <a:pt x="16695" y="8714"/>
                    <a:pt x="16655" y="8734"/>
                  </a:cubicBezTo>
                  <a:cubicBezTo>
                    <a:pt x="16266" y="8958"/>
                    <a:pt x="15916" y="9248"/>
                    <a:pt x="15606" y="9605"/>
                  </a:cubicBezTo>
                  <a:cubicBezTo>
                    <a:pt x="14089" y="6102"/>
                    <a:pt x="11497" y="2870"/>
                    <a:pt x="8549" y="1169"/>
                  </a:cubicBezTo>
                  <a:cubicBezTo>
                    <a:pt x="7183" y="376"/>
                    <a:pt x="5890" y="0"/>
                    <a:pt x="47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47"/>
          <p:cNvGrpSpPr/>
          <p:nvPr/>
        </p:nvGrpSpPr>
        <p:grpSpPr>
          <a:xfrm>
            <a:off x="3031488" y="4626441"/>
            <a:ext cx="255400" cy="279351"/>
            <a:chOff x="3039495" y="4626441"/>
            <a:chExt cx="255400" cy="279351"/>
          </a:xfrm>
        </p:grpSpPr>
        <p:sp>
          <p:nvSpPr>
            <p:cNvPr id="2585" name="Google Shape;2585;p47"/>
            <p:cNvSpPr/>
            <p:nvPr/>
          </p:nvSpPr>
          <p:spPr>
            <a:xfrm>
              <a:off x="3191378" y="4628748"/>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7"/>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7"/>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7"/>
            <p:cNvSpPr/>
            <p:nvPr/>
          </p:nvSpPr>
          <p:spPr>
            <a:xfrm>
              <a:off x="3209391" y="4646499"/>
              <a:ext cx="841" cy="2667"/>
            </a:xfrm>
            <a:custGeom>
              <a:avLst/>
              <a:gdLst/>
              <a:ahLst/>
              <a:cxnLst/>
              <a:rect l="l" t="t" r="r" b="b"/>
              <a:pathLst>
                <a:path w="127" h="403" extrusionOk="0">
                  <a:moveTo>
                    <a:pt x="1" y="0"/>
                  </a:moveTo>
                  <a:cubicBezTo>
                    <a:pt x="47" y="132"/>
                    <a:pt x="87" y="264"/>
                    <a:pt x="126" y="402"/>
                  </a:cubicBezTo>
                  <a:cubicBezTo>
                    <a:pt x="93" y="264"/>
                    <a:pt x="47" y="132"/>
                    <a:pt x="1"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7"/>
            <p:cNvSpPr/>
            <p:nvPr/>
          </p:nvSpPr>
          <p:spPr>
            <a:xfrm>
              <a:off x="3044473" y="4661812"/>
              <a:ext cx="185711" cy="153910"/>
            </a:xfrm>
            <a:custGeom>
              <a:avLst/>
              <a:gdLst/>
              <a:ahLst/>
              <a:cxnLst/>
              <a:rect l="l" t="t" r="r" b="b"/>
              <a:pathLst>
                <a:path w="28053" h="23258" extrusionOk="0">
                  <a:moveTo>
                    <a:pt x="12163" y="1"/>
                  </a:moveTo>
                  <a:cubicBezTo>
                    <a:pt x="12158" y="1"/>
                    <a:pt x="12149" y="5"/>
                    <a:pt x="12142" y="10"/>
                  </a:cubicBezTo>
                  <a:lnTo>
                    <a:pt x="12142" y="10"/>
                  </a:lnTo>
                  <a:cubicBezTo>
                    <a:pt x="12149" y="7"/>
                    <a:pt x="12156" y="3"/>
                    <a:pt x="12163" y="1"/>
                  </a:cubicBezTo>
                  <a:close/>
                  <a:moveTo>
                    <a:pt x="12142" y="10"/>
                  </a:moveTo>
                  <a:cubicBezTo>
                    <a:pt x="12139" y="11"/>
                    <a:pt x="12136" y="13"/>
                    <a:pt x="12133" y="14"/>
                  </a:cubicBezTo>
                  <a:lnTo>
                    <a:pt x="12133" y="14"/>
                  </a:lnTo>
                  <a:cubicBezTo>
                    <a:pt x="12134" y="14"/>
                    <a:pt x="12136" y="14"/>
                    <a:pt x="12137" y="14"/>
                  </a:cubicBezTo>
                  <a:cubicBezTo>
                    <a:pt x="12138" y="13"/>
                    <a:pt x="12140" y="11"/>
                    <a:pt x="12142" y="10"/>
                  </a:cubicBezTo>
                  <a:close/>
                  <a:moveTo>
                    <a:pt x="12133" y="14"/>
                  </a:moveTo>
                  <a:cubicBezTo>
                    <a:pt x="12125" y="15"/>
                    <a:pt x="12120" y="19"/>
                    <a:pt x="12115" y="23"/>
                  </a:cubicBezTo>
                  <a:lnTo>
                    <a:pt x="12115" y="23"/>
                  </a:lnTo>
                  <a:cubicBezTo>
                    <a:pt x="12121" y="20"/>
                    <a:pt x="12127" y="17"/>
                    <a:pt x="12133" y="14"/>
                  </a:cubicBezTo>
                  <a:close/>
                  <a:moveTo>
                    <a:pt x="12115" y="23"/>
                  </a:moveTo>
                  <a:lnTo>
                    <a:pt x="12115" y="23"/>
                  </a:lnTo>
                  <a:cubicBezTo>
                    <a:pt x="12111" y="25"/>
                    <a:pt x="12107" y="26"/>
                    <a:pt x="12104" y="27"/>
                  </a:cubicBezTo>
                  <a:lnTo>
                    <a:pt x="12110" y="27"/>
                  </a:lnTo>
                  <a:cubicBezTo>
                    <a:pt x="12112" y="26"/>
                    <a:pt x="12113" y="24"/>
                    <a:pt x="12115" y="23"/>
                  </a:cubicBezTo>
                  <a:close/>
                  <a:moveTo>
                    <a:pt x="27" y="3114"/>
                  </a:moveTo>
                  <a:cubicBezTo>
                    <a:pt x="20" y="3121"/>
                    <a:pt x="14" y="3121"/>
                    <a:pt x="7" y="3127"/>
                  </a:cubicBezTo>
                  <a:lnTo>
                    <a:pt x="1" y="3134"/>
                  </a:lnTo>
                  <a:cubicBezTo>
                    <a:pt x="14" y="3127"/>
                    <a:pt x="20" y="3121"/>
                    <a:pt x="27" y="3114"/>
                  </a:cubicBezTo>
                  <a:close/>
                  <a:moveTo>
                    <a:pt x="28052" y="22538"/>
                  </a:moveTo>
                  <a:lnTo>
                    <a:pt x="26819" y="23257"/>
                  </a:lnTo>
                  <a:lnTo>
                    <a:pt x="27287" y="23139"/>
                  </a:lnTo>
                  <a:cubicBezTo>
                    <a:pt x="27413" y="23106"/>
                    <a:pt x="27531" y="23053"/>
                    <a:pt x="27630" y="22994"/>
                  </a:cubicBezTo>
                  <a:cubicBezTo>
                    <a:pt x="27650" y="22980"/>
                    <a:pt x="27670" y="22967"/>
                    <a:pt x="27690" y="22954"/>
                  </a:cubicBezTo>
                  <a:cubicBezTo>
                    <a:pt x="27703" y="22941"/>
                    <a:pt x="27716" y="22934"/>
                    <a:pt x="27736" y="22921"/>
                  </a:cubicBezTo>
                  <a:cubicBezTo>
                    <a:pt x="27762" y="22895"/>
                    <a:pt x="27795" y="22868"/>
                    <a:pt x="27822" y="22842"/>
                  </a:cubicBezTo>
                  <a:cubicBezTo>
                    <a:pt x="27841" y="22829"/>
                    <a:pt x="27855" y="22815"/>
                    <a:pt x="27868" y="22802"/>
                  </a:cubicBezTo>
                  <a:cubicBezTo>
                    <a:pt x="27874" y="22789"/>
                    <a:pt x="27888" y="22776"/>
                    <a:pt x="27894" y="22763"/>
                  </a:cubicBezTo>
                  <a:cubicBezTo>
                    <a:pt x="27914" y="22750"/>
                    <a:pt x="27927" y="22730"/>
                    <a:pt x="27947" y="22710"/>
                  </a:cubicBezTo>
                  <a:cubicBezTo>
                    <a:pt x="27954" y="22690"/>
                    <a:pt x="27967" y="22677"/>
                    <a:pt x="27980" y="22657"/>
                  </a:cubicBezTo>
                  <a:cubicBezTo>
                    <a:pt x="27993" y="22644"/>
                    <a:pt x="28000" y="22624"/>
                    <a:pt x="28013" y="22611"/>
                  </a:cubicBezTo>
                  <a:cubicBezTo>
                    <a:pt x="28026" y="22585"/>
                    <a:pt x="28039" y="22565"/>
                    <a:pt x="28052" y="22538"/>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7"/>
            <p:cNvSpPr/>
            <p:nvPr/>
          </p:nvSpPr>
          <p:spPr>
            <a:xfrm>
              <a:off x="3124814" y="4626441"/>
              <a:ext cx="170081" cy="187619"/>
            </a:xfrm>
            <a:custGeom>
              <a:avLst/>
              <a:gdLst/>
              <a:ahLst/>
              <a:cxnLst/>
              <a:rect l="l" t="t" r="r" b="b"/>
              <a:pathLst>
                <a:path w="25692" h="28352" extrusionOk="0">
                  <a:moveTo>
                    <a:pt x="21" y="5347"/>
                  </a:moveTo>
                  <a:lnTo>
                    <a:pt x="21" y="5347"/>
                  </a:lnTo>
                  <a:cubicBezTo>
                    <a:pt x="15" y="5349"/>
                    <a:pt x="6" y="5354"/>
                    <a:pt x="1" y="5359"/>
                  </a:cubicBezTo>
                  <a:lnTo>
                    <a:pt x="21" y="5347"/>
                  </a:lnTo>
                  <a:close/>
                  <a:moveTo>
                    <a:pt x="9549" y="0"/>
                  </a:moveTo>
                  <a:cubicBezTo>
                    <a:pt x="9329" y="0"/>
                    <a:pt x="9124" y="50"/>
                    <a:pt x="8945" y="155"/>
                  </a:cubicBezTo>
                  <a:lnTo>
                    <a:pt x="898" y="4831"/>
                  </a:lnTo>
                  <a:lnTo>
                    <a:pt x="21" y="5347"/>
                  </a:lnTo>
                  <a:lnTo>
                    <a:pt x="21" y="5347"/>
                  </a:lnTo>
                  <a:cubicBezTo>
                    <a:pt x="24" y="5346"/>
                    <a:pt x="26" y="5346"/>
                    <a:pt x="27" y="5346"/>
                  </a:cubicBezTo>
                  <a:cubicBezTo>
                    <a:pt x="47" y="5333"/>
                    <a:pt x="73" y="5319"/>
                    <a:pt x="100" y="5313"/>
                  </a:cubicBezTo>
                  <a:cubicBezTo>
                    <a:pt x="120" y="5306"/>
                    <a:pt x="139" y="5293"/>
                    <a:pt x="159" y="5286"/>
                  </a:cubicBezTo>
                  <a:cubicBezTo>
                    <a:pt x="166" y="5286"/>
                    <a:pt x="172" y="5286"/>
                    <a:pt x="179" y="5280"/>
                  </a:cubicBezTo>
                  <a:lnTo>
                    <a:pt x="185" y="5280"/>
                  </a:lnTo>
                  <a:cubicBezTo>
                    <a:pt x="205" y="5273"/>
                    <a:pt x="225" y="5267"/>
                    <a:pt x="245" y="5260"/>
                  </a:cubicBezTo>
                  <a:cubicBezTo>
                    <a:pt x="271" y="5260"/>
                    <a:pt x="291" y="5253"/>
                    <a:pt x="311" y="5247"/>
                  </a:cubicBezTo>
                  <a:lnTo>
                    <a:pt x="331" y="5247"/>
                  </a:lnTo>
                  <a:cubicBezTo>
                    <a:pt x="350" y="5240"/>
                    <a:pt x="370" y="5240"/>
                    <a:pt x="397" y="5234"/>
                  </a:cubicBezTo>
                  <a:lnTo>
                    <a:pt x="416" y="5234"/>
                  </a:lnTo>
                  <a:cubicBezTo>
                    <a:pt x="436" y="5227"/>
                    <a:pt x="462" y="5227"/>
                    <a:pt x="482" y="5227"/>
                  </a:cubicBezTo>
                  <a:lnTo>
                    <a:pt x="561" y="5227"/>
                  </a:lnTo>
                  <a:cubicBezTo>
                    <a:pt x="904" y="5227"/>
                    <a:pt x="1287" y="5346"/>
                    <a:pt x="1670" y="5563"/>
                  </a:cubicBezTo>
                  <a:cubicBezTo>
                    <a:pt x="1999" y="5755"/>
                    <a:pt x="2329" y="6025"/>
                    <a:pt x="2633" y="6348"/>
                  </a:cubicBezTo>
                  <a:cubicBezTo>
                    <a:pt x="2745" y="6467"/>
                    <a:pt x="2857" y="6599"/>
                    <a:pt x="2956" y="6731"/>
                  </a:cubicBezTo>
                  <a:cubicBezTo>
                    <a:pt x="3193" y="7034"/>
                    <a:pt x="3404" y="7377"/>
                    <a:pt x="3582" y="7753"/>
                  </a:cubicBezTo>
                  <a:cubicBezTo>
                    <a:pt x="3688" y="7971"/>
                    <a:pt x="3774" y="8202"/>
                    <a:pt x="3846" y="8433"/>
                  </a:cubicBezTo>
                  <a:cubicBezTo>
                    <a:pt x="3886" y="8551"/>
                    <a:pt x="3919" y="8670"/>
                    <a:pt x="3952" y="8795"/>
                  </a:cubicBezTo>
                  <a:lnTo>
                    <a:pt x="5858" y="16737"/>
                  </a:lnTo>
                  <a:cubicBezTo>
                    <a:pt x="6089" y="17686"/>
                    <a:pt x="6755" y="18630"/>
                    <a:pt x="7500" y="19065"/>
                  </a:cubicBezTo>
                  <a:lnTo>
                    <a:pt x="13753" y="22666"/>
                  </a:lnTo>
                  <a:cubicBezTo>
                    <a:pt x="14116" y="22884"/>
                    <a:pt x="14452" y="23161"/>
                    <a:pt x="14749" y="23484"/>
                  </a:cubicBezTo>
                  <a:cubicBezTo>
                    <a:pt x="14894" y="23642"/>
                    <a:pt x="15033" y="23814"/>
                    <a:pt x="15158" y="23992"/>
                  </a:cubicBezTo>
                  <a:cubicBezTo>
                    <a:pt x="15191" y="24038"/>
                    <a:pt x="15217" y="24084"/>
                    <a:pt x="15250" y="24124"/>
                  </a:cubicBezTo>
                  <a:cubicBezTo>
                    <a:pt x="15310" y="24216"/>
                    <a:pt x="15369" y="24309"/>
                    <a:pt x="15422" y="24407"/>
                  </a:cubicBezTo>
                  <a:cubicBezTo>
                    <a:pt x="15481" y="24500"/>
                    <a:pt x="15527" y="24592"/>
                    <a:pt x="15580" y="24691"/>
                  </a:cubicBezTo>
                  <a:cubicBezTo>
                    <a:pt x="15626" y="24783"/>
                    <a:pt x="15672" y="24882"/>
                    <a:pt x="15719" y="24981"/>
                  </a:cubicBezTo>
                  <a:cubicBezTo>
                    <a:pt x="15785" y="25126"/>
                    <a:pt x="15837" y="25272"/>
                    <a:pt x="15890" y="25423"/>
                  </a:cubicBezTo>
                  <a:cubicBezTo>
                    <a:pt x="15956" y="25615"/>
                    <a:pt x="16015" y="25812"/>
                    <a:pt x="16055" y="26004"/>
                  </a:cubicBezTo>
                  <a:cubicBezTo>
                    <a:pt x="16075" y="26089"/>
                    <a:pt x="16088" y="26169"/>
                    <a:pt x="16101" y="26248"/>
                  </a:cubicBezTo>
                  <a:cubicBezTo>
                    <a:pt x="16101" y="26261"/>
                    <a:pt x="16108" y="26281"/>
                    <a:pt x="16108" y="26294"/>
                  </a:cubicBezTo>
                  <a:cubicBezTo>
                    <a:pt x="16141" y="26525"/>
                    <a:pt x="16154" y="26756"/>
                    <a:pt x="16147" y="26967"/>
                  </a:cubicBezTo>
                  <a:cubicBezTo>
                    <a:pt x="16147" y="26986"/>
                    <a:pt x="16147" y="27006"/>
                    <a:pt x="16147" y="27026"/>
                  </a:cubicBezTo>
                  <a:cubicBezTo>
                    <a:pt x="16141" y="27118"/>
                    <a:pt x="16128" y="27211"/>
                    <a:pt x="16114" y="27296"/>
                  </a:cubicBezTo>
                  <a:cubicBezTo>
                    <a:pt x="16114" y="27316"/>
                    <a:pt x="16108" y="27329"/>
                    <a:pt x="16108" y="27349"/>
                  </a:cubicBezTo>
                  <a:cubicBezTo>
                    <a:pt x="16101" y="27376"/>
                    <a:pt x="16095" y="27395"/>
                    <a:pt x="16095" y="27415"/>
                  </a:cubicBezTo>
                  <a:lnTo>
                    <a:pt x="16081" y="27468"/>
                  </a:lnTo>
                  <a:cubicBezTo>
                    <a:pt x="16042" y="27620"/>
                    <a:pt x="15989" y="27758"/>
                    <a:pt x="15916" y="27883"/>
                  </a:cubicBezTo>
                  <a:cubicBezTo>
                    <a:pt x="15903" y="27910"/>
                    <a:pt x="15890" y="27930"/>
                    <a:pt x="15877" y="27956"/>
                  </a:cubicBezTo>
                  <a:cubicBezTo>
                    <a:pt x="15864" y="27969"/>
                    <a:pt x="15857" y="27989"/>
                    <a:pt x="15844" y="28002"/>
                  </a:cubicBezTo>
                  <a:cubicBezTo>
                    <a:pt x="15831" y="28022"/>
                    <a:pt x="15818" y="28035"/>
                    <a:pt x="15811" y="28055"/>
                  </a:cubicBezTo>
                  <a:cubicBezTo>
                    <a:pt x="15791" y="28075"/>
                    <a:pt x="15778" y="28095"/>
                    <a:pt x="15758" y="28114"/>
                  </a:cubicBezTo>
                  <a:cubicBezTo>
                    <a:pt x="15752" y="28121"/>
                    <a:pt x="15738" y="28134"/>
                    <a:pt x="15732" y="28147"/>
                  </a:cubicBezTo>
                  <a:cubicBezTo>
                    <a:pt x="15719" y="28160"/>
                    <a:pt x="15705" y="28174"/>
                    <a:pt x="15686" y="28187"/>
                  </a:cubicBezTo>
                  <a:cubicBezTo>
                    <a:pt x="15659" y="28213"/>
                    <a:pt x="15626" y="28240"/>
                    <a:pt x="15600" y="28266"/>
                  </a:cubicBezTo>
                  <a:cubicBezTo>
                    <a:pt x="15580" y="28279"/>
                    <a:pt x="15567" y="28286"/>
                    <a:pt x="15554" y="28299"/>
                  </a:cubicBezTo>
                  <a:cubicBezTo>
                    <a:pt x="15542" y="28307"/>
                    <a:pt x="15530" y="28315"/>
                    <a:pt x="15519" y="28322"/>
                  </a:cubicBezTo>
                  <a:lnTo>
                    <a:pt x="18482" y="26604"/>
                  </a:lnTo>
                  <a:lnTo>
                    <a:pt x="24458" y="23128"/>
                  </a:lnTo>
                  <a:cubicBezTo>
                    <a:pt x="24544" y="23082"/>
                    <a:pt x="24623" y="23016"/>
                    <a:pt x="24695" y="22950"/>
                  </a:cubicBezTo>
                  <a:cubicBezTo>
                    <a:pt x="24709" y="22937"/>
                    <a:pt x="24715" y="22923"/>
                    <a:pt x="24728" y="22910"/>
                  </a:cubicBezTo>
                  <a:cubicBezTo>
                    <a:pt x="24742" y="22897"/>
                    <a:pt x="24748" y="22884"/>
                    <a:pt x="24761" y="22871"/>
                  </a:cubicBezTo>
                  <a:cubicBezTo>
                    <a:pt x="24781" y="22851"/>
                    <a:pt x="24801" y="22825"/>
                    <a:pt x="24821" y="22798"/>
                  </a:cubicBezTo>
                  <a:cubicBezTo>
                    <a:pt x="25691" y="21585"/>
                    <a:pt x="24702" y="18577"/>
                    <a:pt x="22737" y="17442"/>
                  </a:cubicBezTo>
                  <a:lnTo>
                    <a:pt x="16490" y="13841"/>
                  </a:lnTo>
                  <a:cubicBezTo>
                    <a:pt x="16259" y="13703"/>
                    <a:pt x="16029" y="13518"/>
                    <a:pt x="15824" y="13300"/>
                  </a:cubicBezTo>
                  <a:cubicBezTo>
                    <a:pt x="15785" y="13254"/>
                    <a:pt x="15745" y="13208"/>
                    <a:pt x="15705" y="13162"/>
                  </a:cubicBezTo>
                  <a:cubicBezTo>
                    <a:pt x="15303" y="12700"/>
                    <a:pt x="14993" y="12106"/>
                    <a:pt x="14848" y="11513"/>
                  </a:cubicBezTo>
                  <a:lnTo>
                    <a:pt x="12935" y="3572"/>
                  </a:lnTo>
                  <a:cubicBezTo>
                    <a:pt x="12929" y="3525"/>
                    <a:pt x="12915" y="3479"/>
                    <a:pt x="12902" y="3433"/>
                  </a:cubicBezTo>
                  <a:cubicBezTo>
                    <a:pt x="12863" y="3295"/>
                    <a:pt x="12823" y="3163"/>
                    <a:pt x="12777" y="3031"/>
                  </a:cubicBezTo>
                  <a:cubicBezTo>
                    <a:pt x="12744" y="2938"/>
                    <a:pt x="12711" y="2853"/>
                    <a:pt x="12678" y="2774"/>
                  </a:cubicBezTo>
                  <a:cubicBezTo>
                    <a:pt x="12625" y="2642"/>
                    <a:pt x="12566" y="2516"/>
                    <a:pt x="12506" y="2398"/>
                  </a:cubicBezTo>
                  <a:cubicBezTo>
                    <a:pt x="12487" y="2358"/>
                    <a:pt x="12467" y="2318"/>
                    <a:pt x="12447" y="2279"/>
                  </a:cubicBezTo>
                  <a:cubicBezTo>
                    <a:pt x="12421" y="2239"/>
                    <a:pt x="12401" y="2200"/>
                    <a:pt x="12381" y="2160"/>
                  </a:cubicBezTo>
                  <a:cubicBezTo>
                    <a:pt x="12335" y="2081"/>
                    <a:pt x="12289" y="2008"/>
                    <a:pt x="12243" y="1929"/>
                  </a:cubicBezTo>
                  <a:cubicBezTo>
                    <a:pt x="12150" y="1784"/>
                    <a:pt x="12051" y="1639"/>
                    <a:pt x="11946" y="1507"/>
                  </a:cubicBezTo>
                  <a:cubicBezTo>
                    <a:pt x="11919" y="1474"/>
                    <a:pt x="11893" y="1441"/>
                    <a:pt x="11867" y="1408"/>
                  </a:cubicBezTo>
                  <a:cubicBezTo>
                    <a:pt x="11814" y="1342"/>
                    <a:pt x="11761" y="1276"/>
                    <a:pt x="11708" y="1217"/>
                  </a:cubicBezTo>
                  <a:cubicBezTo>
                    <a:pt x="11656" y="1158"/>
                    <a:pt x="11596" y="1098"/>
                    <a:pt x="11543" y="1039"/>
                  </a:cubicBezTo>
                  <a:cubicBezTo>
                    <a:pt x="11260" y="749"/>
                    <a:pt x="10956" y="518"/>
                    <a:pt x="10660" y="340"/>
                  </a:cubicBezTo>
                  <a:cubicBezTo>
                    <a:pt x="10277" y="122"/>
                    <a:pt x="9894" y="0"/>
                    <a:pt x="9549" y="0"/>
                  </a:cubicBezTo>
                  <a:close/>
                  <a:moveTo>
                    <a:pt x="15519" y="28322"/>
                  </a:moveTo>
                  <a:lnTo>
                    <a:pt x="15468" y="28352"/>
                  </a:lnTo>
                  <a:cubicBezTo>
                    <a:pt x="15475" y="28352"/>
                    <a:pt x="15488" y="28345"/>
                    <a:pt x="15494" y="28339"/>
                  </a:cubicBezTo>
                  <a:cubicBezTo>
                    <a:pt x="15502" y="28333"/>
                    <a:pt x="15511" y="28328"/>
                    <a:pt x="15519" y="28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7"/>
            <p:cNvSpPr/>
            <p:nvPr/>
          </p:nvSpPr>
          <p:spPr>
            <a:xfrm>
              <a:off x="3044520" y="4647061"/>
              <a:ext cx="86239" cy="62291"/>
            </a:xfrm>
            <a:custGeom>
              <a:avLst/>
              <a:gdLst/>
              <a:ahLst/>
              <a:cxnLst/>
              <a:rect l="l" t="t" r="r" b="b"/>
              <a:pathLst>
                <a:path w="13027" h="9413" extrusionOk="0">
                  <a:moveTo>
                    <a:pt x="20" y="5343"/>
                  </a:moveTo>
                  <a:cubicBezTo>
                    <a:pt x="13" y="5350"/>
                    <a:pt x="7" y="5350"/>
                    <a:pt x="0" y="5356"/>
                  </a:cubicBezTo>
                  <a:lnTo>
                    <a:pt x="23" y="5343"/>
                  </a:lnTo>
                  <a:close/>
                  <a:moveTo>
                    <a:pt x="9553" y="0"/>
                  </a:moveTo>
                  <a:cubicBezTo>
                    <a:pt x="9323" y="0"/>
                    <a:pt x="9119" y="56"/>
                    <a:pt x="8944" y="159"/>
                  </a:cubicBezTo>
                  <a:lnTo>
                    <a:pt x="23" y="5343"/>
                  </a:lnTo>
                  <a:lnTo>
                    <a:pt x="26" y="5343"/>
                  </a:lnTo>
                  <a:cubicBezTo>
                    <a:pt x="46" y="5336"/>
                    <a:pt x="66" y="5323"/>
                    <a:pt x="86" y="5317"/>
                  </a:cubicBezTo>
                  <a:cubicBezTo>
                    <a:pt x="106" y="5310"/>
                    <a:pt x="119" y="5303"/>
                    <a:pt x="139" y="5297"/>
                  </a:cubicBezTo>
                  <a:cubicBezTo>
                    <a:pt x="152" y="5290"/>
                    <a:pt x="158" y="5290"/>
                    <a:pt x="165" y="5284"/>
                  </a:cubicBezTo>
                  <a:cubicBezTo>
                    <a:pt x="178" y="5284"/>
                    <a:pt x="185" y="5284"/>
                    <a:pt x="198" y="5277"/>
                  </a:cubicBezTo>
                  <a:cubicBezTo>
                    <a:pt x="211" y="5270"/>
                    <a:pt x="231" y="5264"/>
                    <a:pt x="251" y="5264"/>
                  </a:cubicBezTo>
                  <a:lnTo>
                    <a:pt x="257" y="5264"/>
                  </a:lnTo>
                  <a:cubicBezTo>
                    <a:pt x="264" y="5257"/>
                    <a:pt x="277" y="5257"/>
                    <a:pt x="284" y="5257"/>
                  </a:cubicBezTo>
                  <a:cubicBezTo>
                    <a:pt x="284" y="5257"/>
                    <a:pt x="290" y="5251"/>
                    <a:pt x="290" y="5251"/>
                  </a:cubicBezTo>
                  <a:cubicBezTo>
                    <a:pt x="304" y="5251"/>
                    <a:pt x="317" y="5244"/>
                    <a:pt x="330" y="5244"/>
                  </a:cubicBezTo>
                  <a:cubicBezTo>
                    <a:pt x="350" y="5244"/>
                    <a:pt x="369" y="5237"/>
                    <a:pt x="383" y="5237"/>
                  </a:cubicBezTo>
                  <a:cubicBezTo>
                    <a:pt x="402" y="5237"/>
                    <a:pt x="416" y="5231"/>
                    <a:pt x="435" y="5231"/>
                  </a:cubicBezTo>
                  <a:lnTo>
                    <a:pt x="482" y="5231"/>
                  </a:lnTo>
                  <a:cubicBezTo>
                    <a:pt x="508" y="5224"/>
                    <a:pt x="534" y="5224"/>
                    <a:pt x="561" y="5224"/>
                  </a:cubicBezTo>
                  <a:cubicBezTo>
                    <a:pt x="594" y="5224"/>
                    <a:pt x="620" y="5224"/>
                    <a:pt x="653" y="5231"/>
                  </a:cubicBezTo>
                  <a:lnTo>
                    <a:pt x="699" y="5231"/>
                  </a:lnTo>
                  <a:cubicBezTo>
                    <a:pt x="712" y="5231"/>
                    <a:pt x="732" y="5237"/>
                    <a:pt x="745" y="5237"/>
                  </a:cubicBezTo>
                  <a:cubicBezTo>
                    <a:pt x="759" y="5237"/>
                    <a:pt x="778" y="5244"/>
                    <a:pt x="792" y="5244"/>
                  </a:cubicBezTo>
                  <a:lnTo>
                    <a:pt x="818" y="5244"/>
                  </a:lnTo>
                  <a:cubicBezTo>
                    <a:pt x="825" y="5251"/>
                    <a:pt x="831" y="5251"/>
                    <a:pt x="838" y="5251"/>
                  </a:cubicBezTo>
                  <a:cubicBezTo>
                    <a:pt x="871" y="5257"/>
                    <a:pt x="904" y="5264"/>
                    <a:pt x="937" y="5270"/>
                  </a:cubicBezTo>
                  <a:cubicBezTo>
                    <a:pt x="983" y="5284"/>
                    <a:pt x="1029" y="5297"/>
                    <a:pt x="1075" y="5310"/>
                  </a:cubicBezTo>
                  <a:cubicBezTo>
                    <a:pt x="1121" y="5323"/>
                    <a:pt x="1168" y="5336"/>
                    <a:pt x="1214" y="5356"/>
                  </a:cubicBezTo>
                  <a:cubicBezTo>
                    <a:pt x="1234" y="5363"/>
                    <a:pt x="1260" y="5376"/>
                    <a:pt x="1286" y="5383"/>
                  </a:cubicBezTo>
                  <a:cubicBezTo>
                    <a:pt x="1313" y="5396"/>
                    <a:pt x="1346" y="5409"/>
                    <a:pt x="1379" y="5422"/>
                  </a:cubicBezTo>
                  <a:cubicBezTo>
                    <a:pt x="1405" y="5435"/>
                    <a:pt x="1438" y="5449"/>
                    <a:pt x="1464" y="5468"/>
                  </a:cubicBezTo>
                  <a:cubicBezTo>
                    <a:pt x="1491" y="5482"/>
                    <a:pt x="1517" y="5495"/>
                    <a:pt x="1544" y="5508"/>
                  </a:cubicBezTo>
                  <a:cubicBezTo>
                    <a:pt x="1557" y="5515"/>
                    <a:pt x="1570" y="5521"/>
                    <a:pt x="1577" y="5528"/>
                  </a:cubicBezTo>
                  <a:cubicBezTo>
                    <a:pt x="1603" y="5541"/>
                    <a:pt x="1629" y="5554"/>
                    <a:pt x="1656" y="5567"/>
                  </a:cubicBezTo>
                  <a:lnTo>
                    <a:pt x="7902" y="9175"/>
                  </a:lnTo>
                  <a:cubicBezTo>
                    <a:pt x="8179" y="9333"/>
                    <a:pt x="8443" y="9413"/>
                    <a:pt x="8680" y="9413"/>
                  </a:cubicBezTo>
                  <a:lnTo>
                    <a:pt x="8753" y="9413"/>
                  </a:lnTo>
                  <a:cubicBezTo>
                    <a:pt x="8759" y="9406"/>
                    <a:pt x="8766" y="9406"/>
                    <a:pt x="8773" y="9406"/>
                  </a:cubicBezTo>
                  <a:cubicBezTo>
                    <a:pt x="8786" y="9406"/>
                    <a:pt x="8806" y="9406"/>
                    <a:pt x="8825" y="9399"/>
                  </a:cubicBezTo>
                  <a:lnTo>
                    <a:pt x="8832" y="9399"/>
                  </a:lnTo>
                  <a:cubicBezTo>
                    <a:pt x="8852" y="9399"/>
                    <a:pt x="8871" y="9393"/>
                    <a:pt x="8885" y="9393"/>
                  </a:cubicBezTo>
                  <a:cubicBezTo>
                    <a:pt x="8904" y="9386"/>
                    <a:pt x="8918" y="9386"/>
                    <a:pt x="8937" y="9380"/>
                  </a:cubicBezTo>
                  <a:cubicBezTo>
                    <a:pt x="8951" y="9373"/>
                    <a:pt x="8964" y="9373"/>
                    <a:pt x="8977" y="9366"/>
                  </a:cubicBezTo>
                  <a:cubicBezTo>
                    <a:pt x="9017" y="9353"/>
                    <a:pt x="9050" y="9340"/>
                    <a:pt x="9083" y="9320"/>
                  </a:cubicBezTo>
                  <a:cubicBezTo>
                    <a:pt x="9096" y="9320"/>
                    <a:pt x="9109" y="9314"/>
                    <a:pt x="9116" y="9307"/>
                  </a:cubicBezTo>
                  <a:lnTo>
                    <a:pt x="9129" y="9300"/>
                  </a:lnTo>
                  <a:cubicBezTo>
                    <a:pt x="9135" y="9294"/>
                    <a:pt x="9148" y="9287"/>
                    <a:pt x="9155" y="9281"/>
                  </a:cubicBezTo>
                  <a:cubicBezTo>
                    <a:pt x="9333" y="9175"/>
                    <a:pt x="9472" y="8997"/>
                    <a:pt x="9557" y="8753"/>
                  </a:cubicBezTo>
                  <a:lnTo>
                    <a:pt x="9782" y="8087"/>
                  </a:lnTo>
                  <a:lnTo>
                    <a:pt x="11503" y="3041"/>
                  </a:lnTo>
                  <a:cubicBezTo>
                    <a:pt x="11635" y="2659"/>
                    <a:pt x="11840" y="2401"/>
                    <a:pt x="12097" y="2256"/>
                  </a:cubicBezTo>
                  <a:lnTo>
                    <a:pt x="12103" y="2256"/>
                  </a:lnTo>
                  <a:cubicBezTo>
                    <a:pt x="12110" y="2250"/>
                    <a:pt x="12117" y="2243"/>
                    <a:pt x="12130" y="2243"/>
                  </a:cubicBezTo>
                  <a:lnTo>
                    <a:pt x="13027" y="1722"/>
                  </a:lnTo>
                  <a:lnTo>
                    <a:pt x="10646" y="343"/>
                  </a:lnTo>
                  <a:cubicBezTo>
                    <a:pt x="10237" y="106"/>
                    <a:pt x="9870" y="0"/>
                    <a:pt x="9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7"/>
            <p:cNvSpPr/>
            <p:nvPr/>
          </p:nvSpPr>
          <p:spPr>
            <a:xfrm>
              <a:off x="3044341" y="4682590"/>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7"/>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7"/>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7"/>
            <p:cNvSpPr/>
            <p:nvPr/>
          </p:nvSpPr>
          <p:spPr>
            <a:xfrm>
              <a:off x="3222015" y="4810957"/>
              <a:ext cx="8169" cy="4765"/>
            </a:xfrm>
            <a:custGeom>
              <a:avLst/>
              <a:gdLst/>
              <a:ahLst/>
              <a:cxnLst/>
              <a:rect l="l" t="t" r="r" b="b"/>
              <a:pathLst>
                <a:path w="1234" h="720" extrusionOk="0">
                  <a:moveTo>
                    <a:pt x="1233" y="0"/>
                  </a:moveTo>
                  <a:lnTo>
                    <a:pt x="0" y="719"/>
                  </a:lnTo>
                  <a:lnTo>
                    <a:pt x="462" y="601"/>
                  </a:lnTo>
                  <a:cubicBezTo>
                    <a:pt x="594" y="568"/>
                    <a:pt x="706" y="515"/>
                    <a:pt x="811" y="456"/>
                  </a:cubicBezTo>
                  <a:cubicBezTo>
                    <a:pt x="831" y="442"/>
                    <a:pt x="851" y="429"/>
                    <a:pt x="871" y="416"/>
                  </a:cubicBezTo>
                  <a:cubicBezTo>
                    <a:pt x="884" y="403"/>
                    <a:pt x="897" y="396"/>
                    <a:pt x="910" y="383"/>
                  </a:cubicBezTo>
                  <a:cubicBezTo>
                    <a:pt x="943" y="357"/>
                    <a:pt x="976" y="330"/>
                    <a:pt x="1003" y="304"/>
                  </a:cubicBezTo>
                  <a:cubicBezTo>
                    <a:pt x="1016" y="291"/>
                    <a:pt x="1036" y="277"/>
                    <a:pt x="1049" y="264"/>
                  </a:cubicBezTo>
                  <a:cubicBezTo>
                    <a:pt x="1055" y="251"/>
                    <a:pt x="1069" y="238"/>
                    <a:pt x="1075" y="231"/>
                  </a:cubicBezTo>
                  <a:cubicBezTo>
                    <a:pt x="1095" y="212"/>
                    <a:pt x="1108" y="192"/>
                    <a:pt x="1121" y="172"/>
                  </a:cubicBezTo>
                  <a:cubicBezTo>
                    <a:pt x="1135" y="152"/>
                    <a:pt x="1148" y="139"/>
                    <a:pt x="1161" y="119"/>
                  </a:cubicBezTo>
                  <a:cubicBezTo>
                    <a:pt x="1174" y="106"/>
                    <a:pt x="1181" y="86"/>
                    <a:pt x="1194" y="73"/>
                  </a:cubicBezTo>
                  <a:cubicBezTo>
                    <a:pt x="1207" y="47"/>
                    <a:pt x="1220" y="27"/>
                    <a:pt x="1233"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7"/>
            <p:cNvSpPr/>
            <p:nvPr/>
          </p:nvSpPr>
          <p:spPr>
            <a:xfrm>
              <a:off x="3186817" y="4802486"/>
              <a:ext cx="74720" cy="102055"/>
            </a:xfrm>
            <a:custGeom>
              <a:avLst/>
              <a:gdLst/>
              <a:ahLst/>
              <a:cxnLst/>
              <a:rect l="l" t="t" r="r" b="b"/>
              <a:pathLst>
                <a:path w="11287" h="15422" extrusionOk="0">
                  <a:moveTo>
                    <a:pt x="6111" y="1744"/>
                  </a:moveTo>
                  <a:cubicBezTo>
                    <a:pt x="6107" y="1745"/>
                    <a:pt x="6104" y="1746"/>
                    <a:pt x="6102" y="1749"/>
                  </a:cubicBezTo>
                  <a:lnTo>
                    <a:pt x="6111" y="1744"/>
                  </a:lnTo>
                  <a:close/>
                  <a:moveTo>
                    <a:pt x="9116" y="1"/>
                  </a:moveTo>
                  <a:lnTo>
                    <a:pt x="6111" y="1744"/>
                  </a:lnTo>
                  <a:lnTo>
                    <a:pt x="6111" y="1744"/>
                  </a:lnTo>
                  <a:cubicBezTo>
                    <a:pt x="6114" y="1743"/>
                    <a:pt x="6117" y="1742"/>
                    <a:pt x="6120" y="1740"/>
                  </a:cubicBezTo>
                  <a:lnTo>
                    <a:pt x="6120" y="1740"/>
                  </a:lnTo>
                  <a:cubicBezTo>
                    <a:pt x="6023" y="1798"/>
                    <a:pt x="5907" y="1849"/>
                    <a:pt x="5785" y="1881"/>
                  </a:cubicBezTo>
                  <a:lnTo>
                    <a:pt x="5317" y="1999"/>
                  </a:lnTo>
                  <a:lnTo>
                    <a:pt x="720" y="3180"/>
                  </a:lnTo>
                  <a:cubicBezTo>
                    <a:pt x="647" y="3200"/>
                    <a:pt x="581" y="3226"/>
                    <a:pt x="515" y="3259"/>
                  </a:cubicBezTo>
                  <a:cubicBezTo>
                    <a:pt x="509" y="3266"/>
                    <a:pt x="502" y="3266"/>
                    <a:pt x="496" y="3272"/>
                  </a:cubicBezTo>
                  <a:cubicBezTo>
                    <a:pt x="482" y="3279"/>
                    <a:pt x="469" y="3292"/>
                    <a:pt x="456" y="3299"/>
                  </a:cubicBezTo>
                  <a:cubicBezTo>
                    <a:pt x="449" y="3305"/>
                    <a:pt x="443" y="3305"/>
                    <a:pt x="436" y="3312"/>
                  </a:cubicBezTo>
                  <a:cubicBezTo>
                    <a:pt x="423" y="3319"/>
                    <a:pt x="410" y="3332"/>
                    <a:pt x="397" y="3345"/>
                  </a:cubicBezTo>
                  <a:cubicBezTo>
                    <a:pt x="390" y="3351"/>
                    <a:pt x="383" y="3351"/>
                    <a:pt x="377" y="3358"/>
                  </a:cubicBezTo>
                  <a:cubicBezTo>
                    <a:pt x="364" y="3371"/>
                    <a:pt x="350" y="3384"/>
                    <a:pt x="337" y="3398"/>
                  </a:cubicBezTo>
                  <a:cubicBezTo>
                    <a:pt x="317" y="3411"/>
                    <a:pt x="304" y="3431"/>
                    <a:pt x="291" y="3444"/>
                  </a:cubicBezTo>
                  <a:cubicBezTo>
                    <a:pt x="284" y="3450"/>
                    <a:pt x="284" y="3450"/>
                    <a:pt x="284" y="3450"/>
                  </a:cubicBezTo>
                  <a:cubicBezTo>
                    <a:pt x="271" y="3464"/>
                    <a:pt x="258" y="3483"/>
                    <a:pt x="251" y="3497"/>
                  </a:cubicBezTo>
                  <a:cubicBezTo>
                    <a:pt x="245" y="3503"/>
                    <a:pt x="238" y="3510"/>
                    <a:pt x="232" y="3516"/>
                  </a:cubicBezTo>
                  <a:cubicBezTo>
                    <a:pt x="212" y="3543"/>
                    <a:pt x="192" y="3576"/>
                    <a:pt x="179" y="3609"/>
                  </a:cubicBezTo>
                  <a:cubicBezTo>
                    <a:pt x="166" y="3622"/>
                    <a:pt x="159" y="3635"/>
                    <a:pt x="153" y="3655"/>
                  </a:cubicBezTo>
                  <a:cubicBezTo>
                    <a:pt x="146" y="3668"/>
                    <a:pt x="139" y="3681"/>
                    <a:pt x="133" y="3694"/>
                  </a:cubicBezTo>
                  <a:cubicBezTo>
                    <a:pt x="120" y="3714"/>
                    <a:pt x="113" y="3734"/>
                    <a:pt x="106" y="3760"/>
                  </a:cubicBezTo>
                  <a:cubicBezTo>
                    <a:pt x="100" y="3774"/>
                    <a:pt x="93" y="3787"/>
                    <a:pt x="93" y="3800"/>
                  </a:cubicBezTo>
                  <a:cubicBezTo>
                    <a:pt x="87" y="3813"/>
                    <a:pt x="80" y="3833"/>
                    <a:pt x="73" y="3853"/>
                  </a:cubicBezTo>
                  <a:cubicBezTo>
                    <a:pt x="67" y="3866"/>
                    <a:pt x="60" y="3886"/>
                    <a:pt x="60" y="3899"/>
                  </a:cubicBezTo>
                  <a:cubicBezTo>
                    <a:pt x="54" y="3919"/>
                    <a:pt x="47" y="3932"/>
                    <a:pt x="47" y="3952"/>
                  </a:cubicBezTo>
                  <a:cubicBezTo>
                    <a:pt x="27" y="4031"/>
                    <a:pt x="14" y="4110"/>
                    <a:pt x="7" y="4202"/>
                  </a:cubicBezTo>
                  <a:cubicBezTo>
                    <a:pt x="1" y="4222"/>
                    <a:pt x="1" y="4249"/>
                    <a:pt x="1" y="4268"/>
                  </a:cubicBezTo>
                  <a:cubicBezTo>
                    <a:pt x="1" y="4275"/>
                    <a:pt x="1" y="4281"/>
                    <a:pt x="1" y="4288"/>
                  </a:cubicBezTo>
                  <a:cubicBezTo>
                    <a:pt x="1" y="4321"/>
                    <a:pt x="1" y="4354"/>
                    <a:pt x="1" y="4387"/>
                  </a:cubicBezTo>
                  <a:cubicBezTo>
                    <a:pt x="1" y="4591"/>
                    <a:pt x="27" y="4809"/>
                    <a:pt x="80" y="5040"/>
                  </a:cubicBezTo>
                  <a:lnTo>
                    <a:pt x="1993" y="12988"/>
                  </a:lnTo>
                  <a:cubicBezTo>
                    <a:pt x="1999" y="13014"/>
                    <a:pt x="2006" y="13047"/>
                    <a:pt x="2013" y="13074"/>
                  </a:cubicBezTo>
                  <a:cubicBezTo>
                    <a:pt x="2019" y="13100"/>
                    <a:pt x="2026" y="13120"/>
                    <a:pt x="2026" y="13140"/>
                  </a:cubicBezTo>
                  <a:cubicBezTo>
                    <a:pt x="2032" y="13173"/>
                    <a:pt x="2039" y="13206"/>
                    <a:pt x="2046" y="13239"/>
                  </a:cubicBezTo>
                  <a:cubicBezTo>
                    <a:pt x="2059" y="13285"/>
                    <a:pt x="2065" y="13324"/>
                    <a:pt x="2072" y="13364"/>
                  </a:cubicBezTo>
                  <a:cubicBezTo>
                    <a:pt x="2079" y="13410"/>
                    <a:pt x="2085" y="13463"/>
                    <a:pt x="2092" y="13509"/>
                  </a:cubicBezTo>
                  <a:cubicBezTo>
                    <a:pt x="2092" y="13509"/>
                    <a:pt x="2092" y="13516"/>
                    <a:pt x="2092" y="13522"/>
                  </a:cubicBezTo>
                  <a:cubicBezTo>
                    <a:pt x="2092" y="13542"/>
                    <a:pt x="2098" y="13568"/>
                    <a:pt x="2098" y="13588"/>
                  </a:cubicBezTo>
                  <a:cubicBezTo>
                    <a:pt x="2098" y="13608"/>
                    <a:pt x="2105" y="13634"/>
                    <a:pt x="2105" y="13654"/>
                  </a:cubicBezTo>
                  <a:cubicBezTo>
                    <a:pt x="2105" y="13700"/>
                    <a:pt x="2111" y="13746"/>
                    <a:pt x="2111" y="13793"/>
                  </a:cubicBezTo>
                  <a:cubicBezTo>
                    <a:pt x="2118" y="13878"/>
                    <a:pt x="2118" y="13957"/>
                    <a:pt x="2111" y="14030"/>
                  </a:cubicBezTo>
                  <a:cubicBezTo>
                    <a:pt x="2111" y="14063"/>
                    <a:pt x="2111" y="14096"/>
                    <a:pt x="2105" y="14129"/>
                  </a:cubicBezTo>
                  <a:cubicBezTo>
                    <a:pt x="2105" y="14175"/>
                    <a:pt x="2098" y="14221"/>
                    <a:pt x="2098" y="14261"/>
                  </a:cubicBezTo>
                  <a:cubicBezTo>
                    <a:pt x="2092" y="14300"/>
                    <a:pt x="2085" y="14340"/>
                    <a:pt x="2079" y="14386"/>
                  </a:cubicBezTo>
                  <a:cubicBezTo>
                    <a:pt x="2079" y="14393"/>
                    <a:pt x="2072" y="14406"/>
                    <a:pt x="2072" y="14413"/>
                  </a:cubicBezTo>
                  <a:cubicBezTo>
                    <a:pt x="2072" y="14419"/>
                    <a:pt x="2072" y="14419"/>
                    <a:pt x="2072" y="14419"/>
                  </a:cubicBezTo>
                  <a:cubicBezTo>
                    <a:pt x="2065" y="14439"/>
                    <a:pt x="2065" y="14459"/>
                    <a:pt x="2059" y="14478"/>
                  </a:cubicBezTo>
                  <a:cubicBezTo>
                    <a:pt x="2059" y="14492"/>
                    <a:pt x="2052" y="14498"/>
                    <a:pt x="2052" y="14505"/>
                  </a:cubicBezTo>
                  <a:cubicBezTo>
                    <a:pt x="2046" y="14551"/>
                    <a:pt x="2032" y="14597"/>
                    <a:pt x="2019" y="14643"/>
                  </a:cubicBezTo>
                  <a:cubicBezTo>
                    <a:pt x="2013" y="14650"/>
                    <a:pt x="2013" y="14650"/>
                    <a:pt x="2013" y="14657"/>
                  </a:cubicBezTo>
                  <a:cubicBezTo>
                    <a:pt x="2006" y="14683"/>
                    <a:pt x="1993" y="14709"/>
                    <a:pt x="1986" y="14729"/>
                  </a:cubicBezTo>
                  <a:cubicBezTo>
                    <a:pt x="1973" y="14762"/>
                    <a:pt x="1966" y="14795"/>
                    <a:pt x="1947" y="14821"/>
                  </a:cubicBezTo>
                  <a:cubicBezTo>
                    <a:pt x="1947" y="14828"/>
                    <a:pt x="1947" y="14835"/>
                    <a:pt x="1940" y="14841"/>
                  </a:cubicBezTo>
                  <a:cubicBezTo>
                    <a:pt x="1933" y="14861"/>
                    <a:pt x="1927" y="14874"/>
                    <a:pt x="1920" y="14887"/>
                  </a:cubicBezTo>
                  <a:cubicBezTo>
                    <a:pt x="1914" y="14907"/>
                    <a:pt x="1900" y="14920"/>
                    <a:pt x="1894" y="14934"/>
                  </a:cubicBezTo>
                  <a:cubicBezTo>
                    <a:pt x="1894" y="14940"/>
                    <a:pt x="1894" y="14940"/>
                    <a:pt x="1894" y="14947"/>
                  </a:cubicBezTo>
                  <a:lnTo>
                    <a:pt x="1887" y="14953"/>
                  </a:lnTo>
                  <a:cubicBezTo>
                    <a:pt x="1881" y="14960"/>
                    <a:pt x="1874" y="14973"/>
                    <a:pt x="1867" y="14986"/>
                  </a:cubicBezTo>
                  <a:cubicBezTo>
                    <a:pt x="1854" y="15006"/>
                    <a:pt x="1848" y="15019"/>
                    <a:pt x="1834" y="15039"/>
                  </a:cubicBezTo>
                  <a:cubicBezTo>
                    <a:pt x="1821" y="15066"/>
                    <a:pt x="1808" y="15085"/>
                    <a:pt x="1795" y="15098"/>
                  </a:cubicBezTo>
                  <a:cubicBezTo>
                    <a:pt x="1788" y="15105"/>
                    <a:pt x="1782" y="15112"/>
                    <a:pt x="1782" y="15118"/>
                  </a:cubicBezTo>
                  <a:cubicBezTo>
                    <a:pt x="1762" y="15145"/>
                    <a:pt x="1742" y="15164"/>
                    <a:pt x="1722" y="15191"/>
                  </a:cubicBezTo>
                  <a:cubicBezTo>
                    <a:pt x="1716" y="15197"/>
                    <a:pt x="1703" y="15211"/>
                    <a:pt x="1696" y="15217"/>
                  </a:cubicBezTo>
                  <a:cubicBezTo>
                    <a:pt x="1696" y="15224"/>
                    <a:pt x="1696" y="15224"/>
                    <a:pt x="1689" y="15224"/>
                  </a:cubicBezTo>
                  <a:lnTo>
                    <a:pt x="1689" y="15230"/>
                  </a:lnTo>
                  <a:cubicBezTo>
                    <a:pt x="1670" y="15250"/>
                    <a:pt x="1650" y="15263"/>
                    <a:pt x="1637" y="15283"/>
                  </a:cubicBezTo>
                  <a:cubicBezTo>
                    <a:pt x="1623" y="15290"/>
                    <a:pt x="1610" y="15303"/>
                    <a:pt x="1597" y="15310"/>
                  </a:cubicBezTo>
                  <a:cubicBezTo>
                    <a:pt x="1590" y="15316"/>
                    <a:pt x="1584" y="15323"/>
                    <a:pt x="1577" y="15329"/>
                  </a:cubicBezTo>
                  <a:cubicBezTo>
                    <a:pt x="1571" y="15336"/>
                    <a:pt x="1564" y="15343"/>
                    <a:pt x="1557" y="15349"/>
                  </a:cubicBezTo>
                  <a:cubicBezTo>
                    <a:pt x="1544" y="15362"/>
                    <a:pt x="1531" y="15369"/>
                    <a:pt x="1518" y="15382"/>
                  </a:cubicBezTo>
                  <a:lnTo>
                    <a:pt x="1511" y="15382"/>
                  </a:lnTo>
                  <a:lnTo>
                    <a:pt x="1485" y="15402"/>
                  </a:lnTo>
                  <a:lnTo>
                    <a:pt x="1478" y="15402"/>
                  </a:lnTo>
                  <a:cubicBezTo>
                    <a:pt x="1472" y="15408"/>
                    <a:pt x="1459" y="15415"/>
                    <a:pt x="1452" y="15422"/>
                  </a:cubicBezTo>
                  <a:lnTo>
                    <a:pt x="10409" y="10218"/>
                  </a:lnTo>
                  <a:cubicBezTo>
                    <a:pt x="10996" y="9881"/>
                    <a:pt x="11286" y="9030"/>
                    <a:pt x="10983" y="7764"/>
                  </a:cubicBezTo>
                  <a:lnTo>
                    <a:pt x="9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7"/>
            <p:cNvSpPr/>
            <p:nvPr/>
          </p:nvSpPr>
          <p:spPr>
            <a:xfrm>
              <a:off x="3231402" y="4800130"/>
              <a:ext cx="46" cy="311"/>
            </a:xfrm>
            <a:custGeom>
              <a:avLst/>
              <a:gdLst/>
              <a:ahLst/>
              <a:cxnLst/>
              <a:rect l="l" t="t" r="r" b="b"/>
              <a:pathLst>
                <a:path w="7" h="47" extrusionOk="0">
                  <a:moveTo>
                    <a:pt x="7" y="47"/>
                  </a:moveTo>
                  <a:cubicBezTo>
                    <a:pt x="7" y="34"/>
                    <a:pt x="0" y="14"/>
                    <a:pt x="0" y="1"/>
                  </a:cubicBezTo>
                  <a:lnTo>
                    <a:pt x="0" y="1"/>
                  </a:lnTo>
                  <a:cubicBezTo>
                    <a:pt x="0" y="14"/>
                    <a:pt x="7" y="34"/>
                    <a:pt x="7" y="47"/>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7"/>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7"/>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7"/>
            <p:cNvSpPr/>
            <p:nvPr/>
          </p:nvSpPr>
          <p:spPr>
            <a:xfrm>
              <a:off x="3039495" y="4661031"/>
              <a:ext cx="192258" cy="244761"/>
            </a:xfrm>
            <a:custGeom>
              <a:avLst/>
              <a:gdLst/>
              <a:ahLst/>
              <a:cxnLst/>
              <a:rect l="l" t="t" r="r" b="b"/>
              <a:pathLst>
                <a:path w="29042" h="36987" extrusionOk="0">
                  <a:moveTo>
                    <a:pt x="13370" y="0"/>
                  </a:moveTo>
                  <a:cubicBezTo>
                    <a:pt x="13350" y="0"/>
                    <a:pt x="13324" y="7"/>
                    <a:pt x="13304" y="7"/>
                  </a:cubicBezTo>
                  <a:lnTo>
                    <a:pt x="13285" y="7"/>
                  </a:lnTo>
                  <a:cubicBezTo>
                    <a:pt x="13258" y="13"/>
                    <a:pt x="13238" y="13"/>
                    <a:pt x="13219" y="20"/>
                  </a:cubicBezTo>
                  <a:lnTo>
                    <a:pt x="13199" y="20"/>
                  </a:lnTo>
                  <a:cubicBezTo>
                    <a:pt x="13179" y="26"/>
                    <a:pt x="13159" y="33"/>
                    <a:pt x="13133" y="40"/>
                  </a:cubicBezTo>
                  <a:cubicBezTo>
                    <a:pt x="13113" y="40"/>
                    <a:pt x="13093" y="46"/>
                    <a:pt x="13073" y="53"/>
                  </a:cubicBezTo>
                  <a:lnTo>
                    <a:pt x="13067" y="53"/>
                  </a:lnTo>
                  <a:cubicBezTo>
                    <a:pt x="13060" y="59"/>
                    <a:pt x="13054" y="59"/>
                    <a:pt x="13047" y="66"/>
                  </a:cubicBezTo>
                  <a:cubicBezTo>
                    <a:pt x="13027" y="73"/>
                    <a:pt x="13008" y="79"/>
                    <a:pt x="12988" y="86"/>
                  </a:cubicBezTo>
                  <a:cubicBezTo>
                    <a:pt x="12961" y="92"/>
                    <a:pt x="12935" y="106"/>
                    <a:pt x="12915" y="119"/>
                  </a:cubicBezTo>
                  <a:cubicBezTo>
                    <a:pt x="12895" y="125"/>
                    <a:pt x="12876" y="139"/>
                    <a:pt x="12856" y="145"/>
                  </a:cubicBezTo>
                  <a:cubicBezTo>
                    <a:pt x="12599" y="290"/>
                    <a:pt x="12394" y="548"/>
                    <a:pt x="12262" y="930"/>
                  </a:cubicBezTo>
                  <a:lnTo>
                    <a:pt x="10541" y="5976"/>
                  </a:lnTo>
                  <a:lnTo>
                    <a:pt x="10316" y="6642"/>
                  </a:lnTo>
                  <a:cubicBezTo>
                    <a:pt x="10231" y="6886"/>
                    <a:pt x="10092" y="7064"/>
                    <a:pt x="9914" y="7170"/>
                  </a:cubicBezTo>
                  <a:cubicBezTo>
                    <a:pt x="9907" y="7176"/>
                    <a:pt x="9894" y="7183"/>
                    <a:pt x="9888" y="7189"/>
                  </a:cubicBezTo>
                  <a:lnTo>
                    <a:pt x="9875" y="7196"/>
                  </a:lnTo>
                  <a:cubicBezTo>
                    <a:pt x="9868" y="7203"/>
                    <a:pt x="9855" y="7209"/>
                    <a:pt x="9842" y="7209"/>
                  </a:cubicBezTo>
                  <a:cubicBezTo>
                    <a:pt x="9809" y="7229"/>
                    <a:pt x="9776" y="7242"/>
                    <a:pt x="9736" y="7255"/>
                  </a:cubicBezTo>
                  <a:cubicBezTo>
                    <a:pt x="9723" y="7262"/>
                    <a:pt x="9710" y="7262"/>
                    <a:pt x="9696" y="7269"/>
                  </a:cubicBezTo>
                  <a:cubicBezTo>
                    <a:pt x="9677" y="7275"/>
                    <a:pt x="9663" y="7275"/>
                    <a:pt x="9644" y="7282"/>
                  </a:cubicBezTo>
                  <a:cubicBezTo>
                    <a:pt x="9630" y="7282"/>
                    <a:pt x="9611" y="7288"/>
                    <a:pt x="9591" y="7288"/>
                  </a:cubicBezTo>
                  <a:lnTo>
                    <a:pt x="9584" y="7295"/>
                  </a:lnTo>
                  <a:lnTo>
                    <a:pt x="9532" y="7295"/>
                  </a:lnTo>
                  <a:cubicBezTo>
                    <a:pt x="9525" y="7302"/>
                    <a:pt x="9518" y="7302"/>
                    <a:pt x="9512" y="7302"/>
                  </a:cubicBezTo>
                  <a:lnTo>
                    <a:pt x="9439" y="7302"/>
                  </a:lnTo>
                  <a:cubicBezTo>
                    <a:pt x="9202" y="7302"/>
                    <a:pt x="8938" y="7222"/>
                    <a:pt x="8661" y="7064"/>
                  </a:cubicBezTo>
                  <a:lnTo>
                    <a:pt x="2415" y="3456"/>
                  </a:lnTo>
                  <a:cubicBezTo>
                    <a:pt x="2388" y="3443"/>
                    <a:pt x="2362" y="3430"/>
                    <a:pt x="2336" y="3417"/>
                  </a:cubicBezTo>
                  <a:cubicBezTo>
                    <a:pt x="2329" y="3410"/>
                    <a:pt x="2316" y="3404"/>
                    <a:pt x="2303" y="3397"/>
                  </a:cubicBezTo>
                  <a:cubicBezTo>
                    <a:pt x="2276" y="3384"/>
                    <a:pt x="2250" y="3371"/>
                    <a:pt x="2223" y="3357"/>
                  </a:cubicBezTo>
                  <a:cubicBezTo>
                    <a:pt x="2197" y="3344"/>
                    <a:pt x="2171" y="3331"/>
                    <a:pt x="2138" y="3318"/>
                  </a:cubicBezTo>
                  <a:cubicBezTo>
                    <a:pt x="2105" y="3298"/>
                    <a:pt x="2072" y="3285"/>
                    <a:pt x="2045" y="3272"/>
                  </a:cubicBezTo>
                  <a:cubicBezTo>
                    <a:pt x="2019" y="3265"/>
                    <a:pt x="1993" y="3252"/>
                    <a:pt x="1973" y="3245"/>
                  </a:cubicBezTo>
                  <a:cubicBezTo>
                    <a:pt x="1927" y="3225"/>
                    <a:pt x="1880" y="3212"/>
                    <a:pt x="1834" y="3199"/>
                  </a:cubicBezTo>
                  <a:cubicBezTo>
                    <a:pt x="1788" y="3186"/>
                    <a:pt x="1742" y="3173"/>
                    <a:pt x="1696" y="3159"/>
                  </a:cubicBezTo>
                  <a:cubicBezTo>
                    <a:pt x="1663" y="3153"/>
                    <a:pt x="1630" y="3146"/>
                    <a:pt x="1597" y="3140"/>
                  </a:cubicBezTo>
                  <a:lnTo>
                    <a:pt x="1577" y="3140"/>
                  </a:lnTo>
                  <a:cubicBezTo>
                    <a:pt x="1570" y="3133"/>
                    <a:pt x="1557" y="3133"/>
                    <a:pt x="1551" y="3133"/>
                  </a:cubicBezTo>
                  <a:cubicBezTo>
                    <a:pt x="1537" y="3133"/>
                    <a:pt x="1518" y="3126"/>
                    <a:pt x="1504" y="3126"/>
                  </a:cubicBezTo>
                  <a:cubicBezTo>
                    <a:pt x="1491" y="3126"/>
                    <a:pt x="1471" y="3120"/>
                    <a:pt x="1458" y="3120"/>
                  </a:cubicBezTo>
                  <a:lnTo>
                    <a:pt x="1412" y="3120"/>
                  </a:lnTo>
                  <a:cubicBezTo>
                    <a:pt x="1379" y="3113"/>
                    <a:pt x="1353" y="3113"/>
                    <a:pt x="1320" y="3113"/>
                  </a:cubicBezTo>
                  <a:cubicBezTo>
                    <a:pt x="1293" y="3113"/>
                    <a:pt x="1267" y="3113"/>
                    <a:pt x="1241" y="3120"/>
                  </a:cubicBezTo>
                  <a:lnTo>
                    <a:pt x="1194" y="3120"/>
                  </a:lnTo>
                  <a:cubicBezTo>
                    <a:pt x="1175" y="3120"/>
                    <a:pt x="1161" y="3126"/>
                    <a:pt x="1142" y="3126"/>
                  </a:cubicBezTo>
                  <a:cubicBezTo>
                    <a:pt x="1128" y="3126"/>
                    <a:pt x="1109" y="3133"/>
                    <a:pt x="1089" y="3133"/>
                  </a:cubicBezTo>
                  <a:cubicBezTo>
                    <a:pt x="1076" y="3140"/>
                    <a:pt x="1063" y="3140"/>
                    <a:pt x="1049" y="3146"/>
                  </a:cubicBezTo>
                  <a:lnTo>
                    <a:pt x="1043" y="3146"/>
                  </a:lnTo>
                  <a:cubicBezTo>
                    <a:pt x="1036" y="3146"/>
                    <a:pt x="1023" y="3146"/>
                    <a:pt x="1016" y="3153"/>
                  </a:cubicBezTo>
                  <a:lnTo>
                    <a:pt x="1010" y="3153"/>
                  </a:lnTo>
                  <a:cubicBezTo>
                    <a:pt x="990" y="3159"/>
                    <a:pt x="970" y="3159"/>
                    <a:pt x="957" y="3166"/>
                  </a:cubicBezTo>
                  <a:cubicBezTo>
                    <a:pt x="944" y="3173"/>
                    <a:pt x="937" y="3173"/>
                    <a:pt x="924" y="3179"/>
                  </a:cubicBezTo>
                  <a:cubicBezTo>
                    <a:pt x="917" y="3179"/>
                    <a:pt x="911" y="3179"/>
                    <a:pt x="898" y="3186"/>
                  </a:cubicBezTo>
                  <a:cubicBezTo>
                    <a:pt x="878" y="3192"/>
                    <a:pt x="865" y="3199"/>
                    <a:pt x="845" y="3206"/>
                  </a:cubicBezTo>
                  <a:cubicBezTo>
                    <a:pt x="825" y="3212"/>
                    <a:pt x="805" y="3225"/>
                    <a:pt x="785" y="3232"/>
                  </a:cubicBezTo>
                  <a:cubicBezTo>
                    <a:pt x="779" y="3232"/>
                    <a:pt x="779" y="3239"/>
                    <a:pt x="779" y="3239"/>
                  </a:cubicBezTo>
                  <a:cubicBezTo>
                    <a:pt x="772" y="3239"/>
                    <a:pt x="766" y="3245"/>
                    <a:pt x="753" y="3252"/>
                  </a:cubicBezTo>
                  <a:cubicBezTo>
                    <a:pt x="753" y="3252"/>
                    <a:pt x="746" y="3252"/>
                    <a:pt x="739" y="3258"/>
                  </a:cubicBezTo>
                  <a:lnTo>
                    <a:pt x="733" y="3258"/>
                  </a:lnTo>
                  <a:cubicBezTo>
                    <a:pt x="733" y="3258"/>
                    <a:pt x="733" y="3265"/>
                    <a:pt x="733" y="3265"/>
                  </a:cubicBezTo>
                  <a:lnTo>
                    <a:pt x="726" y="3265"/>
                  </a:lnTo>
                  <a:cubicBezTo>
                    <a:pt x="713" y="3272"/>
                    <a:pt x="700" y="3278"/>
                    <a:pt x="693" y="3285"/>
                  </a:cubicBezTo>
                  <a:cubicBezTo>
                    <a:pt x="680" y="3291"/>
                    <a:pt x="660" y="3305"/>
                    <a:pt x="647" y="3311"/>
                  </a:cubicBezTo>
                  <a:cubicBezTo>
                    <a:pt x="647" y="3311"/>
                    <a:pt x="640" y="3318"/>
                    <a:pt x="640" y="3318"/>
                  </a:cubicBezTo>
                  <a:cubicBezTo>
                    <a:pt x="627" y="3331"/>
                    <a:pt x="607" y="3338"/>
                    <a:pt x="594" y="3351"/>
                  </a:cubicBezTo>
                  <a:cubicBezTo>
                    <a:pt x="588" y="3357"/>
                    <a:pt x="581" y="3357"/>
                    <a:pt x="574" y="3364"/>
                  </a:cubicBezTo>
                  <a:cubicBezTo>
                    <a:pt x="548" y="3390"/>
                    <a:pt x="522" y="3410"/>
                    <a:pt x="495" y="3436"/>
                  </a:cubicBezTo>
                  <a:cubicBezTo>
                    <a:pt x="482" y="3450"/>
                    <a:pt x="469" y="3463"/>
                    <a:pt x="462" y="3469"/>
                  </a:cubicBezTo>
                  <a:cubicBezTo>
                    <a:pt x="449" y="3483"/>
                    <a:pt x="443" y="3496"/>
                    <a:pt x="429" y="3502"/>
                  </a:cubicBezTo>
                  <a:cubicBezTo>
                    <a:pt x="416" y="3516"/>
                    <a:pt x="403" y="3529"/>
                    <a:pt x="396" y="3549"/>
                  </a:cubicBezTo>
                  <a:cubicBezTo>
                    <a:pt x="390" y="3549"/>
                    <a:pt x="390" y="3555"/>
                    <a:pt x="390" y="3555"/>
                  </a:cubicBezTo>
                  <a:cubicBezTo>
                    <a:pt x="377" y="3568"/>
                    <a:pt x="363" y="3588"/>
                    <a:pt x="350" y="3608"/>
                  </a:cubicBezTo>
                  <a:cubicBezTo>
                    <a:pt x="330" y="3628"/>
                    <a:pt x="317" y="3648"/>
                    <a:pt x="304" y="3667"/>
                  </a:cubicBezTo>
                  <a:cubicBezTo>
                    <a:pt x="291" y="3687"/>
                    <a:pt x="278" y="3707"/>
                    <a:pt x="264" y="3727"/>
                  </a:cubicBezTo>
                  <a:cubicBezTo>
                    <a:pt x="258" y="3753"/>
                    <a:pt x="245" y="3773"/>
                    <a:pt x="231" y="3793"/>
                  </a:cubicBezTo>
                  <a:cubicBezTo>
                    <a:pt x="218" y="3819"/>
                    <a:pt x="205" y="3839"/>
                    <a:pt x="198" y="3865"/>
                  </a:cubicBezTo>
                  <a:cubicBezTo>
                    <a:pt x="185" y="3885"/>
                    <a:pt x="179" y="3911"/>
                    <a:pt x="165" y="3931"/>
                  </a:cubicBezTo>
                  <a:cubicBezTo>
                    <a:pt x="146" y="3977"/>
                    <a:pt x="126" y="4030"/>
                    <a:pt x="113" y="4083"/>
                  </a:cubicBezTo>
                  <a:cubicBezTo>
                    <a:pt x="106" y="4103"/>
                    <a:pt x="100" y="4129"/>
                    <a:pt x="93" y="4149"/>
                  </a:cubicBezTo>
                  <a:cubicBezTo>
                    <a:pt x="86" y="4169"/>
                    <a:pt x="80" y="4188"/>
                    <a:pt x="73" y="4215"/>
                  </a:cubicBezTo>
                  <a:cubicBezTo>
                    <a:pt x="73" y="4221"/>
                    <a:pt x="67" y="4235"/>
                    <a:pt x="67" y="4248"/>
                  </a:cubicBezTo>
                  <a:cubicBezTo>
                    <a:pt x="60" y="4268"/>
                    <a:pt x="53" y="4287"/>
                    <a:pt x="53" y="4314"/>
                  </a:cubicBezTo>
                  <a:cubicBezTo>
                    <a:pt x="47" y="4334"/>
                    <a:pt x="40" y="4353"/>
                    <a:pt x="40" y="4380"/>
                  </a:cubicBezTo>
                  <a:cubicBezTo>
                    <a:pt x="40" y="4386"/>
                    <a:pt x="34" y="4399"/>
                    <a:pt x="34" y="4413"/>
                  </a:cubicBezTo>
                  <a:cubicBezTo>
                    <a:pt x="27" y="4439"/>
                    <a:pt x="27" y="4465"/>
                    <a:pt x="20" y="4492"/>
                  </a:cubicBezTo>
                  <a:cubicBezTo>
                    <a:pt x="14" y="4551"/>
                    <a:pt x="7" y="4617"/>
                    <a:pt x="7" y="4676"/>
                  </a:cubicBezTo>
                  <a:cubicBezTo>
                    <a:pt x="1" y="4709"/>
                    <a:pt x="1" y="4742"/>
                    <a:pt x="1" y="4769"/>
                  </a:cubicBezTo>
                  <a:cubicBezTo>
                    <a:pt x="1" y="4802"/>
                    <a:pt x="1" y="4835"/>
                    <a:pt x="1" y="4868"/>
                  </a:cubicBezTo>
                  <a:cubicBezTo>
                    <a:pt x="1" y="5679"/>
                    <a:pt x="304" y="6668"/>
                    <a:pt x="990" y="7638"/>
                  </a:cubicBezTo>
                  <a:lnTo>
                    <a:pt x="6029" y="14775"/>
                  </a:lnTo>
                  <a:cubicBezTo>
                    <a:pt x="6636" y="15632"/>
                    <a:pt x="6887" y="16681"/>
                    <a:pt x="6656" y="17367"/>
                  </a:cubicBezTo>
                  <a:lnTo>
                    <a:pt x="4703" y="23079"/>
                  </a:lnTo>
                  <a:cubicBezTo>
                    <a:pt x="4248" y="24398"/>
                    <a:pt x="5060" y="26284"/>
                    <a:pt x="6187" y="27405"/>
                  </a:cubicBezTo>
                  <a:cubicBezTo>
                    <a:pt x="6220" y="27438"/>
                    <a:pt x="6260" y="27478"/>
                    <a:pt x="6293" y="27511"/>
                  </a:cubicBezTo>
                  <a:cubicBezTo>
                    <a:pt x="6313" y="27524"/>
                    <a:pt x="6333" y="27544"/>
                    <a:pt x="6352" y="27564"/>
                  </a:cubicBezTo>
                  <a:cubicBezTo>
                    <a:pt x="6405" y="27610"/>
                    <a:pt x="6464" y="27663"/>
                    <a:pt x="6524" y="27709"/>
                  </a:cubicBezTo>
                  <a:cubicBezTo>
                    <a:pt x="6596" y="27768"/>
                    <a:pt x="6676" y="27827"/>
                    <a:pt x="6755" y="27880"/>
                  </a:cubicBezTo>
                  <a:cubicBezTo>
                    <a:pt x="6794" y="27907"/>
                    <a:pt x="6834" y="27933"/>
                    <a:pt x="6873" y="27959"/>
                  </a:cubicBezTo>
                  <a:cubicBezTo>
                    <a:pt x="6906" y="27986"/>
                    <a:pt x="6946" y="28006"/>
                    <a:pt x="6986" y="28032"/>
                  </a:cubicBezTo>
                  <a:cubicBezTo>
                    <a:pt x="7337" y="28232"/>
                    <a:pt x="7692" y="28346"/>
                    <a:pt x="8037" y="28346"/>
                  </a:cubicBezTo>
                  <a:cubicBezTo>
                    <a:pt x="8159" y="28346"/>
                    <a:pt x="8279" y="28332"/>
                    <a:pt x="8397" y="28302"/>
                  </a:cubicBezTo>
                  <a:lnTo>
                    <a:pt x="13463" y="26996"/>
                  </a:lnTo>
                  <a:cubicBezTo>
                    <a:pt x="13502" y="26990"/>
                    <a:pt x="13535" y="26983"/>
                    <a:pt x="13581" y="26977"/>
                  </a:cubicBezTo>
                  <a:cubicBezTo>
                    <a:pt x="13595" y="26977"/>
                    <a:pt x="13608" y="26977"/>
                    <a:pt x="13628" y="26970"/>
                  </a:cubicBezTo>
                  <a:lnTo>
                    <a:pt x="13773" y="26970"/>
                  </a:lnTo>
                  <a:cubicBezTo>
                    <a:pt x="13792" y="26977"/>
                    <a:pt x="13819" y="26977"/>
                    <a:pt x="13839" y="26977"/>
                  </a:cubicBezTo>
                  <a:cubicBezTo>
                    <a:pt x="13858" y="26983"/>
                    <a:pt x="13872" y="26983"/>
                    <a:pt x="13891" y="26983"/>
                  </a:cubicBezTo>
                  <a:cubicBezTo>
                    <a:pt x="13918" y="26990"/>
                    <a:pt x="13951" y="26996"/>
                    <a:pt x="13984" y="27003"/>
                  </a:cubicBezTo>
                  <a:cubicBezTo>
                    <a:pt x="14003" y="27010"/>
                    <a:pt x="14017" y="27016"/>
                    <a:pt x="14030" y="27016"/>
                  </a:cubicBezTo>
                  <a:cubicBezTo>
                    <a:pt x="14050" y="27023"/>
                    <a:pt x="14063" y="27029"/>
                    <a:pt x="14083" y="27029"/>
                  </a:cubicBezTo>
                  <a:cubicBezTo>
                    <a:pt x="14116" y="27043"/>
                    <a:pt x="14149" y="27056"/>
                    <a:pt x="14182" y="27062"/>
                  </a:cubicBezTo>
                  <a:cubicBezTo>
                    <a:pt x="14215" y="27076"/>
                    <a:pt x="14248" y="27089"/>
                    <a:pt x="14281" y="27109"/>
                  </a:cubicBezTo>
                  <a:cubicBezTo>
                    <a:pt x="14346" y="27135"/>
                    <a:pt x="14412" y="27168"/>
                    <a:pt x="14478" y="27207"/>
                  </a:cubicBezTo>
                  <a:cubicBezTo>
                    <a:pt x="14835" y="27412"/>
                    <a:pt x="15191" y="27748"/>
                    <a:pt x="15494" y="28177"/>
                  </a:cubicBezTo>
                  <a:lnTo>
                    <a:pt x="20540" y="35314"/>
                  </a:lnTo>
                  <a:cubicBezTo>
                    <a:pt x="20988" y="35947"/>
                    <a:pt x="21470" y="36395"/>
                    <a:pt x="21938" y="36666"/>
                  </a:cubicBezTo>
                  <a:cubicBezTo>
                    <a:pt x="22316" y="36884"/>
                    <a:pt x="22684" y="36987"/>
                    <a:pt x="23012" y="36987"/>
                  </a:cubicBezTo>
                  <a:cubicBezTo>
                    <a:pt x="23051" y="36987"/>
                    <a:pt x="23088" y="36985"/>
                    <a:pt x="23125" y="36982"/>
                  </a:cubicBezTo>
                  <a:cubicBezTo>
                    <a:pt x="23145" y="36982"/>
                    <a:pt x="23165" y="36982"/>
                    <a:pt x="23185" y="36976"/>
                  </a:cubicBezTo>
                  <a:cubicBezTo>
                    <a:pt x="23218" y="36976"/>
                    <a:pt x="23251" y="36969"/>
                    <a:pt x="23290" y="36963"/>
                  </a:cubicBezTo>
                  <a:cubicBezTo>
                    <a:pt x="23317" y="36956"/>
                    <a:pt x="23337" y="36949"/>
                    <a:pt x="23363" y="36943"/>
                  </a:cubicBezTo>
                  <a:cubicBezTo>
                    <a:pt x="23409" y="36930"/>
                    <a:pt x="23455" y="36916"/>
                    <a:pt x="23501" y="36903"/>
                  </a:cubicBezTo>
                  <a:cubicBezTo>
                    <a:pt x="23521" y="36897"/>
                    <a:pt x="23534" y="36890"/>
                    <a:pt x="23554" y="36877"/>
                  </a:cubicBezTo>
                  <a:lnTo>
                    <a:pt x="23561" y="36877"/>
                  </a:lnTo>
                  <a:cubicBezTo>
                    <a:pt x="23581" y="36870"/>
                    <a:pt x="23600" y="36857"/>
                    <a:pt x="23614" y="36850"/>
                  </a:cubicBezTo>
                  <a:cubicBezTo>
                    <a:pt x="23620" y="36844"/>
                    <a:pt x="23633" y="36844"/>
                    <a:pt x="23640" y="36837"/>
                  </a:cubicBezTo>
                  <a:cubicBezTo>
                    <a:pt x="23653" y="36831"/>
                    <a:pt x="23660" y="36824"/>
                    <a:pt x="23673" y="36817"/>
                  </a:cubicBezTo>
                  <a:cubicBezTo>
                    <a:pt x="23680" y="36817"/>
                    <a:pt x="23680" y="36811"/>
                    <a:pt x="23686" y="36811"/>
                  </a:cubicBezTo>
                  <a:lnTo>
                    <a:pt x="23693" y="36811"/>
                  </a:lnTo>
                  <a:cubicBezTo>
                    <a:pt x="23693" y="36804"/>
                    <a:pt x="23699" y="36804"/>
                    <a:pt x="23706" y="36798"/>
                  </a:cubicBezTo>
                  <a:cubicBezTo>
                    <a:pt x="23713" y="36791"/>
                    <a:pt x="23726" y="36784"/>
                    <a:pt x="23732" y="36778"/>
                  </a:cubicBezTo>
                  <a:lnTo>
                    <a:pt x="23739" y="36778"/>
                  </a:lnTo>
                  <a:lnTo>
                    <a:pt x="23765" y="36758"/>
                  </a:lnTo>
                  <a:lnTo>
                    <a:pt x="23772" y="36758"/>
                  </a:lnTo>
                  <a:cubicBezTo>
                    <a:pt x="23785" y="36745"/>
                    <a:pt x="23798" y="36738"/>
                    <a:pt x="23811" y="36725"/>
                  </a:cubicBezTo>
                  <a:cubicBezTo>
                    <a:pt x="23818" y="36719"/>
                    <a:pt x="23825" y="36712"/>
                    <a:pt x="23831" y="36705"/>
                  </a:cubicBezTo>
                  <a:cubicBezTo>
                    <a:pt x="23838" y="36699"/>
                    <a:pt x="23844" y="36692"/>
                    <a:pt x="23851" y="36686"/>
                  </a:cubicBezTo>
                  <a:cubicBezTo>
                    <a:pt x="23864" y="36679"/>
                    <a:pt x="23877" y="36666"/>
                    <a:pt x="23891" y="36659"/>
                  </a:cubicBezTo>
                  <a:cubicBezTo>
                    <a:pt x="23904" y="36639"/>
                    <a:pt x="23924" y="36626"/>
                    <a:pt x="23943" y="36606"/>
                  </a:cubicBezTo>
                  <a:lnTo>
                    <a:pt x="23943" y="36600"/>
                  </a:lnTo>
                  <a:cubicBezTo>
                    <a:pt x="23950" y="36600"/>
                    <a:pt x="23950" y="36600"/>
                    <a:pt x="23950" y="36593"/>
                  </a:cubicBezTo>
                  <a:cubicBezTo>
                    <a:pt x="23957" y="36587"/>
                    <a:pt x="23970" y="36573"/>
                    <a:pt x="23976" y="36567"/>
                  </a:cubicBezTo>
                  <a:cubicBezTo>
                    <a:pt x="23996" y="36540"/>
                    <a:pt x="24016" y="36521"/>
                    <a:pt x="24036" y="36494"/>
                  </a:cubicBezTo>
                  <a:cubicBezTo>
                    <a:pt x="24036" y="36488"/>
                    <a:pt x="24042" y="36481"/>
                    <a:pt x="24049" y="36474"/>
                  </a:cubicBezTo>
                  <a:cubicBezTo>
                    <a:pt x="24062" y="36461"/>
                    <a:pt x="24075" y="36442"/>
                    <a:pt x="24088" y="36415"/>
                  </a:cubicBezTo>
                  <a:cubicBezTo>
                    <a:pt x="24102" y="36395"/>
                    <a:pt x="24115" y="36382"/>
                    <a:pt x="24121" y="36362"/>
                  </a:cubicBezTo>
                  <a:cubicBezTo>
                    <a:pt x="24128" y="36349"/>
                    <a:pt x="24135" y="36336"/>
                    <a:pt x="24141" y="36329"/>
                  </a:cubicBezTo>
                  <a:lnTo>
                    <a:pt x="24148" y="36323"/>
                  </a:lnTo>
                  <a:cubicBezTo>
                    <a:pt x="24148" y="36316"/>
                    <a:pt x="24148" y="36316"/>
                    <a:pt x="24148" y="36310"/>
                  </a:cubicBezTo>
                  <a:cubicBezTo>
                    <a:pt x="24154" y="36296"/>
                    <a:pt x="24168" y="36283"/>
                    <a:pt x="24174" y="36263"/>
                  </a:cubicBezTo>
                  <a:cubicBezTo>
                    <a:pt x="24181" y="36250"/>
                    <a:pt x="24187" y="36237"/>
                    <a:pt x="24194" y="36217"/>
                  </a:cubicBezTo>
                  <a:cubicBezTo>
                    <a:pt x="24201" y="36211"/>
                    <a:pt x="24201" y="36204"/>
                    <a:pt x="24201" y="36197"/>
                  </a:cubicBezTo>
                  <a:cubicBezTo>
                    <a:pt x="24214" y="36171"/>
                    <a:pt x="24227" y="36138"/>
                    <a:pt x="24240" y="36105"/>
                  </a:cubicBezTo>
                  <a:cubicBezTo>
                    <a:pt x="24247" y="36085"/>
                    <a:pt x="24260" y="36059"/>
                    <a:pt x="24267" y="36033"/>
                  </a:cubicBezTo>
                  <a:cubicBezTo>
                    <a:pt x="24267" y="36026"/>
                    <a:pt x="24267" y="36026"/>
                    <a:pt x="24273" y="36019"/>
                  </a:cubicBezTo>
                  <a:cubicBezTo>
                    <a:pt x="24286" y="35973"/>
                    <a:pt x="24293" y="35927"/>
                    <a:pt x="24306" y="35881"/>
                  </a:cubicBezTo>
                  <a:cubicBezTo>
                    <a:pt x="24306" y="35874"/>
                    <a:pt x="24313" y="35868"/>
                    <a:pt x="24313" y="35854"/>
                  </a:cubicBezTo>
                  <a:cubicBezTo>
                    <a:pt x="24319" y="35835"/>
                    <a:pt x="24319" y="35815"/>
                    <a:pt x="24326" y="35795"/>
                  </a:cubicBezTo>
                  <a:cubicBezTo>
                    <a:pt x="24326" y="35795"/>
                    <a:pt x="24326" y="35795"/>
                    <a:pt x="24326" y="35789"/>
                  </a:cubicBezTo>
                  <a:cubicBezTo>
                    <a:pt x="24326" y="35782"/>
                    <a:pt x="24333" y="35769"/>
                    <a:pt x="24333" y="35762"/>
                  </a:cubicBezTo>
                  <a:cubicBezTo>
                    <a:pt x="24339" y="35723"/>
                    <a:pt x="24346" y="35676"/>
                    <a:pt x="24352" y="35637"/>
                  </a:cubicBezTo>
                  <a:cubicBezTo>
                    <a:pt x="24359" y="35597"/>
                    <a:pt x="24359" y="35551"/>
                    <a:pt x="24359" y="35505"/>
                  </a:cubicBezTo>
                  <a:cubicBezTo>
                    <a:pt x="24365" y="35472"/>
                    <a:pt x="24365" y="35439"/>
                    <a:pt x="24365" y="35406"/>
                  </a:cubicBezTo>
                  <a:cubicBezTo>
                    <a:pt x="24372" y="35333"/>
                    <a:pt x="24372" y="35254"/>
                    <a:pt x="24365" y="35169"/>
                  </a:cubicBezTo>
                  <a:cubicBezTo>
                    <a:pt x="24365" y="35122"/>
                    <a:pt x="24359" y="35076"/>
                    <a:pt x="24359" y="35030"/>
                  </a:cubicBezTo>
                  <a:cubicBezTo>
                    <a:pt x="24359" y="35010"/>
                    <a:pt x="24352" y="34984"/>
                    <a:pt x="24352" y="34964"/>
                  </a:cubicBezTo>
                  <a:cubicBezTo>
                    <a:pt x="24352" y="34944"/>
                    <a:pt x="24346" y="34918"/>
                    <a:pt x="24346" y="34898"/>
                  </a:cubicBezTo>
                  <a:cubicBezTo>
                    <a:pt x="24346" y="34892"/>
                    <a:pt x="24346" y="34885"/>
                    <a:pt x="24346" y="34885"/>
                  </a:cubicBezTo>
                  <a:cubicBezTo>
                    <a:pt x="24339" y="34839"/>
                    <a:pt x="24333" y="34786"/>
                    <a:pt x="24326" y="34740"/>
                  </a:cubicBezTo>
                  <a:cubicBezTo>
                    <a:pt x="24319" y="34700"/>
                    <a:pt x="24313" y="34661"/>
                    <a:pt x="24300" y="34615"/>
                  </a:cubicBezTo>
                  <a:cubicBezTo>
                    <a:pt x="24293" y="34582"/>
                    <a:pt x="24286" y="34549"/>
                    <a:pt x="24280" y="34516"/>
                  </a:cubicBezTo>
                  <a:cubicBezTo>
                    <a:pt x="24280" y="34496"/>
                    <a:pt x="24273" y="34476"/>
                    <a:pt x="24267" y="34450"/>
                  </a:cubicBezTo>
                  <a:cubicBezTo>
                    <a:pt x="24260" y="34423"/>
                    <a:pt x="24253" y="34390"/>
                    <a:pt x="24247" y="34364"/>
                  </a:cubicBezTo>
                  <a:lnTo>
                    <a:pt x="22334" y="26416"/>
                  </a:lnTo>
                  <a:cubicBezTo>
                    <a:pt x="22281" y="26185"/>
                    <a:pt x="22255" y="25967"/>
                    <a:pt x="22255" y="25763"/>
                  </a:cubicBezTo>
                  <a:cubicBezTo>
                    <a:pt x="22255" y="25730"/>
                    <a:pt x="22255" y="25697"/>
                    <a:pt x="22255" y="25664"/>
                  </a:cubicBezTo>
                  <a:cubicBezTo>
                    <a:pt x="22255" y="25657"/>
                    <a:pt x="22255" y="25651"/>
                    <a:pt x="22255" y="25644"/>
                  </a:cubicBezTo>
                  <a:cubicBezTo>
                    <a:pt x="22255" y="25625"/>
                    <a:pt x="22255" y="25598"/>
                    <a:pt x="22261" y="25578"/>
                  </a:cubicBezTo>
                  <a:cubicBezTo>
                    <a:pt x="22268" y="25486"/>
                    <a:pt x="22281" y="25407"/>
                    <a:pt x="22301" y="25328"/>
                  </a:cubicBezTo>
                  <a:cubicBezTo>
                    <a:pt x="22301" y="25308"/>
                    <a:pt x="22308" y="25295"/>
                    <a:pt x="22314" y="25275"/>
                  </a:cubicBezTo>
                  <a:cubicBezTo>
                    <a:pt x="22314" y="25262"/>
                    <a:pt x="22321" y="25242"/>
                    <a:pt x="22327" y="25229"/>
                  </a:cubicBezTo>
                  <a:cubicBezTo>
                    <a:pt x="22334" y="25209"/>
                    <a:pt x="22341" y="25189"/>
                    <a:pt x="22347" y="25176"/>
                  </a:cubicBezTo>
                  <a:cubicBezTo>
                    <a:pt x="22347" y="25163"/>
                    <a:pt x="22354" y="25150"/>
                    <a:pt x="22360" y="25136"/>
                  </a:cubicBezTo>
                  <a:cubicBezTo>
                    <a:pt x="22367" y="25110"/>
                    <a:pt x="22374" y="25090"/>
                    <a:pt x="22387" y="25070"/>
                  </a:cubicBezTo>
                  <a:cubicBezTo>
                    <a:pt x="22393" y="25057"/>
                    <a:pt x="22400" y="25044"/>
                    <a:pt x="22407" y="25031"/>
                  </a:cubicBezTo>
                  <a:cubicBezTo>
                    <a:pt x="22413" y="25011"/>
                    <a:pt x="22420" y="24998"/>
                    <a:pt x="22433" y="24985"/>
                  </a:cubicBezTo>
                  <a:cubicBezTo>
                    <a:pt x="22446" y="24952"/>
                    <a:pt x="22466" y="24919"/>
                    <a:pt x="22486" y="24892"/>
                  </a:cubicBezTo>
                  <a:cubicBezTo>
                    <a:pt x="22492" y="24886"/>
                    <a:pt x="22499" y="24879"/>
                    <a:pt x="22505" y="24873"/>
                  </a:cubicBezTo>
                  <a:cubicBezTo>
                    <a:pt x="22512" y="24859"/>
                    <a:pt x="22525" y="24840"/>
                    <a:pt x="22538" y="24826"/>
                  </a:cubicBezTo>
                  <a:cubicBezTo>
                    <a:pt x="22538" y="24826"/>
                    <a:pt x="22538" y="24826"/>
                    <a:pt x="22545" y="24820"/>
                  </a:cubicBezTo>
                  <a:cubicBezTo>
                    <a:pt x="22558" y="24807"/>
                    <a:pt x="22571" y="24787"/>
                    <a:pt x="22591" y="24774"/>
                  </a:cubicBezTo>
                  <a:cubicBezTo>
                    <a:pt x="22604" y="24760"/>
                    <a:pt x="22618" y="24747"/>
                    <a:pt x="22631" y="24734"/>
                  </a:cubicBezTo>
                  <a:cubicBezTo>
                    <a:pt x="22637" y="24727"/>
                    <a:pt x="22644" y="24727"/>
                    <a:pt x="22651" y="24721"/>
                  </a:cubicBezTo>
                  <a:cubicBezTo>
                    <a:pt x="22664" y="24708"/>
                    <a:pt x="22677" y="24695"/>
                    <a:pt x="22690" y="24688"/>
                  </a:cubicBezTo>
                  <a:cubicBezTo>
                    <a:pt x="22697" y="24681"/>
                    <a:pt x="22703" y="24681"/>
                    <a:pt x="22710" y="24675"/>
                  </a:cubicBezTo>
                  <a:cubicBezTo>
                    <a:pt x="22723" y="24668"/>
                    <a:pt x="22736" y="24655"/>
                    <a:pt x="22750" y="24648"/>
                  </a:cubicBezTo>
                  <a:cubicBezTo>
                    <a:pt x="22756" y="24642"/>
                    <a:pt x="22763" y="24642"/>
                    <a:pt x="22769" y="24635"/>
                  </a:cubicBezTo>
                  <a:cubicBezTo>
                    <a:pt x="22835" y="24602"/>
                    <a:pt x="22901" y="24576"/>
                    <a:pt x="22974" y="24556"/>
                  </a:cubicBezTo>
                  <a:lnTo>
                    <a:pt x="27571" y="23375"/>
                  </a:lnTo>
                  <a:lnTo>
                    <a:pt x="28804" y="22656"/>
                  </a:lnTo>
                  <a:cubicBezTo>
                    <a:pt x="28877" y="22531"/>
                    <a:pt x="28930" y="22393"/>
                    <a:pt x="28969" y="22241"/>
                  </a:cubicBezTo>
                  <a:lnTo>
                    <a:pt x="28983" y="22188"/>
                  </a:lnTo>
                  <a:cubicBezTo>
                    <a:pt x="28983" y="22168"/>
                    <a:pt x="28989" y="22149"/>
                    <a:pt x="28996" y="22122"/>
                  </a:cubicBezTo>
                  <a:cubicBezTo>
                    <a:pt x="28996" y="22109"/>
                    <a:pt x="29002" y="22089"/>
                    <a:pt x="29002" y="22069"/>
                  </a:cubicBezTo>
                  <a:cubicBezTo>
                    <a:pt x="29016" y="21984"/>
                    <a:pt x="29029" y="21898"/>
                    <a:pt x="29035" y="21799"/>
                  </a:cubicBezTo>
                  <a:cubicBezTo>
                    <a:pt x="29035" y="21779"/>
                    <a:pt x="29035" y="21759"/>
                    <a:pt x="29035" y="21740"/>
                  </a:cubicBezTo>
                  <a:cubicBezTo>
                    <a:pt x="29042" y="21529"/>
                    <a:pt x="29029" y="21298"/>
                    <a:pt x="28996" y="21067"/>
                  </a:cubicBezTo>
                  <a:cubicBezTo>
                    <a:pt x="28996" y="21054"/>
                    <a:pt x="28989" y="21040"/>
                    <a:pt x="28989" y="21021"/>
                  </a:cubicBezTo>
                  <a:cubicBezTo>
                    <a:pt x="28976" y="20942"/>
                    <a:pt x="28963" y="20862"/>
                    <a:pt x="28943" y="20777"/>
                  </a:cubicBezTo>
                  <a:cubicBezTo>
                    <a:pt x="28903" y="20585"/>
                    <a:pt x="28844" y="20388"/>
                    <a:pt x="28778" y="20196"/>
                  </a:cubicBezTo>
                  <a:cubicBezTo>
                    <a:pt x="28725" y="20045"/>
                    <a:pt x="28673" y="19899"/>
                    <a:pt x="28607" y="19754"/>
                  </a:cubicBezTo>
                  <a:cubicBezTo>
                    <a:pt x="28560" y="19655"/>
                    <a:pt x="28514" y="19556"/>
                    <a:pt x="28468" y="19464"/>
                  </a:cubicBezTo>
                  <a:cubicBezTo>
                    <a:pt x="28415" y="19365"/>
                    <a:pt x="28369" y="19273"/>
                    <a:pt x="28310" y="19180"/>
                  </a:cubicBezTo>
                  <a:cubicBezTo>
                    <a:pt x="28257" y="19082"/>
                    <a:pt x="28198" y="18989"/>
                    <a:pt x="28138" y="18903"/>
                  </a:cubicBezTo>
                  <a:cubicBezTo>
                    <a:pt x="28105" y="18857"/>
                    <a:pt x="28079" y="18811"/>
                    <a:pt x="28046" y="18765"/>
                  </a:cubicBezTo>
                  <a:cubicBezTo>
                    <a:pt x="27921" y="18587"/>
                    <a:pt x="27782" y="18415"/>
                    <a:pt x="27637" y="18257"/>
                  </a:cubicBezTo>
                  <a:cubicBezTo>
                    <a:pt x="27340" y="17934"/>
                    <a:pt x="27004" y="17657"/>
                    <a:pt x="26641" y="17446"/>
                  </a:cubicBezTo>
                  <a:lnTo>
                    <a:pt x="20388" y="13838"/>
                  </a:lnTo>
                  <a:cubicBezTo>
                    <a:pt x="19643" y="13403"/>
                    <a:pt x="18977" y="12466"/>
                    <a:pt x="18746" y="11510"/>
                  </a:cubicBezTo>
                  <a:lnTo>
                    <a:pt x="16840" y="3568"/>
                  </a:lnTo>
                  <a:cubicBezTo>
                    <a:pt x="16807" y="3450"/>
                    <a:pt x="16774" y="3324"/>
                    <a:pt x="16734" y="3212"/>
                  </a:cubicBezTo>
                  <a:cubicBezTo>
                    <a:pt x="16662" y="2975"/>
                    <a:pt x="16576" y="2744"/>
                    <a:pt x="16470" y="2526"/>
                  </a:cubicBezTo>
                  <a:cubicBezTo>
                    <a:pt x="16292" y="2157"/>
                    <a:pt x="16081" y="1807"/>
                    <a:pt x="15844" y="1504"/>
                  </a:cubicBezTo>
                  <a:cubicBezTo>
                    <a:pt x="15745" y="1372"/>
                    <a:pt x="15633" y="1240"/>
                    <a:pt x="15521" y="1121"/>
                  </a:cubicBezTo>
                  <a:cubicBezTo>
                    <a:pt x="15217" y="798"/>
                    <a:pt x="14887" y="528"/>
                    <a:pt x="14558" y="336"/>
                  </a:cubicBezTo>
                  <a:cubicBezTo>
                    <a:pt x="14175" y="119"/>
                    <a:pt x="13792" y="0"/>
                    <a:pt x="13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7"/>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2" name="Google Shape;2602;p47"/>
          <p:cNvSpPr/>
          <p:nvPr/>
        </p:nvSpPr>
        <p:spPr>
          <a:xfrm>
            <a:off x="4773950" y="3161172"/>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7"/>
          <p:cNvSpPr txBox="1"/>
          <p:nvPr/>
        </p:nvSpPr>
        <p:spPr>
          <a:xfrm>
            <a:off x="1319350" y="1190638"/>
            <a:ext cx="6250200" cy="1658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600" b="1">
                <a:solidFill>
                  <a:schemeClr val="accent1"/>
                </a:solidFill>
              </a:rPr>
              <a:t>Question:</a:t>
            </a:r>
            <a:endParaRPr sz="1600" b="1">
              <a:solidFill>
                <a:schemeClr val="accent1"/>
              </a:solidFill>
            </a:endParaRPr>
          </a:p>
          <a:p>
            <a:pPr marL="0" lvl="0" indent="0" algn="l" rtl="0">
              <a:lnSpc>
                <a:spcPct val="115000"/>
              </a:lnSpc>
              <a:spcBef>
                <a:spcPts val="1200"/>
              </a:spcBef>
              <a:spcAft>
                <a:spcPts val="0"/>
              </a:spcAft>
              <a:buNone/>
            </a:pPr>
            <a:r>
              <a:rPr lang="en" sz="1600" b="1">
                <a:solidFill>
                  <a:schemeClr val="accent1"/>
                </a:solidFill>
              </a:rPr>
              <a:t>Can pressing the mouse trigger MouseClick() method?</a:t>
            </a:r>
            <a:endParaRPr sz="1600" b="1">
              <a:solidFill>
                <a:schemeClr val="accent1"/>
              </a:solidFill>
            </a:endParaRPr>
          </a:p>
          <a:p>
            <a:pPr marL="0" lvl="0" indent="0" algn="l" rtl="0">
              <a:lnSpc>
                <a:spcPct val="115000"/>
              </a:lnSpc>
              <a:spcBef>
                <a:spcPts val="1200"/>
              </a:spcBef>
              <a:spcAft>
                <a:spcPts val="0"/>
              </a:spcAft>
              <a:buNone/>
            </a:pPr>
            <a:endParaRPr sz="1300" b="1"/>
          </a:p>
          <a:p>
            <a:pPr marL="0" lvl="0" indent="0" algn="l" rtl="0">
              <a:spcBef>
                <a:spcPts val="1200"/>
              </a:spcBef>
              <a:spcAft>
                <a:spcPts val="0"/>
              </a:spcAft>
              <a:buNone/>
            </a:pPr>
            <a:endParaRPr>
              <a:solidFill>
                <a:schemeClr val="accent3"/>
              </a:solidFill>
              <a:latin typeface="Truculenta"/>
              <a:ea typeface="Truculenta"/>
              <a:cs typeface="Truculenta"/>
              <a:sym typeface="Truculent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07"/>
        <p:cNvGrpSpPr/>
        <p:nvPr/>
      </p:nvGrpSpPr>
      <p:grpSpPr>
        <a:xfrm>
          <a:off x="0" y="0"/>
          <a:ext cx="0" cy="0"/>
          <a:chOff x="0" y="0"/>
          <a:chExt cx="0" cy="0"/>
        </a:xfrm>
      </p:grpSpPr>
      <p:sp>
        <p:nvSpPr>
          <p:cNvPr id="2608" name="Google Shape;2608;p48"/>
          <p:cNvSpPr txBox="1"/>
          <p:nvPr/>
        </p:nvSpPr>
        <p:spPr>
          <a:xfrm>
            <a:off x="338700" y="907925"/>
            <a:ext cx="7900200" cy="41127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120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We built a dynamic Plants vs Zombies game using Java, focusing on key gameplay elements such as collecting sun and planting Peashooters.</a:t>
            </a:r>
            <a:endParaRPr sz="1600">
              <a:solidFill>
                <a:srgbClr val="FFF2CC"/>
              </a:solidFill>
              <a:latin typeface="Roboto"/>
              <a:ea typeface="Roboto"/>
              <a:cs typeface="Roboto"/>
              <a:sym typeface="Roboto"/>
            </a:endParaRPr>
          </a:p>
          <a:p>
            <a:pPr marL="457200" lvl="0"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The project demonstrates the use of classes, inheritance, and interfaces to create a modular MVC-based game structure.</a:t>
            </a:r>
            <a:endParaRPr sz="1600">
              <a:solidFill>
                <a:srgbClr val="FFF2CC"/>
              </a:solidFill>
              <a:latin typeface="Roboto"/>
              <a:ea typeface="Roboto"/>
              <a:cs typeface="Roboto"/>
              <a:sym typeface="Roboto"/>
            </a:endParaRPr>
          </a:p>
          <a:p>
            <a:pPr marL="457200" lvl="0"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To manage multiple game elements and interactions, we defined the game’s logic clearly and leveraged the use of classes and superclasses to reduce complexity.</a:t>
            </a:r>
            <a:endParaRPr sz="1600">
              <a:solidFill>
                <a:srgbClr val="FFF2CC"/>
              </a:solidFill>
              <a:latin typeface="Roboto"/>
              <a:ea typeface="Roboto"/>
              <a:cs typeface="Roboto"/>
              <a:sym typeface="Roboto"/>
            </a:endParaRPr>
          </a:p>
          <a:p>
            <a:pPr marL="914400" lvl="1"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Have an enhanced tutorial</a:t>
            </a:r>
            <a:endParaRPr sz="1600">
              <a:solidFill>
                <a:srgbClr val="FFF2CC"/>
              </a:solidFill>
              <a:latin typeface="Roboto"/>
              <a:ea typeface="Roboto"/>
              <a:cs typeface="Roboto"/>
              <a:sym typeface="Roboto"/>
            </a:endParaRPr>
          </a:p>
          <a:p>
            <a:pPr marL="914400" lvl="1"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Adjust game difficulty</a:t>
            </a:r>
            <a:endParaRPr sz="1600">
              <a:solidFill>
                <a:srgbClr val="FFF2CC"/>
              </a:solidFill>
              <a:latin typeface="Roboto"/>
              <a:ea typeface="Roboto"/>
              <a:cs typeface="Roboto"/>
              <a:sym typeface="Roboto"/>
            </a:endParaRPr>
          </a:p>
          <a:p>
            <a:pPr marL="457200" lvl="0"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Things we learn from this project:</a:t>
            </a:r>
            <a:endParaRPr sz="1600">
              <a:solidFill>
                <a:srgbClr val="FFF2CC"/>
              </a:solidFill>
              <a:latin typeface="Roboto"/>
              <a:ea typeface="Roboto"/>
              <a:cs typeface="Roboto"/>
              <a:sym typeface="Roboto"/>
            </a:endParaRPr>
          </a:p>
          <a:p>
            <a:pPr marL="914400" lvl="1"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Building a Game is Challenging</a:t>
            </a:r>
            <a:endParaRPr sz="1600">
              <a:solidFill>
                <a:srgbClr val="FFF2CC"/>
              </a:solidFill>
              <a:latin typeface="Roboto"/>
              <a:ea typeface="Roboto"/>
              <a:cs typeface="Roboto"/>
              <a:sym typeface="Roboto"/>
            </a:endParaRPr>
          </a:p>
          <a:p>
            <a:pPr marL="914400" lvl="1"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The Importance of Music</a:t>
            </a:r>
            <a:endParaRPr sz="2100">
              <a:solidFill>
                <a:schemeClr val="accent3"/>
              </a:solidFill>
              <a:latin typeface="Roboto"/>
              <a:ea typeface="Roboto"/>
              <a:cs typeface="Roboto"/>
              <a:sym typeface="Roboto"/>
            </a:endParaRPr>
          </a:p>
          <a:p>
            <a:pPr marL="457200" lvl="0"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Things we need to improve:</a:t>
            </a:r>
            <a:endParaRPr sz="1600">
              <a:solidFill>
                <a:srgbClr val="FFF2CC"/>
              </a:solidFill>
              <a:latin typeface="Roboto"/>
              <a:ea typeface="Roboto"/>
              <a:cs typeface="Roboto"/>
              <a:sym typeface="Roboto"/>
            </a:endParaRPr>
          </a:p>
          <a:p>
            <a:pPr marL="914400" lvl="1" indent="-330200" algn="l" rtl="0">
              <a:lnSpc>
                <a:spcPct val="115000"/>
              </a:lnSpc>
              <a:spcBef>
                <a:spcPts val="0"/>
              </a:spcBef>
              <a:spcAft>
                <a:spcPts val="0"/>
              </a:spcAft>
              <a:buClr>
                <a:srgbClr val="FFF2CC"/>
              </a:buClr>
              <a:buSzPts val="1600"/>
              <a:buFont typeface="Roboto"/>
              <a:buChar char="○"/>
            </a:pPr>
            <a:r>
              <a:rPr lang="en" sz="1600">
                <a:solidFill>
                  <a:srgbClr val="FFF2CC"/>
                </a:solidFill>
                <a:latin typeface="Roboto"/>
                <a:ea typeface="Roboto"/>
                <a:cs typeface="Roboto"/>
                <a:sym typeface="Roboto"/>
              </a:rPr>
              <a:t>Have an enhanced tutorial and adjust game difficulty</a:t>
            </a:r>
            <a:endParaRPr sz="1600">
              <a:solidFill>
                <a:srgbClr val="FFF2CC"/>
              </a:solidFill>
              <a:latin typeface="Roboto"/>
              <a:ea typeface="Roboto"/>
              <a:cs typeface="Roboto"/>
              <a:sym typeface="Roboto"/>
            </a:endParaRPr>
          </a:p>
        </p:txBody>
      </p:sp>
      <p:sp>
        <p:nvSpPr>
          <p:cNvPr id="2609" name="Google Shape;2609;p48"/>
          <p:cNvSpPr txBox="1"/>
          <p:nvPr/>
        </p:nvSpPr>
        <p:spPr>
          <a:xfrm>
            <a:off x="213600" y="218875"/>
            <a:ext cx="76866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500">
                <a:solidFill>
                  <a:schemeClr val="lt2"/>
                </a:solidFill>
                <a:latin typeface="Creepster"/>
                <a:ea typeface="Creepster"/>
                <a:cs typeface="Creepster"/>
                <a:sym typeface="Creepster"/>
              </a:rPr>
              <a:t>Conclusions</a:t>
            </a:r>
            <a:endParaRPr sz="3500">
              <a:solidFill>
                <a:schemeClr val="lt2"/>
              </a:solidFill>
              <a:latin typeface="Creepster"/>
              <a:ea typeface="Creepster"/>
              <a:cs typeface="Creepster"/>
              <a:sym typeface="Creepste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2613"/>
        <p:cNvGrpSpPr/>
        <p:nvPr/>
      </p:nvGrpSpPr>
      <p:grpSpPr>
        <a:xfrm>
          <a:off x="0" y="0"/>
          <a:ext cx="0" cy="0"/>
          <a:chOff x="0" y="0"/>
          <a:chExt cx="0" cy="0"/>
        </a:xfrm>
      </p:grpSpPr>
      <p:sp>
        <p:nvSpPr>
          <p:cNvPr id="2614" name="Google Shape;2614;p49"/>
          <p:cNvSpPr txBox="1">
            <a:spLocks noGrp="1"/>
          </p:cNvSpPr>
          <p:nvPr>
            <p:ph type="title"/>
          </p:nvPr>
        </p:nvSpPr>
        <p:spPr>
          <a:xfrm>
            <a:off x="1688425" y="536400"/>
            <a:ext cx="5767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Contribution &amp; conclusion</a:t>
            </a:r>
            <a:endParaRPr/>
          </a:p>
        </p:txBody>
      </p:sp>
      <p:sp>
        <p:nvSpPr>
          <p:cNvPr id="2615" name="Google Shape;2615;p49"/>
          <p:cNvSpPr/>
          <p:nvPr/>
        </p:nvSpPr>
        <p:spPr>
          <a:xfrm>
            <a:off x="970763" y="1266617"/>
            <a:ext cx="274200" cy="274200"/>
          </a:xfrm>
          <a:prstGeom prst="roundRect">
            <a:avLst>
              <a:gd name="adj" fmla="val 23217"/>
            </a:avLst>
          </a:prstGeom>
          <a:solidFill>
            <a:schemeClr val="dk2"/>
          </a:solidFill>
          <a:ln>
            <a:noFill/>
          </a:ln>
          <a:effectLst>
            <a:outerShdw dist="38100" algn="bl" rotWithShape="0">
              <a:schemeClr val="dk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16" name="Google Shape;2616;p49"/>
          <p:cNvSpPr/>
          <p:nvPr/>
        </p:nvSpPr>
        <p:spPr>
          <a:xfrm>
            <a:off x="2067575" y="848872"/>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9"/>
          <p:cNvSpPr/>
          <p:nvPr/>
        </p:nvSpPr>
        <p:spPr>
          <a:xfrm>
            <a:off x="1185473" y="4495155"/>
            <a:ext cx="6774000" cy="535500"/>
          </a:xfrm>
          <a:prstGeom prst="roundRect">
            <a:avLst>
              <a:gd name="adj" fmla="val 1978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9">
            <a:hlinkClick r:id="" action="ppaction://hlinkshowjump?jump=firstslide"/>
          </p:cNvPr>
          <p:cNvSpPr/>
          <p:nvPr/>
        </p:nvSpPr>
        <p:spPr>
          <a:xfrm>
            <a:off x="18921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9">
            <a:hlinkClick r:id="" action="ppaction://hlinkshowjump?jump=firstslide"/>
          </p:cNvPr>
          <p:cNvSpPr txBox="1"/>
          <p:nvPr/>
        </p:nvSpPr>
        <p:spPr>
          <a:xfrm>
            <a:off x="2263155"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Home</a:t>
            </a:r>
            <a:endParaRPr>
              <a:solidFill>
                <a:schemeClr val="dk1"/>
              </a:solidFill>
              <a:latin typeface="Dosis"/>
              <a:ea typeface="Dosis"/>
              <a:cs typeface="Dosis"/>
              <a:sym typeface="Dosis"/>
            </a:endParaRPr>
          </a:p>
        </p:txBody>
      </p:sp>
      <p:sp>
        <p:nvSpPr>
          <p:cNvPr id="2620" name="Google Shape;2620;p49">
            <a:hlinkClick r:id="" action="ppaction://noaction"/>
          </p:cNvPr>
          <p:cNvSpPr/>
          <p:nvPr/>
        </p:nvSpPr>
        <p:spPr>
          <a:xfrm>
            <a:off x="29808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9">
            <a:hlinkClick r:id="" action="ppaction://noaction"/>
          </p:cNvPr>
          <p:cNvSpPr txBox="1"/>
          <p:nvPr/>
        </p:nvSpPr>
        <p:spPr>
          <a:xfrm>
            <a:off x="3351854"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Game</a:t>
            </a:r>
            <a:endParaRPr>
              <a:solidFill>
                <a:schemeClr val="dk1"/>
              </a:solidFill>
              <a:latin typeface="Dosis"/>
              <a:ea typeface="Dosis"/>
              <a:cs typeface="Dosis"/>
              <a:sym typeface="Dosis"/>
            </a:endParaRPr>
          </a:p>
        </p:txBody>
      </p:sp>
      <p:sp>
        <p:nvSpPr>
          <p:cNvPr id="2622" name="Google Shape;2622;p49">
            <a:hlinkClick r:id="" action="ppaction://noaction"/>
          </p:cNvPr>
          <p:cNvSpPr/>
          <p:nvPr/>
        </p:nvSpPr>
        <p:spPr>
          <a:xfrm>
            <a:off x="40695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9">
            <a:hlinkClick r:id="" action="ppaction://noaction"/>
          </p:cNvPr>
          <p:cNvSpPr txBox="1"/>
          <p:nvPr/>
        </p:nvSpPr>
        <p:spPr>
          <a:xfrm>
            <a:off x="4440552"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Tools</a:t>
            </a:r>
            <a:endParaRPr>
              <a:solidFill>
                <a:schemeClr val="dk1"/>
              </a:solidFill>
              <a:latin typeface="Dosis"/>
              <a:ea typeface="Dosis"/>
              <a:cs typeface="Dosis"/>
              <a:sym typeface="Dosis"/>
            </a:endParaRPr>
          </a:p>
        </p:txBody>
      </p:sp>
      <p:sp>
        <p:nvSpPr>
          <p:cNvPr id="2624" name="Google Shape;2624;p49">
            <a:hlinkClick r:id="" action="ppaction://noaction"/>
          </p:cNvPr>
          <p:cNvSpPr/>
          <p:nvPr/>
        </p:nvSpPr>
        <p:spPr>
          <a:xfrm>
            <a:off x="51582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9">
            <a:hlinkClick r:id="" action="ppaction://noaction"/>
          </p:cNvPr>
          <p:cNvSpPr txBox="1"/>
          <p:nvPr/>
        </p:nvSpPr>
        <p:spPr>
          <a:xfrm>
            <a:off x="5529251"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Facts</a:t>
            </a:r>
            <a:endParaRPr>
              <a:solidFill>
                <a:schemeClr val="dk1"/>
              </a:solidFill>
              <a:latin typeface="Dosis"/>
              <a:ea typeface="Dosis"/>
              <a:cs typeface="Dosis"/>
              <a:sym typeface="Dosis"/>
            </a:endParaRPr>
          </a:p>
        </p:txBody>
      </p:sp>
      <p:sp>
        <p:nvSpPr>
          <p:cNvPr id="2626" name="Google Shape;2626;p49">
            <a:hlinkClick r:id="" action="ppaction://noaction"/>
          </p:cNvPr>
          <p:cNvSpPr/>
          <p:nvPr/>
        </p:nvSpPr>
        <p:spPr>
          <a:xfrm>
            <a:off x="62469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9">
            <a:hlinkClick r:id="" action="ppaction://noaction"/>
          </p:cNvPr>
          <p:cNvSpPr txBox="1"/>
          <p:nvPr/>
        </p:nvSpPr>
        <p:spPr>
          <a:xfrm>
            <a:off x="6617950" y="4666375"/>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Team</a:t>
            </a:r>
            <a:endParaRPr>
              <a:solidFill>
                <a:schemeClr val="dk1"/>
              </a:solidFill>
              <a:latin typeface="Dosis"/>
              <a:ea typeface="Dosis"/>
              <a:cs typeface="Dosis"/>
              <a:sym typeface="Dosis"/>
            </a:endParaRPr>
          </a:p>
        </p:txBody>
      </p:sp>
      <p:sp>
        <p:nvSpPr>
          <p:cNvPr id="2628" name="Google Shape;2628;p49">
            <a:hlinkClick r:id="" action="ppaction://hlinkshowjump?jump=previousslide"/>
          </p:cNvPr>
          <p:cNvSpPr/>
          <p:nvPr/>
        </p:nvSpPr>
        <p:spPr>
          <a:xfrm>
            <a:off x="1375194" y="4589280"/>
            <a:ext cx="4176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9">
            <a:hlinkClick r:id="" action="ppaction://hlinkshowjump?jump=previousslide"/>
          </p:cNvPr>
          <p:cNvSpPr/>
          <p:nvPr/>
        </p:nvSpPr>
        <p:spPr>
          <a:xfrm>
            <a:off x="1454268" y="4701855"/>
            <a:ext cx="243900" cy="122100"/>
          </a:xfrm>
          <a:prstGeom prst="leftArrow">
            <a:avLst>
              <a:gd name="adj1" fmla="val 50000"/>
              <a:gd name="adj2" fmla="val 7870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9">
            <a:hlinkClick r:id="" action="ppaction://hlinkshowjump?jump=nextslide"/>
          </p:cNvPr>
          <p:cNvSpPr/>
          <p:nvPr/>
        </p:nvSpPr>
        <p:spPr>
          <a:xfrm>
            <a:off x="7335669" y="4589280"/>
            <a:ext cx="4176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9">
            <a:hlinkClick r:id="" action="ppaction://hlinkshowjump?jump=nextslide"/>
          </p:cNvPr>
          <p:cNvSpPr/>
          <p:nvPr/>
        </p:nvSpPr>
        <p:spPr>
          <a:xfrm>
            <a:off x="7416418" y="4701843"/>
            <a:ext cx="243900" cy="122100"/>
          </a:xfrm>
          <a:prstGeom prst="rightArrow">
            <a:avLst>
              <a:gd name="adj1" fmla="val 50000"/>
              <a:gd name="adj2" fmla="val 7741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2" name="Google Shape;2632;p49"/>
          <p:cNvGrpSpPr/>
          <p:nvPr/>
        </p:nvGrpSpPr>
        <p:grpSpPr>
          <a:xfrm>
            <a:off x="1992121" y="4623314"/>
            <a:ext cx="159899" cy="279351"/>
            <a:chOff x="2000128" y="4623314"/>
            <a:chExt cx="159899" cy="279351"/>
          </a:xfrm>
        </p:grpSpPr>
        <p:sp>
          <p:nvSpPr>
            <p:cNvPr id="2633" name="Google Shape;2633;p49"/>
            <p:cNvSpPr/>
            <p:nvPr/>
          </p:nvSpPr>
          <p:spPr>
            <a:xfrm>
              <a:off x="2000128" y="4623314"/>
              <a:ext cx="159899" cy="279351"/>
            </a:xfrm>
            <a:custGeom>
              <a:avLst/>
              <a:gdLst/>
              <a:ahLst/>
              <a:cxnLst/>
              <a:rect l="l" t="t" r="r" b="b"/>
              <a:pathLst>
                <a:path w="24154" h="42214" extrusionOk="0">
                  <a:moveTo>
                    <a:pt x="4353" y="1"/>
                  </a:moveTo>
                  <a:lnTo>
                    <a:pt x="0" y="2527"/>
                  </a:lnTo>
                  <a:lnTo>
                    <a:pt x="0" y="29358"/>
                  </a:lnTo>
                  <a:lnTo>
                    <a:pt x="8001" y="42213"/>
                  </a:lnTo>
                  <a:lnTo>
                    <a:pt x="20909" y="41429"/>
                  </a:lnTo>
                  <a:lnTo>
                    <a:pt x="24154" y="38269"/>
                  </a:lnTo>
                  <a:lnTo>
                    <a:pt x="24154" y="11431"/>
                  </a:lnTo>
                  <a:lnTo>
                    <a:pt x="11932" y="7065"/>
                  </a:lnTo>
                  <a:lnTo>
                    <a:pt x="4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9"/>
            <p:cNvSpPr/>
            <p:nvPr/>
          </p:nvSpPr>
          <p:spPr>
            <a:xfrm>
              <a:off x="2053088" y="4689396"/>
              <a:ext cx="85458" cy="213269"/>
            </a:xfrm>
            <a:custGeom>
              <a:avLst/>
              <a:gdLst/>
              <a:ahLst/>
              <a:cxnLst/>
              <a:rect l="l" t="t" r="r" b="b"/>
              <a:pathLst>
                <a:path w="12909" h="32228" extrusionOk="0">
                  <a:moveTo>
                    <a:pt x="1" y="1"/>
                  </a:moveTo>
                  <a:lnTo>
                    <a:pt x="1" y="32227"/>
                  </a:lnTo>
                  <a:lnTo>
                    <a:pt x="12909" y="31443"/>
                  </a:lnTo>
                  <a:lnTo>
                    <a:pt x="12909" y="461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9"/>
            <p:cNvSpPr/>
            <p:nvPr/>
          </p:nvSpPr>
          <p:spPr>
            <a:xfrm>
              <a:off x="2000128" y="4623314"/>
              <a:ext cx="159899" cy="96602"/>
            </a:xfrm>
            <a:custGeom>
              <a:avLst/>
              <a:gdLst/>
              <a:ahLst/>
              <a:cxnLst/>
              <a:rect l="l" t="t" r="r" b="b"/>
              <a:pathLst>
                <a:path w="24154" h="14598" extrusionOk="0">
                  <a:moveTo>
                    <a:pt x="4353" y="1"/>
                  </a:moveTo>
                  <a:lnTo>
                    <a:pt x="0" y="2527"/>
                  </a:lnTo>
                  <a:lnTo>
                    <a:pt x="8001" y="9987"/>
                  </a:lnTo>
                  <a:lnTo>
                    <a:pt x="20909" y="14597"/>
                  </a:lnTo>
                  <a:lnTo>
                    <a:pt x="24154" y="11431"/>
                  </a:lnTo>
                  <a:lnTo>
                    <a:pt x="11932" y="7065"/>
                  </a:lnTo>
                  <a:lnTo>
                    <a:pt x="4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9"/>
            <p:cNvSpPr/>
            <p:nvPr/>
          </p:nvSpPr>
          <p:spPr>
            <a:xfrm>
              <a:off x="2008205" y="4658975"/>
              <a:ext cx="121914" cy="229680"/>
            </a:xfrm>
            <a:custGeom>
              <a:avLst/>
              <a:gdLst/>
              <a:ahLst/>
              <a:cxnLst/>
              <a:rect l="l" t="t" r="r" b="b"/>
              <a:pathLst>
                <a:path w="18416" h="34708" extrusionOk="0">
                  <a:moveTo>
                    <a:pt x="0" y="0"/>
                  </a:moveTo>
                  <a:lnTo>
                    <a:pt x="0" y="23448"/>
                  </a:lnTo>
                  <a:lnTo>
                    <a:pt x="6754" y="34707"/>
                  </a:lnTo>
                  <a:lnTo>
                    <a:pt x="18416" y="33856"/>
                  </a:lnTo>
                  <a:lnTo>
                    <a:pt x="18416" y="10567"/>
                  </a:lnTo>
                  <a:lnTo>
                    <a:pt x="6754" y="629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9"/>
            <p:cNvSpPr/>
            <p:nvPr/>
          </p:nvSpPr>
          <p:spPr>
            <a:xfrm>
              <a:off x="2008205" y="4658975"/>
              <a:ext cx="44718" cy="229680"/>
            </a:xfrm>
            <a:custGeom>
              <a:avLst/>
              <a:gdLst/>
              <a:ahLst/>
              <a:cxnLst/>
              <a:rect l="l" t="t" r="r" b="b"/>
              <a:pathLst>
                <a:path w="6755" h="34708" extrusionOk="0">
                  <a:moveTo>
                    <a:pt x="0" y="0"/>
                  </a:moveTo>
                  <a:lnTo>
                    <a:pt x="0" y="23448"/>
                  </a:lnTo>
                  <a:lnTo>
                    <a:pt x="6754" y="34707"/>
                  </a:lnTo>
                  <a:lnTo>
                    <a:pt x="6754" y="629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49"/>
          <p:cNvGrpSpPr/>
          <p:nvPr/>
        </p:nvGrpSpPr>
        <p:grpSpPr>
          <a:xfrm>
            <a:off x="5246843" y="4644827"/>
            <a:ext cx="206281" cy="241552"/>
            <a:chOff x="5254850" y="4644827"/>
            <a:chExt cx="206281" cy="241552"/>
          </a:xfrm>
        </p:grpSpPr>
        <p:sp>
          <p:nvSpPr>
            <p:cNvPr id="2639" name="Google Shape;2639;p49"/>
            <p:cNvSpPr/>
            <p:nvPr/>
          </p:nvSpPr>
          <p:spPr>
            <a:xfrm>
              <a:off x="5254850" y="4644827"/>
              <a:ext cx="206281" cy="241552"/>
            </a:xfrm>
            <a:custGeom>
              <a:avLst/>
              <a:gdLst/>
              <a:ahLst/>
              <a:cxnLst/>
              <a:rect l="l" t="t" r="r" b="b"/>
              <a:pathLst>
                <a:path w="13384" h="15675" extrusionOk="0">
                  <a:moveTo>
                    <a:pt x="5281" y="0"/>
                  </a:moveTo>
                  <a:cubicBezTo>
                    <a:pt x="5199" y="0"/>
                    <a:pt x="5119" y="3"/>
                    <a:pt x="5040" y="9"/>
                  </a:cubicBezTo>
                  <a:cubicBezTo>
                    <a:pt x="4928" y="16"/>
                    <a:pt x="4809" y="29"/>
                    <a:pt x="4703" y="49"/>
                  </a:cubicBezTo>
                  <a:cubicBezTo>
                    <a:pt x="4697" y="49"/>
                    <a:pt x="4690" y="55"/>
                    <a:pt x="4684" y="55"/>
                  </a:cubicBezTo>
                  <a:cubicBezTo>
                    <a:pt x="4360" y="115"/>
                    <a:pt x="4064" y="220"/>
                    <a:pt x="3793" y="379"/>
                  </a:cubicBezTo>
                  <a:lnTo>
                    <a:pt x="1696" y="1599"/>
                  </a:lnTo>
                  <a:cubicBezTo>
                    <a:pt x="1689" y="1605"/>
                    <a:pt x="1682" y="1605"/>
                    <a:pt x="1676" y="1612"/>
                  </a:cubicBezTo>
                  <a:cubicBezTo>
                    <a:pt x="1663" y="1619"/>
                    <a:pt x="1649" y="1625"/>
                    <a:pt x="1643" y="1632"/>
                  </a:cubicBezTo>
                  <a:cubicBezTo>
                    <a:pt x="1610" y="1645"/>
                    <a:pt x="1584" y="1665"/>
                    <a:pt x="1557" y="1685"/>
                  </a:cubicBezTo>
                  <a:cubicBezTo>
                    <a:pt x="1531" y="1698"/>
                    <a:pt x="1504" y="1718"/>
                    <a:pt x="1471" y="1737"/>
                  </a:cubicBezTo>
                  <a:cubicBezTo>
                    <a:pt x="1445" y="1757"/>
                    <a:pt x="1419" y="1777"/>
                    <a:pt x="1399" y="1790"/>
                  </a:cubicBezTo>
                  <a:cubicBezTo>
                    <a:pt x="1366" y="1816"/>
                    <a:pt x="1333" y="1843"/>
                    <a:pt x="1300" y="1869"/>
                  </a:cubicBezTo>
                  <a:cubicBezTo>
                    <a:pt x="1267" y="1889"/>
                    <a:pt x="1241" y="1915"/>
                    <a:pt x="1214" y="1942"/>
                  </a:cubicBezTo>
                  <a:cubicBezTo>
                    <a:pt x="1188" y="1962"/>
                    <a:pt x="1161" y="1988"/>
                    <a:pt x="1135" y="2014"/>
                  </a:cubicBezTo>
                  <a:cubicBezTo>
                    <a:pt x="1109" y="2041"/>
                    <a:pt x="1082" y="2067"/>
                    <a:pt x="1049" y="2093"/>
                  </a:cubicBezTo>
                  <a:cubicBezTo>
                    <a:pt x="970" y="2179"/>
                    <a:pt x="891" y="2272"/>
                    <a:pt x="818" y="2370"/>
                  </a:cubicBezTo>
                  <a:cubicBezTo>
                    <a:pt x="779" y="2430"/>
                    <a:pt x="733" y="2489"/>
                    <a:pt x="693" y="2549"/>
                  </a:cubicBezTo>
                  <a:cubicBezTo>
                    <a:pt x="673" y="2582"/>
                    <a:pt x="654" y="2615"/>
                    <a:pt x="634" y="2648"/>
                  </a:cubicBezTo>
                  <a:cubicBezTo>
                    <a:pt x="614" y="2687"/>
                    <a:pt x="588" y="2720"/>
                    <a:pt x="568" y="2753"/>
                  </a:cubicBezTo>
                  <a:cubicBezTo>
                    <a:pt x="561" y="2773"/>
                    <a:pt x="555" y="2786"/>
                    <a:pt x="548" y="2799"/>
                  </a:cubicBezTo>
                  <a:cubicBezTo>
                    <a:pt x="535" y="2819"/>
                    <a:pt x="522" y="2845"/>
                    <a:pt x="508" y="2872"/>
                  </a:cubicBezTo>
                  <a:cubicBezTo>
                    <a:pt x="495" y="2892"/>
                    <a:pt x="489" y="2918"/>
                    <a:pt x="475" y="2938"/>
                  </a:cubicBezTo>
                  <a:cubicBezTo>
                    <a:pt x="462" y="2964"/>
                    <a:pt x="449" y="2990"/>
                    <a:pt x="442" y="3017"/>
                  </a:cubicBezTo>
                  <a:cubicBezTo>
                    <a:pt x="429" y="3043"/>
                    <a:pt x="416" y="3070"/>
                    <a:pt x="403" y="3103"/>
                  </a:cubicBezTo>
                  <a:cubicBezTo>
                    <a:pt x="390" y="3136"/>
                    <a:pt x="370" y="3169"/>
                    <a:pt x="357" y="3208"/>
                  </a:cubicBezTo>
                  <a:cubicBezTo>
                    <a:pt x="344" y="3241"/>
                    <a:pt x="337" y="3274"/>
                    <a:pt x="324" y="3307"/>
                  </a:cubicBezTo>
                  <a:cubicBezTo>
                    <a:pt x="317" y="3320"/>
                    <a:pt x="311" y="3340"/>
                    <a:pt x="304" y="3360"/>
                  </a:cubicBezTo>
                  <a:cubicBezTo>
                    <a:pt x="278" y="3426"/>
                    <a:pt x="258" y="3492"/>
                    <a:pt x="238" y="3564"/>
                  </a:cubicBezTo>
                  <a:cubicBezTo>
                    <a:pt x="231" y="3584"/>
                    <a:pt x="225" y="3610"/>
                    <a:pt x="218" y="3630"/>
                  </a:cubicBezTo>
                  <a:cubicBezTo>
                    <a:pt x="212" y="3657"/>
                    <a:pt x="205" y="3676"/>
                    <a:pt x="198" y="3703"/>
                  </a:cubicBezTo>
                  <a:cubicBezTo>
                    <a:pt x="192" y="3716"/>
                    <a:pt x="192" y="3729"/>
                    <a:pt x="185" y="3749"/>
                  </a:cubicBezTo>
                  <a:cubicBezTo>
                    <a:pt x="179" y="3782"/>
                    <a:pt x="165" y="3822"/>
                    <a:pt x="159" y="3861"/>
                  </a:cubicBezTo>
                  <a:cubicBezTo>
                    <a:pt x="152" y="3907"/>
                    <a:pt x="139" y="3947"/>
                    <a:pt x="132" y="3993"/>
                  </a:cubicBezTo>
                  <a:cubicBezTo>
                    <a:pt x="126" y="4033"/>
                    <a:pt x="113" y="4079"/>
                    <a:pt x="106" y="4118"/>
                  </a:cubicBezTo>
                  <a:cubicBezTo>
                    <a:pt x="99" y="4158"/>
                    <a:pt x="93" y="4191"/>
                    <a:pt x="93" y="4224"/>
                  </a:cubicBezTo>
                  <a:cubicBezTo>
                    <a:pt x="86" y="4244"/>
                    <a:pt x="86" y="4263"/>
                    <a:pt x="80" y="4283"/>
                  </a:cubicBezTo>
                  <a:lnTo>
                    <a:pt x="73" y="4356"/>
                  </a:lnTo>
                  <a:cubicBezTo>
                    <a:pt x="66" y="4395"/>
                    <a:pt x="60" y="4435"/>
                    <a:pt x="53" y="4475"/>
                  </a:cubicBezTo>
                  <a:cubicBezTo>
                    <a:pt x="53" y="4521"/>
                    <a:pt x="47" y="4567"/>
                    <a:pt x="40" y="4613"/>
                  </a:cubicBezTo>
                  <a:cubicBezTo>
                    <a:pt x="40" y="4646"/>
                    <a:pt x="34" y="4686"/>
                    <a:pt x="34" y="4719"/>
                  </a:cubicBezTo>
                  <a:cubicBezTo>
                    <a:pt x="34" y="4752"/>
                    <a:pt x="27" y="4778"/>
                    <a:pt x="27" y="4804"/>
                  </a:cubicBezTo>
                  <a:cubicBezTo>
                    <a:pt x="27" y="4850"/>
                    <a:pt x="20" y="4890"/>
                    <a:pt x="20" y="4936"/>
                  </a:cubicBezTo>
                  <a:cubicBezTo>
                    <a:pt x="20" y="4976"/>
                    <a:pt x="20" y="5015"/>
                    <a:pt x="20" y="5055"/>
                  </a:cubicBezTo>
                  <a:cubicBezTo>
                    <a:pt x="14" y="5114"/>
                    <a:pt x="14" y="5167"/>
                    <a:pt x="14" y="5220"/>
                  </a:cubicBezTo>
                  <a:cubicBezTo>
                    <a:pt x="1" y="8782"/>
                    <a:pt x="2507" y="13115"/>
                    <a:pt x="5607" y="14902"/>
                  </a:cubicBezTo>
                  <a:cubicBezTo>
                    <a:pt x="5660" y="14935"/>
                    <a:pt x="5712" y="14968"/>
                    <a:pt x="5765" y="14995"/>
                  </a:cubicBezTo>
                  <a:cubicBezTo>
                    <a:pt x="5818" y="15021"/>
                    <a:pt x="5871" y="15047"/>
                    <a:pt x="5924" y="15074"/>
                  </a:cubicBezTo>
                  <a:cubicBezTo>
                    <a:pt x="5943" y="15087"/>
                    <a:pt x="5963" y="15100"/>
                    <a:pt x="5983" y="15107"/>
                  </a:cubicBezTo>
                  <a:cubicBezTo>
                    <a:pt x="6082" y="15160"/>
                    <a:pt x="6181" y="15206"/>
                    <a:pt x="6280" y="15245"/>
                  </a:cubicBezTo>
                  <a:cubicBezTo>
                    <a:pt x="6332" y="15272"/>
                    <a:pt x="6385" y="15292"/>
                    <a:pt x="6438" y="15311"/>
                  </a:cubicBezTo>
                  <a:cubicBezTo>
                    <a:pt x="6438" y="15318"/>
                    <a:pt x="6445" y="15318"/>
                    <a:pt x="6451" y="15318"/>
                  </a:cubicBezTo>
                  <a:cubicBezTo>
                    <a:pt x="6497" y="15338"/>
                    <a:pt x="6544" y="15357"/>
                    <a:pt x="6590" y="15377"/>
                  </a:cubicBezTo>
                  <a:lnTo>
                    <a:pt x="6596" y="15377"/>
                  </a:lnTo>
                  <a:cubicBezTo>
                    <a:pt x="6656" y="15397"/>
                    <a:pt x="6708" y="15417"/>
                    <a:pt x="6761" y="15437"/>
                  </a:cubicBezTo>
                  <a:cubicBezTo>
                    <a:pt x="6860" y="15470"/>
                    <a:pt x="6959" y="15496"/>
                    <a:pt x="7051" y="15522"/>
                  </a:cubicBezTo>
                  <a:cubicBezTo>
                    <a:pt x="7071" y="15529"/>
                    <a:pt x="7091" y="15536"/>
                    <a:pt x="7111" y="15536"/>
                  </a:cubicBezTo>
                  <a:cubicBezTo>
                    <a:pt x="7197" y="15562"/>
                    <a:pt x="7289" y="15582"/>
                    <a:pt x="7375" y="15595"/>
                  </a:cubicBezTo>
                  <a:cubicBezTo>
                    <a:pt x="7394" y="15602"/>
                    <a:pt x="7421" y="15608"/>
                    <a:pt x="7441" y="15608"/>
                  </a:cubicBezTo>
                  <a:cubicBezTo>
                    <a:pt x="7474" y="15615"/>
                    <a:pt x="7507" y="15621"/>
                    <a:pt x="7533" y="15628"/>
                  </a:cubicBezTo>
                  <a:cubicBezTo>
                    <a:pt x="7573" y="15635"/>
                    <a:pt x="7612" y="15641"/>
                    <a:pt x="7645" y="15641"/>
                  </a:cubicBezTo>
                  <a:lnTo>
                    <a:pt x="7658" y="15641"/>
                  </a:lnTo>
                  <a:cubicBezTo>
                    <a:pt x="7678" y="15648"/>
                    <a:pt x="7704" y="15648"/>
                    <a:pt x="7731" y="15654"/>
                  </a:cubicBezTo>
                  <a:cubicBezTo>
                    <a:pt x="7751" y="15654"/>
                    <a:pt x="7770" y="15654"/>
                    <a:pt x="7790" y="15661"/>
                  </a:cubicBezTo>
                  <a:lnTo>
                    <a:pt x="7797" y="15661"/>
                  </a:lnTo>
                  <a:cubicBezTo>
                    <a:pt x="7823" y="15661"/>
                    <a:pt x="7850" y="15661"/>
                    <a:pt x="7876" y="15667"/>
                  </a:cubicBezTo>
                  <a:lnTo>
                    <a:pt x="7889" y="15667"/>
                  </a:lnTo>
                  <a:cubicBezTo>
                    <a:pt x="7948" y="15667"/>
                    <a:pt x="8001" y="15674"/>
                    <a:pt x="8061" y="15674"/>
                  </a:cubicBezTo>
                  <a:lnTo>
                    <a:pt x="8245" y="15674"/>
                  </a:lnTo>
                  <a:cubicBezTo>
                    <a:pt x="8278" y="15667"/>
                    <a:pt x="8318" y="15667"/>
                    <a:pt x="8351" y="15667"/>
                  </a:cubicBezTo>
                  <a:cubicBezTo>
                    <a:pt x="8377" y="15667"/>
                    <a:pt x="8404" y="15661"/>
                    <a:pt x="8430" y="15661"/>
                  </a:cubicBezTo>
                  <a:cubicBezTo>
                    <a:pt x="8456" y="15661"/>
                    <a:pt x="8483" y="15654"/>
                    <a:pt x="8509" y="15654"/>
                  </a:cubicBezTo>
                  <a:cubicBezTo>
                    <a:pt x="8555" y="15648"/>
                    <a:pt x="8608" y="15641"/>
                    <a:pt x="8661" y="15628"/>
                  </a:cubicBezTo>
                  <a:cubicBezTo>
                    <a:pt x="8681" y="15628"/>
                    <a:pt x="8707" y="15621"/>
                    <a:pt x="8733" y="15615"/>
                  </a:cubicBezTo>
                  <a:cubicBezTo>
                    <a:pt x="8766" y="15608"/>
                    <a:pt x="8799" y="15602"/>
                    <a:pt x="8832" y="15595"/>
                  </a:cubicBezTo>
                  <a:cubicBezTo>
                    <a:pt x="8892" y="15582"/>
                    <a:pt x="8951" y="15562"/>
                    <a:pt x="9017" y="15549"/>
                  </a:cubicBezTo>
                  <a:cubicBezTo>
                    <a:pt x="9083" y="15529"/>
                    <a:pt x="9149" y="15503"/>
                    <a:pt x="9215" y="15476"/>
                  </a:cubicBezTo>
                  <a:lnTo>
                    <a:pt x="9294" y="15443"/>
                  </a:lnTo>
                  <a:cubicBezTo>
                    <a:pt x="9353" y="15423"/>
                    <a:pt x="9406" y="15397"/>
                    <a:pt x="9466" y="15364"/>
                  </a:cubicBezTo>
                  <a:cubicBezTo>
                    <a:pt x="9492" y="15351"/>
                    <a:pt x="9525" y="15338"/>
                    <a:pt x="9551" y="15318"/>
                  </a:cubicBezTo>
                  <a:cubicBezTo>
                    <a:pt x="9571" y="15311"/>
                    <a:pt x="9591" y="15298"/>
                    <a:pt x="9611" y="15285"/>
                  </a:cubicBezTo>
                  <a:cubicBezTo>
                    <a:pt x="9624" y="15278"/>
                    <a:pt x="9644" y="15272"/>
                    <a:pt x="9657" y="15259"/>
                  </a:cubicBezTo>
                  <a:lnTo>
                    <a:pt x="11741" y="14052"/>
                  </a:lnTo>
                  <a:cubicBezTo>
                    <a:pt x="12744" y="13465"/>
                    <a:pt x="13370" y="12225"/>
                    <a:pt x="13377" y="10450"/>
                  </a:cubicBezTo>
                  <a:cubicBezTo>
                    <a:pt x="13383" y="7337"/>
                    <a:pt x="11464" y="3624"/>
                    <a:pt x="8905" y="1546"/>
                  </a:cubicBezTo>
                  <a:cubicBezTo>
                    <a:pt x="8786" y="1447"/>
                    <a:pt x="8661" y="1355"/>
                    <a:pt x="8542" y="1262"/>
                  </a:cubicBezTo>
                  <a:cubicBezTo>
                    <a:pt x="8410" y="1170"/>
                    <a:pt x="8278" y="1078"/>
                    <a:pt x="8146" y="992"/>
                  </a:cubicBezTo>
                  <a:cubicBezTo>
                    <a:pt x="8127" y="979"/>
                    <a:pt x="8113" y="972"/>
                    <a:pt x="8100" y="966"/>
                  </a:cubicBezTo>
                  <a:cubicBezTo>
                    <a:pt x="7995" y="893"/>
                    <a:pt x="7889" y="834"/>
                    <a:pt x="7784" y="768"/>
                  </a:cubicBezTo>
                  <a:cubicBezTo>
                    <a:pt x="7315" y="504"/>
                    <a:pt x="6860" y="306"/>
                    <a:pt x="6425" y="181"/>
                  </a:cubicBezTo>
                  <a:cubicBezTo>
                    <a:pt x="6385" y="168"/>
                    <a:pt x="6346" y="154"/>
                    <a:pt x="6306" y="141"/>
                  </a:cubicBezTo>
                  <a:lnTo>
                    <a:pt x="6135" y="207"/>
                  </a:lnTo>
                  <a:lnTo>
                    <a:pt x="6022" y="148"/>
                  </a:lnTo>
                  <a:lnTo>
                    <a:pt x="6022" y="141"/>
                  </a:lnTo>
                  <a:lnTo>
                    <a:pt x="5864" y="49"/>
                  </a:lnTo>
                  <a:cubicBezTo>
                    <a:pt x="5666" y="16"/>
                    <a:pt x="5470" y="0"/>
                    <a:pt x="5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9"/>
            <p:cNvSpPr/>
            <p:nvPr/>
          </p:nvSpPr>
          <p:spPr>
            <a:xfrm>
              <a:off x="5254958" y="4664012"/>
              <a:ext cx="173129" cy="222320"/>
            </a:xfrm>
            <a:custGeom>
              <a:avLst/>
              <a:gdLst/>
              <a:ahLst/>
              <a:cxnLst/>
              <a:rect l="l" t="t" r="r" b="b"/>
              <a:pathLst>
                <a:path w="11233" h="14427" extrusionOk="0">
                  <a:moveTo>
                    <a:pt x="3120" y="1"/>
                  </a:moveTo>
                  <a:cubicBezTo>
                    <a:pt x="1283" y="1"/>
                    <a:pt x="16" y="1457"/>
                    <a:pt x="7" y="3975"/>
                  </a:cubicBezTo>
                  <a:cubicBezTo>
                    <a:pt x="0" y="7537"/>
                    <a:pt x="2500" y="11870"/>
                    <a:pt x="5600" y="13657"/>
                  </a:cubicBezTo>
                  <a:cubicBezTo>
                    <a:pt x="6504" y="14179"/>
                    <a:pt x="7358" y="14427"/>
                    <a:pt x="8116" y="14427"/>
                  </a:cubicBezTo>
                  <a:cubicBezTo>
                    <a:pt x="9951" y="14427"/>
                    <a:pt x="11217" y="12973"/>
                    <a:pt x="11226" y="10452"/>
                  </a:cubicBezTo>
                  <a:cubicBezTo>
                    <a:pt x="11233" y="6897"/>
                    <a:pt x="8733" y="2557"/>
                    <a:pt x="5633" y="769"/>
                  </a:cubicBezTo>
                  <a:cubicBezTo>
                    <a:pt x="4731" y="248"/>
                    <a:pt x="3877" y="1"/>
                    <a:pt x="3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9"/>
            <p:cNvSpPr/>
            <p:nvPr/>
          </p:nvSpPr>
          <p:spPr>
            <a:xfrm>
              <a:off x="5270508" y="4703305"/>
              <a:ext cx="124040" cy="150741"/>
            </a:xfrm>
            <a:custGeom>
              <a:avLst/>
              <a:gdLst/>
              <a:ahLst/>
              <a:cxnLst/>
              <a:rect l="l" t="t" r="r" b="b"/>
              <a:pathLst>
                <a:path w="8048" h="9782" extrusionOk="0">
                  <a:moveTo>
                    <a:pt x="4354" y="0"/>
                  </a:moveTo>
                  <a:lnTo>
                    <a:pt x="3714" y="370"/>
                  </a:lnTo>
                  <a:lnTo>
                    <a:pt x="3041" y="2335"/>
                  </a:lnTo>
                  <a:lnTo>
                    <a:pt x="640" y="950"/>
                  </a:lnTo>
                  <a:lnTo>
                    <a:pt x="0" y="1326"/>
                  </a:lnTo>
                  <a:lnTo>
                    <a:pt x="2282" y="4558"/>
                  </a:lnTo>
                  <a:lnTo>
                    <a:pt x="1399" y="7143"/>
                  </a:lnTo>
                  <a:lnTo>
                    <a:pt x="3694" y="6550"/>
                  </a:lnTo>
                  <a:lnTo>
                    <a:pt x="5976" y="9782"/>
                  </a:lnTo>
                  <a:lnTo>
                    <a:pt x="6616" y="9412"/>
                  </a:lnTo>
                  <a:lnTo>
                    <a:pt x="5798" y="6009"/>
                  </a:lnTo>
                  <a:lnTo>
                    <a:pt x="7401" y="5600"/>
                  </a:lnTo>
                  <a:lnTo>
                    <a:pt x="8047" y="5224"/>
                  </a:lnTo>
                  <a:lnTo>
                    <a:pt x="5218" y="3595"/>
                  </a:lnTo>
                  <a:lnTo>
                    <a:pt x="43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 name="Google Shape;2642;p49"/>
          <p:cNvGrpSpPr/>
          <p:nvPr/>
        </p:nvGrpSpPr>
        <p:grpSpPr>
          <a:xfrm>
            <a:off x="4126327" y="4607105"/>
            <a:ext cx="202168" cy="279358"/>
            <a:chOff x="4134334" y="4607105"/>
            <a:chExt cx="202168" cy="279358"/>
          </a:xfrm>
        </p:grpSpPr>
        <p:sp>
          <p:nvSpPr>
            <p:cNvPr id="2643" name="Google Shape;2643;p49"/>
            <p:cNvSpPr/>
            <p:nvPr/>
          </p:nvSpPr>
          <p:spPr>
            <a:xfrm>
              <a:off x="4134334" y="4684331"/>
              <a:ext cx="202168" cy="202132"/>
            </a:xfrm>
            <a:custGeom>
              <a:avLst/>
              <a:gdLst/>
              <a:ahLst/>
              <a:cxnLst/>
              <a:rect l="l" t="t" r="r" b="b"/>
              <a:pathLst>
                <a:path w="30539" h="30545" extrusionOk="0">
                  <a:moveTo>
                    <a:pt x="15270" y="0"/>
                  </a:moveTo>
                  <a:cubicBezTo>
                    <a:pt x="6840" y="0"/>
                    <a:pt x="0" y="6840"/>
                    <a:pt x="0" y="15269"/>
                  </a:cubicBezTo>
                  <a:cubicBezTo>
                    <a:pt x="0" y="23705"/>
                    <a:pt x="6840" y="30545"/>
                    <a:pt x="15270" y="30545"/>
                  </a:cubicBezTo>
                  <a:cubicBezTo>
                    <a:pt x="23706" y="30545"/>
                    <a:pt x="30539" y="23705"/>
                    <a:pt x="30539" y="15269"/>
                  </a:cubicBezTo>
                  <a:cubicBezTo>
                    <a:pt x="30539" y="6840"/>
                    <a:pt x="23706" y="0"/>
                    <a:pt x="15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9"/>
            <p:cNvSpPr/>
            <p:nvPr/>
          </p:nvSpPr>
          <p:spPr>
            <a:xfrm>
              <a:off x="4148832" y="4723368"/>
              <a:ext cx="173219" cy="148609"/>
            </a:xfrm>
            <a:custGeom>
              <a:avLst/>
              <a:gdLst/>
              <a:ahLst/>
              <a:cxnLst/>
              <a:rect l="l" t="t" r="r" b="b"/>
              <a:pathLst>
                <a:path w="26166" h="22457" extrusionOk="0">
                  <a:moveTo>
                    <a:pt x="13044" y="1"/>
                  </a:moveTo>
                  <a:cubicBezTo>
                    <a:pt x="9749" y="1"/>
                    <a:pt x="6457" y="730"/>
                    <a:pt x="3951" y="2187"/>
                  </a:cubicBezTo>
                  <a:cubicBezTo>
                    <a:pt x="1781" y="3441"/>
                    <a:pt x="561" y="5043"/>
                    <a:pt x="277" y="6686"/>
                  </a:cubicBezTo>
                  <a:cubicBezTo>
                    <a:pt x="92" y="7550"/>
                    <a:pt x="0" y="8453"/>
                    <a:pt x="0" y="9370"/>
                  </a:cubicBezTo>
                  <a:cubicBezTo>
                    <a:pt x="0" y="16599"/>
                    <a:pt x="5857" y="22456"/>
                    <a:pt x="13080" y="22456"/>
                  </a:cubicBezTo>
                  <a:cubicBezTo>
                    <a:pt x="20309" y="22456"/>
                    <a:pt x="26166" y="16599"/>
                    <a:pt x="26166" y="9370"/>
                  </a:cubicBezTo>
                  <a:cubicBezTo>
                    <a:pt x="26166" y="8447"/>
                    <a:pt x="26067" y="7550"/>
                    <a:pt x="25889" y="6679"/>
                  </a:cubicBezTo>
                  <a:cubicBezTo>
                    <a:pt x="25585" y="5037"/>
                    <a:pt x="24339" y="3441"/>
                    <a:pt x="22162" y="2187"/>
                  </a:cubicBezTo>
                  <a:cubicBezTo>
                    <a:pt x="19639" y="730"/>
                    <a:pt x="16340" y="1"/>
                    <a:pt x="130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9"/>
            <p:cNvSpPr/>
            <p:nvPr/>
          </p:nvSpPr>
          <p:spPr>
            <a:xfrm>
              <a:off x="4148176" y="4767566"/>
              <a:ext cx="174702" cy="104411"/>
            </a:xfrm>
            <a:custGeom>
              <a:avLst/>
              <a:gdLst/>
              <a:ahLst/>
              <a:cxnLst/>
              <a:rect l="l" t="t" r="r" b="b"/>
              <a:pathLst>
                <a:path w="26390" h="15778" extrusionOk="0">
                  <a:moveTo>
                    <a:pt x="25988" y="0"/>
                  </a:moveTo>
                  <a:cubicBezTo>
                    <a:pt x="26390" y="2157"/>
                    <a:pt x="25170" y="4400"/>
                    <a:pt x="22320" y="6055"/>
                  </a:cubicBezTo>
                  <a:cubicBezTo>
                    <a:pt x="19814" y="7509"/>
                    <a:pt x="16523" y="8237"/>
                    <a:pt x="13227" y="8237"/>
                  </a:cubicBezTo>
                  <a:cubicBezTo>
                    <a:pt x="9932" y="8237"/>
                    <a:pt x="6632" y="7509"/>
                    <a:pt x="4109" y="6055"/>
                  </a:cubicBezTo>
                  <a:cubicBezTo>
                    <a:pt x="1247" y="4400"/>
                    <a:pt x="0" y="2164"/>
                    <a:pt x="376" y="7"/>
                  </a:cubicBezTo>
                  <a:lnTo>
                    <a:pt x="376" y="7"/>
                  </a:lnTo>
                  <a:cubicBezTo>
                    <a:pt x="191" y="871"/>
                    <a:pt x="99" y="1774"/>
                    <a:pt x="99" y="2691"/>
                  </a:cubicBezTo>
                  <a:cubicBezTo>
                    <a:pt x="99" y="9920"/>
                    <a:pt x="5956" y="15777"/>
                    <a:pt x="13179" y="15777"/>
                  </a:cubicBezTo>
                  <a:cubicBezTo>
                    <a:pt x="20408" y="15777"/>
                    <a:pt x="26265" y="9920"/>
                    <a:pt x="26265" y="2691"/>
                  </a:cubicBezTo>
                  <a:cubicBezTo>
                    <a:pt x="26265" y="1768"/>
                    <a:pt x="26166" y="871"/>
                    <a:pt x="259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9"/>
            <p:cNvSpPr/>
            <p:nvPr/>
          </p:nvSpPr>
          <p:spPr>
            <a:xfrm>
              <a:off x="4206333" y="4651158"/>
              <a:ext cx="58124" cy="67267"/>
            </a:xfrm>
            <a:custGeom>
              <a:avLst/>
              <a:gdLst/>
              <a:ahLst/>
              <a:cxnLst/>
              <a:rect l="l" t="t" r="r" b="b"/>
              <a:pathLst>
                <a:path w="8780" h="10165" extrusionOk="0">
                  <a:moveTo>
                    <a:pt x="1" y="0"/>
                  </a:moveTo>
                  <a:lnTo>
                    <a:pt x="1" y="8001"/>
                  </a:lnTo>
                  <a:cubicBezTo>
                    <a:pt x="1" y="8542"/>
                    <a:pt x="324" y="9083"/>
                    <a:pt x="1155" y="9505"/>
                  </a:cubicBezTo>
                  <a:cubicBezTo>
                    <a:pt x="2022" y="9944"/>
                    <a:pt x="3173" y="10165"/>
                    <a:pt x="4322" y="10165"/>
                  </a:cubicBezTo>
                  <a:cubicBezTo>
                    <a:pt x="5419" y="10165"/>
                    <a:pt x="6515" y="9963"/>
                    <a:pt x="7362" y="9558"/>
                  </a:cubicBezTo>
                  <a:cubicBezTo>
                    <a:pt x="8245" y="9142"/>
                    <a:pt x="8780" y="8377"/>
                    <a:pt x="8780" y="8021"/>
                  </a:cubicBezTo>
                  <a:lnTo>
                    <a:pt x="8780" y="20"/>
                  </a:lnTo>
                  <a:cubicBezTo>
                    <a:pt x="8780" y="581"/>
                    <a:pt x="8331" y="1141"/>
                    <a:pt x="7454" y="1557"/>
                  </a:cubicBezTo>
                  <a:cubicBezTo>
                    <a:pt x="6604" y="1963"/>
                    <a:pt x="5507" y="2164"/>
                    <a:pt x="4410" y="2164"/>
                  </a:cubicBezTo>
                  <a:cubicBezTo>
                    <a:pt x="3260" y="2164"/>
                    <a:pt x="2111" y="1943"/>
                    <a:pt x="1247" y="1504"/>
                  </a:cubicBezTo>
                  <a:cubicBezTo>
                    <a:pt x="416" y="1082"/>
                    <a:pt x="1" y="54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9"/>
            <p:cNvSpPr/>
            <p:nvPr/>
          </p:nvSpPr>
          <p:spPr>
            <a:xfrm>
              <a:off x="4215330" y="4627454"/>
              <a:ext cx="40177" cy="53039"/>
            </a:xfrm>
            <a:custGeom>
              <a:avLst/>
              <a:gdLst/>
              <a:ahLst/>
              <a:cxnLst/>
              <a:rect l="l" t="t" r="r" b="b"/>
              <a:pathLst>
                <a:path w="6069" h="8015" extrusionOk="0">
                  <a:moveTo>
                    <a:pt x="3035" y="1"/>
                  </a:moveTo>
                  <a:cubicBezTo>
                    <a:pt x="2274" y="1"/>
                    <a:pt x="1513" y="166"/>
                    <a:pt x="924" y="496"/>
                  </a:cubicBezTo>
                  <a:cubicBezTo>
                    <a:pt x="310" y="839"/>
                    <a:pt x="7" y="1294"/>
                    <a:pt x="0" y="1749"/>
                  </a:cubicBezTo>
                  <a:cubicBezTo>
                    <a:pt x="0" y="1749"/>
                    <a:pt x="7" y="6313"/>
                    <a:pt x="7" y="6313"/>
                  </a:cubicBezTo>
                  <a:cubicBezTo>
                    <a:pt x="7" y="6313"/>
                    <a:pt x="7" y="6313"/>
                    <a:pt x="7" y="6313"/>
                  </a:cubicBezTo>
                  <a:cubicBezTo>
                    <a:pt x="33" y="6748"/>
                    <a:pt x="330" y="7170"/>
                    <a:pt x="898" y="7500"/>
                  </a:cubicBezTo>
                  <a:cubicBezTo>
                    <a:pt x="1491" y="7843"/>
                    <a:pt x="2268" y="8015"/>
                    <a:pt x="3044" y="8015"/>
                  </a:cubicBezTo>
                  <a:cubicBezTo>
                    <a:pt x="3819" y="8015"/>
                    <a:pt x="4594" y="7843"/>
                    <a:pt x="5185" y="7500"/>
                  </a:cubicBezTo>
                  <a:cubicBezTo>
                    <a:pt x="5739" y="7177"/>
                    <a:pt x="6029" y="6768"/>
                    <a:pt x="6062" y="6346"/>
                  </a:cubicBezTo>
                  <a:cubicBezTo>
                    <a:pt x="6062" y="6346"/>
                    <a:pt x="6062" y="6346"/>
                    <a:pt x="6062" y="6346"/>
                  </a:cubicBezTo>
                  <a:cubicBezTo>
                    <a:pt x="6062" y="6346"/>
                    <a:pt x="6069" y="1762"/>
                    <a:pt x="6069" y="1762"/>
                  </a:cubicBezTo>
                  <a:cubicBezTo>
                    <a:pt x="6069" y="1320"/>
                    <a:pt x="5785" y="878"/>
                    <a:pt x="5211" y="535"/>
                  </a:cubicBezTo>
                  <a:cubicBezTo>
                    <a:pt x="4616" y="179"/>
                    <a:pt x="3826" y="1"/>
                    <a:pt x="30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9"/>
            <p:cNvSpPr/>
            <p:nvPr/>
          </p:nvSpPr>
          <p:spPr>
            <a:xfrm>
              <a:off x="4195853" y="4615344"/>
              <a:ext cx="79169" cy="57030"/>
            </a:xfrm>
            <a:custGeom>
              <a:avLst/>
              <a:gdLst/>
              <a:ahLst/>
              <a:cxnLst/>
              <a:rect l="l" t="t" r="r" b="b"/>
              <a:pathLst>
                <a:path w="11959" h="8618" extrusionOk="0">
                  <a:moveTo>
                    <a:pt x="5958" y="1"/>
                  </a:moveTo>
                  <a:cubicBezTo>
                    <a:pt x="4514" y="1"/>
                    <a:pt x="3070" y="313"/>
                    <a:pt x="1953" y="940"/>
                  </a:cubicBezTo>
                  <a:cubicBezTo>
                    <a:pt x="1834" y="1006"/>
                    <a:pt x="1683" y="1099"/>
                    <a:pt x="1571" y="1178"/>
                  </a:cubicBezTo>
                  <a:cubicBezTo>
                    <a:pt x="1425" y="1277"/>
                    <a:pt x="1287" y="1369"/>
                    <a:pt x="1122" y="1521"/>
                  </a:cubicBezTo>
                  <a:cubicBezTo>
                    <a:pt x="759" y="1837"/>
                    <a:pt x="594" y="2068"/>
                    <a:pt x="476" y="2233"/>
                  </a:cubicBezTo>
                  <a:cubicBezTo>
                    <a:pt x="383" y="2372"/>
                    <a:pt x="298" y="2543"/>
                    <a:pt x="251" y="2636"/>
                  </a:cubicBezTo>
                  <a:cubicBezTo>
                    <a:pt x="179" y="2781"/>
                    <a:pt x="133" y="2932"/>
                    <a:pt x="113" y="2998"/>
                  </a:cubicBezTo>
                  <a:cubicBezTo>
                    <a:pt x="93" y="3058"/>
                    <a:pt x="54" y="3190"/>
                    <a:pt x="27" y="3368"/>
                  </a:cubicBezTo>
                  <a:cubicBezTo>
                    <a:pt x="7" y="3506"/>
                    <a:pt x="1" y="3605"/>
                    <a:pt x="1" y="3724"/>
                  </a:cubicBezTo>
                  <a:lnTo>
                    <a:pt x="1" y="4852"/>
                  </a:lnTo>
                  <a:cubicBezTo>
                    <a:pt x="1" y="5043"/>
                    <a:pt x="7" y="5168"/>
                    <a:pt x="67" y="5439"/>
                  </a:cubicBezTo>
                  <a:cubicBezTo>
                    <a:pt x="86" y="5524"/>
                    <a:pt x="133" y="5703"/>
                    <a:pt x="238" y="5933"/>
                  </a:cubicBezTo>
                  <a:cubicBezTo>
                    <a:pt x="311" y="6092"/>
                    <a:pt x="515" y="6487"/>
                    <a:pt x="918" y="6883"/>
                  </a:cubicBezTo>
                  <a:cubicBezTo>
                    <a:pt x="1333" y="7292"/>
                    <a:pt x="1735" y="7543"/>
                    <a:pt x="2078" y="7727"/>
                  </a:cubicBezTo>
                  <a:cubicBezTo>
                    <a:pt x="2369" y="7886"/>
                    <a:pt x="2725" y="8024"/>
                    <a:pt x="2745" y="8031"/>
                  </a:cubicBezTo>
                  <a:cubicBezTo>
                    <a:pt x="2982" y="8130"/>
                    <a:pt x="3233" y="8209"/>
                    <a:pt x="3483" y="8281"/>
                  </a:cubicBezTo>
                  <a:cubicBezTo>
                    <a:pt x="4423" y="8547"/>
                    <a:pt x="5317" y="8617"/>
                    <a:pt x="6004" y="8617"/>
                  </a:cubicBezTo>
                  <a:cubicBezTo>
                    <a:pt x="6359" y="8617"/>
                    <a:pt x="6658" y="8598"/>
                    <a:pt x="6880" y="8578"/>
                  </a:cubicBezTo>
                  <a:cubicBezTo>
                    <a:pt x="7263" y="8539"/>
                    <a:pt x="7856" y="8473"/>
                    <a:pt x="8549" y="8268"/>
                  </a:cubicBezTo>
                  <a:cubicBezTo>
                    <a:pt x="8892" y="8169"/>
                    <a:pt x="9406" y="7998"/>
                    <a:pt x="10007" y="7668"/>
                  </a:cubicBezTo>
                  <a:cubicBezTo>
                    <a:pt x="10145" y="7589"/>
                    <a:pt x="10514" y="7378"/>
                    <a:pt x="10838" y="7088"/>
                  </a:cubicBezTo>
                  <a:cubicBezTo>
                    <a:pt x="10930" y="7009"/>
                    <a:pt x="11055" y="6890"/>
                    <a:pt x="11154" y="6784"/>
                  </a:cubicBezTo>
                  <a:cubicBezTo>
                    <a:pt x="11194" y="6731"/>
                    <a:pt x="11253" y="6672"/>
                    <a:pt x="11293" y="6619"/>
                  </a:cubicBezTo>
                  <a:cubicBezTo>
                    <a:pt x="11352" y="6547"/>
                    <a:pt x="11425" y="6448"/>
                    <a:pt x="11477" y="6375"/>
                  </a:cubicBezTo>
                  <a:cubicBezTo>
                    <a:pt x="11517" y="6316"/>
                    <a:pt x="11603" y="6184"/>
                    <a:pt x="11702" y="5980"/>
                  </a:cubicBezTo>
                  <a:cubicBezTo>
                    <a:pt x="11774" y="5828"/>
                    <a:pt x="11827" y="5676"/>
                    <a:pt x="11847" y="5610"/>
                  </a:cubicBezTo>
                  <a:cubicBezTo>
                    <a:pt x="11867" y="5551"/>
                    <a:pt x="11900" y="5426"/>
                    <a:pt x="11926" y="5241"/>
                  </a:cubicBezTo>
                  <a:cubicBezTo>
                    <a:pt x="11952" y="5102"/>
                    <a:pt x="11952" y="5003"/>
                    <a:pt x="11959" y="4885"/>
                  </a:cubicBezTo>
                  <a:lnTo>
                    <a:pt x="11959" y="3757"/>
                  </a:lnTo>
                  <a:cubicBezTo>
                    <a:pt x="11959" y="3500"/>
                    <a:pt x="11919" y="3249"/>
                    <a:pt x="11847" y="3012"/>
                  </a:cubicBezTo>
                  <a:cubicBezTo>
                    <a:pt x="11814" y="2913"/>
                    <a:pt x="11721" y="2609"/>
                    <a:pt x="11491" y="2266"/>
                  </a:cubicBezTo>
                  <a:cubicBezTo>
                    <a:pt x="11293" y="1976"/>
                    <a:pt x="11082" y="1758"/>
                    <a:pt x="10937" y="1626"/>
                  </a:cubicBezTo>
                  <a:cubicBezTo>
                    <a:pt x="10890" y="1580"/>
                    <a:pt x="10745" y="1448"/>
                    <a:pt x="10561" y="1310"/>
                  </a:cubicBezTo>
                  <a:cubicBezTo>
                    <a:pt x="10435" y="1217"/>
                    <a:pt x="10264" y="1112"/>
                    <a:pt x="10132" y="1026"/>
                  </a:cubicBezTo>
                  <a:lnTo>
                    <a:pt x="10125" y="1026"/>
                  </a:lnTo>
                  <a:cubicBezTo>
                    <a:pt x="8987" y="344"/>
                    <a:pt x="7472" y="1"/>
                    <a:pt x="59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9"/>
            <p:cNvSpPr/>
            <p:nvPr/>
          </p:nvSpPr>
          <p:spPr>
            <a:xfrm>
              <a:off x="4195814" y="4639981"/>
              <a:ext cx="79208" cy="30507"/>
            </a:xfrm>
            <a:custGeom>
              <a:avLst/>
              <a:gdLst/>
              <a:ahLst/>
              <a:cxnLst/>
              <a:rect l="l" t="t" r="r" b="b"/>
              <a:pathLst>
                <a:path w="11965" h="4610" extrusionOk="0">
                  <a:moveTo>
                    <a:pt x="11965" y="34"/>
                  </a:moveTo>
                  <a:lnTo>
                    <a:pt x="11965" y="57"/>
                  </a:lnTo>
                  <a:lnTo>
                    <a:pt x="11965" y="57"/>
                  </a:lnTo>
                  <a:cubicBezTo>
                    <a:pt x="11965" y="50"/>
                    <a:pt x="11965" y="42"/>
                    <a:pt x="11965" y="34"/>
                  </a:cubicBezTo>
                  <a:close/>
                  <a:moveTo>
                    <a:pt x="7" y="1"/>
                  </a:moveTo>
                  <a:lnTo>
                    <a:pt x="7" y="1129"/>
                  </a:lnTo>
                  <a:cubicBezTo>
                    <a:pt x="0" y="1999"/>
                    <a:pt x="561" y="2877"/>
                    <a:pt x="1695" y="3549"/>
                  </a:cubicBezTo>
                  <a:cubicBezTo>
                    <a:pt x="2873" y="4255"/>
                    <a:pt x="4439" y="4609"/>
                    <a:pt x="6005" y="4609"/>
                  </a:cubicBezTo>
                  <a:cubicBezTo>
                    <a:pt x="7500" y="4609"/>
                    <a:pt x="8995" y="4286"/>
                    <a:pt x="10151" y="3635"/>
                  </a:cubicBezTo>
                  <a:cubicBezTo>
                    <a:pt x="11352" y="2962"/>
                    <a:pt x="11958" y="2065"/>
                    <a:pt x="11958" y="1162"/>
                  </a:cubicBezTo>
                  <a:lnTo>
                    <a:pt x="11965" y="57"/>
                  </a:lnTo>
                  <a:lnTo>
                    <a:pt x="11965" y="57"/>
                  </a:lnTo>
                  <a:cubicBezTo>
                    <a:pt x="11954" y="953"/>
                    <a:pt x="11348" y="1840"/>
                    <a:pt x="10151" y="2507"/>
                  </a:cubicBezTo>
                  <a:cubicBezTo>
                    <a:pt x="8995" y="3158"/>
                    <a:pt x="7500" y="3481"/>
                    <a:pt x="6005" y="3481"/>
                  </a:cubicBezTo>
                  <a:cubicBezTo>
                    <a:pt x="4439" y="3481"/>
                    <a:pt x="2873" y="3127"/>
                    <a:pt x="1695" y="2421"/>
                  </a:cubicBezTo>
                  <a:cubicBezTo>
                    <a:pt x="567" y="1749"/>
                    <a:pt x="7" y="871"/>
                    <a:pt x="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9"/>
            <p:cNvSpPr/>
            <p:nvPr/>
          </p:nvSpPr>
          <p:spPr>
            <a:xfrm>
              <a:off x="4214674" y="4607105"/>
              <a:ext cx="41574" cy="43020"/>
            </a:xfrm>
            <a:custGeom>
              <a:avLst/>
              <a:gdLst/>
              <a:ahLst/>
              <a:cxnLst/>
              <a:rect l="l" t="t" r="r" b="b"/>
              <a:pathLst>
                <a:path w="6280" h="6501" extrusionOk="0">
                  <a:moveTo>
                    <a:pt x="3124" y="1"/>
                  </a:moveTo>
                  <a:cubicBezTo>
                    <a:pt x="2322" y="1"/>
                    <a:pt x="1521" y="177"/>
                    <a:pt x="911" y="530"/>
                  </a:cubicBezTo>
                  <a:cubicBezTo>
                    <a:pt x="304" y="886"/>
                    <a:pt x="1" y="1348"/>
                    <a:pt x="1" y="1809"/>
                  </a:cubicBezTo>
                  <a:lnTo>
                    <a:pt x="1" y="4679"/>
                  </a:lnTo>
                  <a:cubicBezTo>
                    <a:pt x="1" y="5140"/>
                    <a:pt x="291" y="5615"/>
                    <a:pt x="911" y="5971"/>
                  </a:cubicBezTo>
                  <a:cubicBezTo>
                    <a:pt x="1524" y="6324"/>
                    <a:pt x="2327" y="6501"/>
                    <a:pt x="3129" y="6501"/>
                  </a:cubicBezTo>
                  <a:cubicBezTo>
                    <a:pt x="3932" y="6501"/>
                    <a:pt x="4733" y="6324"/>
                    <a:pt x="5343" y="5971"/>
                  </a:cubicBezTo>
                  <a:cubicBezTo>
                    <a:pt x="5950" y="5615"/>
                    <a:pt x="6253" y="5154"/>
                    <a:pt x="6253" y="4692"/>
                  </a:cubicBezTo>
                  <a:lnTo>
                    <a:pt x="6273" y="1823"/>
                  </a:lnTo>
                  <a:cubicBezTo>
                    <a:pt x="6273" y="1829"/>
                    <a:pt x="6273" y="1836"/>
                    <a:pt x="6273" y="1842"/>
                  </a:cubicBezTo>
                  <a:cubicBezTo>
                    <a:pt x="6280" y="1368"/>
                    <a:pt x="5970" y="893"/>
                    <a:pt x="5343" y="530"/>
                  </a:cubicBezTo>
                  <a:cubicBezTo>
                    <a:pt x="4730" y="177"/>
                    <a:pt x="3927" y="1"/>
                    <a:pt x="3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9"/>
            <p:cNvSpPr/>
            <p:nvPr/>
          </p:nvSpPr>
          <p:spPr>
            <a:xfrm>
              <a:off x="4214674" y="4619076"/>
              <a:ext cx="41534" cy="31049"/>
            </a:xfrm>
            <a:custGeom>
              <a:avLst/>
              <a:gdLst/>
              <a:ahLst/>
              <a:cxnLst/>
              <a:rect l="l" t="t" r="r" b="b"/>
              <a:pathLst>
                <a:path w="6274" h="4692" extrusionOk="0">
                  <a:moveTo>
                    <a:pt x="1" y="0"/>
                  </a:moveTo>
                  <a:lnTo>
                    <a:pt x="1" y="2870"/>
                  </a:lnTo>
                  <a:cubicBezTo>
                    <a:pt x="1" y="3338"/>
                    <a:pt x="291" y="3806"/>
                    <a:pt x="911" y="4162"/>
                  </a:cubicBezTo>
                  <a:cubicBezTo>
                    <a:pt x="1524" y="4515"/>
                    <a:pt x="2327" y="4692"/>
                    <a:pt x="3129" y="4692"/>
                  </a:cubicBezTo>
                  <a:cubicBezTo>
                    <a:pt x="3932" y="4692"/>
                    <a:pt x="4733" y="4515"/>
                    <a:pt x="5343" y="4162"/>
                  </a:cubicBezTo>
                  <a:cubicBezTo>
                    <a:pt x="5950" y="3806"/>
                    <a:pt x="6253" y="3345"/>
                    <a:pt x="6253" y="2883"/>
                  </a:cubicBezTo>
                  <a:lnTo>
                    <a:pt x="6273" y="14"/>
                  </a:lnTo>
                  <a:lnTo>
                    <a:pt x="6273" y="14"/>
                  </a:lnTo>
                  <a:cubicBezTo>
                    <a:pt x="6267" y="475"/>
                    <a:pt x="5963" y="937"/>
                    <a:pt x="5363" y="1293"/>
                  </a:cubicBezTo>
                  <a:cubicBezTo>
                    <a:pt x="4750" y="1646"/>
                    <a:pt x="3946" y="1823"/>
                    <a:pt x="3143" y="1823"/>
                  </a:cubicBezTo>
                  <a:cubicBezTo>
                    <a:pt x="2340" y="1823"/>
                    <a:pt x="1537" y="1646"/>
                    <a:pt x="924" y="1293"/>
                  </a:cubicBezTo>
                  <a:cubicBezTo>
                    <a:pt x="304" y="937"/>
                    <a:pt x="1" y="462"/>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2" name="Google Shape;2652;p49"/>
          <p:cNvSpPr/>
          <p:nvPr/>
        </p:nvSpPr>
        <p:spPr>
          <a:xfrm>
            <a:off x="6409928" y="4711739"/>
            <a:ext cx="15286" cy="8867"/>
          </a:xfrm>
          <a:custGeom>
            <a:avLst/>
            <a:gdLst/>
            <a:ahLst/>
            <a:cxnLst/>
            <a:rect l="l" t="t" r="r" b="b"/>
            <a:pathLst>
              <a:path w="2309" h="1340" extrusionOk="0">
                <a:moveTo>
                  <a:pt x="2309" y="1"/>
                </a:moveTo>
                <a:cubicBezTo>
                  <a:pt x="2276" y="1"/>
                  <a:pt x="2249" y="7"/>
                  <a:pt x="2223" y="14"/>
                </a:cubicBezTo>
                <a:cubicBezTo>
                  <a:pt x="2183" y="27"/>
                  <a:pt x="2137" y="34"/>
                  <a:pt x="2091" y="47"/>
                </a:cubicBezTo>
                <a:cubicBezTo>
                  <a:pt x="2045" y="60"/>
                  <a:pt x="1999" y="73"/>
                  <a:pt x="1959" y="86"/>
                </a:cubicBezTo>
                <a:cubicBezTo>
                  <a:pt x="1920" y="93"/>
                  <a:pt x="1887" y="106"/>
                  <a:pt x="1854" y="119"/>
                </a:cubicBezTo>
                <a:cubicBezTo>
                  <a:pt x="1827" y="126"/>
                  <a:pt x="1808" y="133"/>
                  <a:pt x="1788" y="139"/>
                </a:cubicBezTo>
                <a:cubicBezTo>
                  <a:pt x="1768" y="146"/>
                  <a:pt x="1748" y="152"/>
                  <a:pt x="1728" y="159"/>
                </a:cubicBezTo>
                <a:cubicBezTo>
                  <a:pt x="1702" y="166"/>
                  <a:pt x="1682" y="172"/>
                  <a:pt x="1656" y="185"/>
                </a:cubicBezTo>
                <a:cubicBezTo>
                  <a:pt x="1623" y="198"/>
                  <a:pt x="1583" y="212"/>
                  <a:pt x="1550" y="225"/>
                </a:cubicBezTo>
                <a:cubicBezTo>
                  <a:pt x="1511" y="245"/>
                  <a:pt x="1471" y="258"/>
                  <a:pt x="1432" y="278"/>
                </a:cubicBezTo>
                <a:cubicBezTo>
                  <a:pt x="1418" y="284"/>
                  <a:pt x="1405" y="284"/>
                  <a:pt x="1399" y="291"/>
                </a:cubicBezTo>
                <a:cubicBezTo>
                  <a:pt x="1366" y="304"/>
                  <a:pt x="1339" y="317"/>
                  <a:pt x="1306" y="337"/>
                </a:cubicBezTo>
                <a:cubicBezTo>
                  <a:pt x="1260" y="357"/>
                  <a:pt x="1214" y="383"/>
                  <a:pt x="1168" y="410"/>
                </a:cubicBezTo>
                <a:cubicBezTo>
                  <a:pt x="1128" y="429"/>
                  <a:pt x="1089" y="449"/>
                  <a:pt x="1049" y="469"/>
                </a:cubicBezTo>
                <a:cubicBezTo>
                  <a:pt x="660" y="693"/>
                  <a:pt x="310" y="983"/>
                  <a:pt x="0" y="1340"/>
                </a:cubicBezTo>
                <a:lnTo>
                  <a:pt x="2309" y="1"/>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9"/>
          <p:cNvSpPr/>
          <p:nvPr/>
        </p:nvSpPr>
        <p:spPr>
          <a:xfrm>
            <a:off x="6470839" y="4876991"/>
            <a:ext cx="748" cy="437"/>
          </a:xfrm>
          <a:custGeom>
            <a:avLst/>
            <a:gdLst/>
            <a:ahLst/>
            <a:cxnLst/>
            <a:rect l="l" t="t" r="r" b="b"/>
            <a:pathLst>
              <a:path w="113" h="66" extrusionOk="0">
                <a:moveTo>
                  <a:pt x="113" y="0"/>
                </a:moveTo>
                <a:cubicBezTo>
                  <a:pt x="73" y="20"/>
                  <a:pt x="40" y="40"/>
                  <a:pt x="0" y="66"/>
                </a:cubicBezTo>
                <a:cubicBezTo>
                  <a:pt x="14" y="59"/>
                  <a:pt x="27" y="53"/>
                  <a:pt x="40" y="46"/>
                </a:cubicBezTo>
                <a:cubicBezTo>
                  <a:pt x="47" y="40"/>
                  <a:pt x="53" y="33"/>
                  <a:pt x="53" y="33"/>
                </a:cubicBezTo>
                <a:cubicBezTo>
                  <a:pt x="66" y="26"/>
                  <a:pt x="80" y="20"/>
                  <a:pt x="93" y="13"/>
                </a:cubicBezTo>
                <a:lnTo>
                  <a:pt x="113" y="0"/>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9"/>
          <p:cNvSpPr/>
          <p:nvPr/>
        </p:nvSpPr>
        <p:spPr>
          <a:xfrm>
            <a:off x="6497385" y="4762198"/>
            <a:ext cx="1801" cy="3322"/>
          </a:xfrm>
          <a:custGeom>
            <a:avLst/>
            <a:gdLst/>
            <a:ahLst/>
            <a:cxnLst/>
            <a:rect l="l" t="t" r="r" b="b"/>
            <a:pathLst>
              <a:path w="272" h="502" extrusionOk="0">
                <a:moveTo>
                  <a:pt x="271" y="502"/>
                </a:moveTo>
                <a:cubicBezTo>
                  <a:pt x="185" y="330"/>
                  <a:pt x="93" y="165"/>
                  <a:pt x="1" y="0"/>
                </a:cubicBezTo>
                <a:cubicBezTo>
                  <a:pt x="93" y="165"/>
                  <a:pt x="185" y="330"/>
                  <a:pt x="271" y="502"/>
                </a:cubicBez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5" name="Google Shape;2655;p49"/>
          <p:cNvGrpSpPr/>
          <p:nvPr/>
        </p:nvGrpSpPr>
        <p:grpSpPr>
          <a:xfrm>
            <a:off x="6300092" y="4620438"/>
            <a:ext cx="269374" cy="279338"/>
            <a:chOff x="6314624" y="4620438"/>
            <a:chExt cx="269374" cy="279338"/>
          </a:xfrm>
        </p:grpSpPr>
        <p:sp>
          <p:nvSpPr>
            <p:cNvPr id="2656" name="Google Shape;2656;p49"/>
            <p:cNvSpPr/>
            <p:nvPr/>
          </p:nvSpPr>
          <p:spPr>
            <a:xfrm>
              <a:off x="6331306" y="4620438"/>
              <a:ext cx="252692" cy="256647"/>
            </a:xfrm>
            <a:custGeom>
              <a:avLst/>
              <a:gdLst/>
              <a:ahLst/>
              <a:cxnLst/>
              <a:rect l="l" t="t" r="r" b="b"/>
              <a:pathLst>
                <a:path w="38171" h="38783" extrusionOk="0">
                  <a:moveTo>
                    <a:pt x="18" y="6090"/>
                  </a:moveTo>
                  <a:cubicBezTo>
                    <a:pt x="12" y="6094"/>
                    <a:pt x="6" y="6097"/>
                    <a:pt x="0" y="6100"/>
                  </a:cubicBezTo>
                  <a:lnTo>
                    <a:pt x="18" y="6090"/>
                  </a:lnTo>
                  <a:close/>
                  <a:moveTo>
                    <a:pt x="11742" y="0"/>
                  </a:moveTo>
                  <a:cubicBezTo>
                    <a:pt x="10912" y="0"/>
                    <a:pt x="10159" y="196"/>
                    <a:pt x="9511" y="573"/>
                  </a:cubicBezTo>
                  <a:lnTo>
                    <a:pt x="18" y="6090"/>
                  </a:lnTo>
                  <a:lnTo>
                    <a:pt x="18" y="6090"/>
                  </a:lnTo>
                  <a:cubicBezTo>
                    <a:pt x="47" y="6074"/>
                    <a:pt x="80" y="6057"/>
                    <a:pt x="112" y="6041"/>
                  </a:cubicBezTo>
                  <a:cubicBezTo>
                    <a:pt x="152" y="6015"/>
                    <a:pt x="191" y="5995"/>
                    <a:pt x="231" y="5975"/>
                  </a:cubicBezTo>
                  <a:cubicBezTo>
                    <a:pt x="264" y="5962"/>
                    <a:pt x="290" y="5949"/>
                    <a:pt x="323" y="5929"/>
                  </a:cubicBezTo>
                  <a:cubicBezTo>
                    <a:pt x="343" y="5922"/>
                    <a:pt x="363" y="5909"/>
                    <a:pt x="383" y="5903"/>
                  </a:cubicBezTo>
                  <a:cubicBezTo>
                    <a:pt x="422" y="5889"/>
                    <a:pt x="455" y="5870"/>
                    <a:pt x="495" y="5856"/>
                  </a:cubicBezTo>
                  <a:cubicBezTo>
                    <a:pt x="521" y="5843"/>
                    <a:pt x="554" y="5837"/>
                    <a:pt x="581" y="5823"/>
                  </a:cubicBezTo>
                  <a:cubicBezTo>
                    <a:pt x="600" y="5817"/>
                    <a:pt x="620" y="5810"/>
                    <a:pt x="640" y="5804"/>
                  </a:cubicBezTo>
                  <a:cubicBezTo>
                    <a:pt x="686" y="5784"/>
                    <a:pt x="739" y="5764"/>
                    <a:pt x="792" y="5751"/>
                  </a:cubicBezTo>
                  <a:cubicBezTo>
                    <a:pt x="825" y="5738"/>
                    <a:pt x="858" y="5724"/>
                    <a:pt x="897" y="5718"/>
                  </a:cubicBezTo>
                  <a:cubicBezTo>
                    <a:pt x="930" y="5705"/>
                    <a:pt x="970" y="5698"/>
                    <a:pt x="1009" y="5685"/>
                  </a:cubicBezTo>
                  <a:cubicBezTo>
                    <a:pt x="1029" y="5678"/>
                    <a:pt x="1056" y="5672"/>
                    <a:pt x="1082" y="5665"/>
                  </a:cubicBezTo>
                  <a:cubicBezTo>
                    <a:pt x="1095" y="5665"/>
                    <a:pt x="1108" y="5658"/>
                    <a:pt x="1121" y="5658"/>
                  </a:cubicBezTo>
                  <a:cubicBezTo>
                    <a:pt x="1148" y="5652"/>
                    <a:pt x="1174" y="5645"/>
                    <a:pt x="1201" y="5639"/>
                  </a:cubicBezTo>
                  <a:cubicBezTo>
                    <a:pt x="1220" y="5639"/>
                    <a:pt x="1234" y="5632"/>
                    <a:pt x="1253" y="5632"/>
                  </a:cubicBezTo>
                  <a:cubicBezTo>
                    <a:pt x="1280" y="5626"/>
                    <a:pt x="1306" y="5619"/>
                    <a:pt x="1339" y="5612"/>
                  </a:cubicBezTo>
                  <a:cubicBezTo>
                    <a:pt x="1418" y="5599"/>
                    <a:pt x="1497" y="5586"/>
                    <a:pt x="1583" y="5573"/>
                  </a:cubicBezTo>
                  <a:cubicBezTo>
                    <a:pt x="1610" y="5573"/>
                    <a:pt x="1636" y="5566"/>
                    <a:pt x="1669" y="5566"/>
                  </a:cubicBezTo>
                  <a:cubicBezTo>
                    <a:pt x="1689" y="5560"/>
                    <a:pt x="1715" y="5560"/>
                    <a:pt x="1735" y="5560"/>
                  </a:cubicBezTo>
                  <a:cubicBezTo>
                    <a:pt x="1774" y="5553"/>
                    <a:pt x="1814" y="5546"/>
                    <a:pt x="1854" y="5546"/>
                  </a:cubicBezTo>
                  <a:cubicBezTo>
                    <a:pt x="1880" y="5546"/>
                    <a:pt x="1913" y="5540"/>
                    <a:pt x="1946" y="5540"/>
                  </a:cubicBezTo>
                  <a:cubicBezTo>
                    <a:pt x="2037" y="5535"/>
                    <a:pt x="2130" y="5532"/>
                    <a:pt x="2224" y="5532"/>
                  </a:cubicBezTo>
                  <a:cubicBezTo>
                    <a:pt x="3370" y="5532"/>
                    <a:pt x="4663" y="5908"/>
                    <a:pt x="6029" y="6701"/>
                  </a:cubicBezTo>
                  <a:cubicBezTo>
                    <a:pt x="8977" y="8402"/>
                    <a:pt x="11569" y="11634"/>
                    <a:pt x="13086" y="15137"/>
                  </a:cubicBezTo>
                  <a:cubicBezTo>
                    <a:pt x="13396" y="14780"/>
                    <a:pt x="13746" y="14490"/>
                    <a:pt x="14135" y="14266"/>
                  </a:cubicBezTo>
                  <a:cubicBezTo>
                    <a:pt x="14175" y="14246"/>
                    <a:pt x="14214" y="14226"/>
                    <a:pt x="14254" y="14207"/>
                  </a:cubicBezTo>
                  <a:cubicBezTo>
                    <a:pt x="14300" y="14180"/>
                    <a:pt x="14346" y="14154"/>
                    <a:pt x="14392" y="14134"/>
                  </a:cubicBezTo>
                  <a:cubicBezTo>
                    <a:pt x="14425" y="14114"/>
                    <a:pt x="14452" y="14101"/>
                    <a:pt x="14485" y="14088"/>
                  </a:cubicBezTo>
                  <a:cubicBezTo>
                    <a:pt x="14491" y="14081"/>
                    <a:pt x="14504" y="14081"/>
                    <a:pt x="14518" y="14075"/>
                  </a:cubicBezTo>
                  <a:cubicBezTo>
                    <a:pt x="14557" y="14055"/>
                    <a:pt x="14597" y="14042"/>
                    <a:pt x="14636" y="14022"/>
                  </a:cubicBezTo>
                  <a:cubicBezTo>
                    <a:pt x="14669" y="14009"/>
                    <a:pt x="14709" y="13995"/>
                    <a:pt x="14742" y="13982"/>
                  </a:cubicBezTo>
                  <a:cubicBezTo>
                    <a:pt x="14768" y="13969"/>
                    <a:pt x="14788" y="13963"/>
                    <a:pt x="14814" y="13956"/>
                  </a:cubicBezTo>
                  <a:cubicBezTo>
                    <a:pt x="14834" y="13949"/>
                    <a:pt x="14854" y="13943"/>
                    <a:pt x="14874" y="13936"/>
                  </a:cubicBezTo>
                  <a:cubicBezTo>
                    <a:pt x="14894" y="13930"/>
                    <a:pt x="14913" y="13923"/>
                    <a:pt x="14940" y="13916"/>
                  </a:cubicBezTo>
                  <a:cubicBezTo>
                    <a:pt x="14973" y="13903"/>
                    <a:pt x="15006" y="13890"/>
                    <a:pt x="15045" y="13883"/>
                  </a:cubicBezTo>
                  <a:cubicBezTo>
                    <a:pt x="15085" y="13870"/>
                    <a:pt x="15131" y="13857"/>
                    <a:pt x="15177" y="13844"/>
                  </a:cubicBezTo>
                  <a:cubicBezTo>
                    <a:pt x="15223" y="13831"/>
                    <a:pt x="15269" y="13824"/>
                    <a:pt x="15309" y="13811"/>
                  </a:cubicBezTo>
                  <a:cubicBezTo>
                    <a:pt x="15335" y="13804"/>
                    <a:pt x="15362" y="13798"/>
                    <a:pt x="15395" y="13798"/>
                  </a:cubicBezTo>
                  <a:cubicBezTo>
                    <a:pt x="15395" y="13791"/>
                    <a:pt x="15401" y="13791"/>
                    <a:pt x="15408" y="13791"/>
                  </a:cubicBezTo>
                  <a:cubicBezTo>
                    <a:pt x="15434" y="13784"/>
                    <a:pt x="15467" y="13778"/>
                    <a:pt x="15494" y="13778"/>
                  </a:cubicBezTo>
                  <a:cubicBezTo>
                    <a:pt x="15527" y="13771"/>
                    <a:pt x="15560" y="13765"/>
                    <a:pt x="15593" y="13758"/>
                  </a:cubicBezTo>
                  <a:lnTo>
                    <a:pt x="15612" y="13758"/>
                  </a:lnTo>
                  <a:cubicBezTo>
                    <a:pt x="15652" y="13751"/>
                    <a:pt x="15692" y="13745"/>
                    <a:pt x="15731" y="13738"/>
                  </a:cubicBezTo>
                  <a:cubicBezTo>
                    <a:pt x="15744" y="13738"/>
                    <a:pt x="15758" y="13732"/>
                    <a:pt x="15771" y="13732"/>
                  </a:cubicBezTo>
                  <a:cubicBezTo>
                    <a:pt x="15810" y="13732"/>
                    <a:pt x="15857" y="13725"/>
                    <a:pt x="15903" y="13718"/>
                  </a:cubicBezTo>
                  <a:lnTo>
                    <a:pt x="15909" y="13718"/>
                  </a:lnTo>
                  <a:cubicBezTo>
                    <a:pt x="15949" y="13718"/>
                    <a:pt x="15982" y="13712"/>
                    <a:pt x="16021" y="13712"/>
                  </a:cubicBezTo>
                  <a:cubicBezTo>
                    <a:pt x="16041" y="13712"/>
                    <a:pt x="16061" y="13705"/>
                    <a:pt x="16081" y="13705"/>
                  </a:cubicBezTo>
                  <a:lnTo>
                    <a:pt x="16180" y="13705"/>
                  </a:lnTo>
                  <a:cubicBezTo>
                    <a:pt x="16246" y="13703"/>
                    <a:pt x="16312" y="13701"/>
                    <a:pt x="16380" y="13701"/>
                  </a:cubicBezTo>
                  <a:cubicBezTo>
                    <a:pt x="17524" y="13701"/>
                    <a:pt x="18812" y="14074"/>
                    <a:pt x="20170" y="14860"/>
                  </a:cubicBezTo>
                  <a:cubicBezTo>
                    <a:pt x="21193" y="15453"/>
                    <a:pt x="22175" y="16231"/>
                    <a:pt x="23079" y="17135"/>
                  </a:cubicBezTo>
                  <a:cubicBezTo>
                    <a:pt x="23211" y="17267"/>
                    <a:pt x="23336" y="17399"/>
                    <a:pt x="23468" y="17531"/>
                  </a:cubicBezTo>
                  <a:cubicBezTo>
                    <a:pt x="23653" y="17735"/>
                    <a:pt x="23844" y="17940"/>
                    <a:pt x="24022" y="18151"/>
                  </a:cubicBezTo>
                  <a:cubicBezTo>
                    <a:pt x="24147" y="18296"/>
                    <a:pt x="24266" y="18441"/>
                    <a:pt x="24385" y="18586"/>
                  </a:cubicBezTo>
                  <a:cubicBezTo>
                    <a:pt x="24563" y="18804"/>
                    <a:pt x="24734" y="19028"/>
                    <a:pt x="24906" y="19259"/>
                  </a:cubicBezTo>
                  <a:cubicBezTo>
                    <a:pt x="24959" y="19331"/>
                    <a:pt x="25018" y="19411"/>
                    <a:pt x="25071" y="19490"/>
                  </a:cubicBezTo>
                  <a:cubicBezTo>
                    <a:pt x="25183" y="19641"/>
                    <a:pt x="25288" y="19800"/>
                    <a:pt x="25394" y="19958"/>
                  </a:cubicBezTo>
                  <a:cubicBezTo>
                    <a:pt x="25506" y="20116"/>
                    <a:pt x="25605" y="20275"/>
                    <a:pt x="25711" y="20433"/>
                  </a:cubicBezTo>
                  <a:cubicBezTo>
                    <a:pt x="25862" y="20677"/>
                    <a:pt x="26014" y="20921"/>
                    <a:pt x="26153" y="21172"/>
                  </a:cubicBezTo>
                  <a:cubicBezTo>
                    <a:pt x="26205" y="21251"/>
                    <a:pt x="26251" y="21337"/>
                    <a:pt x="26298" y="21422"/>
                  </a:cubicBezTo>
                  <a:cubicBezTo>
                    <a:pt x="26390" y="21587"/>
                    <a:pt x="26482" y="21752"/>
                    <a:pt x="26568" y="21924"/>
                  </a:cubicBezTo>
                  <a:cubicBezTo>
                    <a:pt x="26614" y="22009"/>
                    <a:pt x="26660" y="22095"/>
                    <a:pt x="26700" y="22174"/>
                  </a:cubicBezTo>
                  <a:cubicBezTo>
                    <a:pt x="26832" y="22431"/>
                    <a:pt x="26957" y="22689"/>
                    <a:pt x="27069" y="22946"/>
                  </a:cubicBezTo>
                  <a:cubicBezTo>
                    <a:pt x="27188" y="23210"/>
                    <a:pt x="27300" y="23467"/>
                    <a:pt x="27406" y="23731"/>
                  </a:cubicBezTo>
                  <a:cubicBezTo>
                    <a:pt x="28191" y="25663"/>
                    <a:pt x="28639" y="27662"/>
                    <a:pt x="28633" y="29522"/>
                  </a:cubicBezTo>
                  <a:cubicBezTo>
                    <a:pt x="28633" y="29601"/>
                    <a:pt x="28633" y="29674"/>
                    <a:pt x="28626" y="29753"/>
                  </a:cubicBezTo>
                  <a:cubicBezTo>
                    <a:pt x="28626" y="29825"/>
                    <a:pt x="28626" y="29898"/>
                    <a:pt x="28619" y="29970"/>
                  </a:cubicBezTo>
                  <a:cubicBezTo>
                    <a:pt x="28619" y="30023"/>
                    <a:pt x="28613" y="30082"/>
                    <a:pt x="28613" y="30142"/>
                  </a:cubicBezTo>
                  <a:cubicBezTo>
                    <a:pt x="28606" y="30181"/>
                    <a:pt x="28606" y="30221"/>
                    <a:pt x="28600" y="30254"/>
                  </a:cubicBezTo>
                  <a:cubicBezTo>
                    <a:pt x="28600" y="30307"/>
                    <a:pt x="28593" y="30366"/>
                    <a:pt x="28586" y="30419"/>
                  </a:cubicBezTo>
                  <a:cubicBezTo>
                    <a:pt x="28580" y="30485"/>
                    <a:pt x="28573" y="30557"/>
                    <a:pt x="28567" y="30623"/>
                  </a:cubicBezTo>
                  <a:cubicBezTo>
                    <a:pt x="28567" y="30630"/>
                    <a:pt x="28560" y="30643"/>
                    <a:pt x="28560" y="30650"/>
                  </a:cubicBezTo>
                  <a:cubicBezTo>
                    <a:pt x="28553" y="30702"/>
                    <a:pt x="28547" y="30749"/>
                    <a:pt x="28540" y="30795"/>
                  </a:cubicBezTo>
                  <a:cubicBezTo>
                    <a:pt x="28540" y="30828"/>
                    <a:pt x="28534" y="30854"/>
                    <a:pt x="28527" y="30887"/>
                  </a:cubicBezTo>
                  <a:cubicBezTo>
                    <a:pt x="28520" y="30947"/>
                    <a:pt x="28507" y="31006"/>
                    <a:pt x="28501" y="31065"/>
                  </a:cubicBezTo>
                  <a:cubicBezTo>
                    <a:pt x="28487" y="31125"/>
                    <a:pt x="28474" y="31191"/>
                    <a:pt x="28468" y="31257"/>
                  </a:cubicBezTo>
                  <a:cubicBezTo>
                    <a:pt x="28448" y="31342"/>
                    <a:pt x="28428" y="31428"/>
                    <a:pt x="28408" y="31514"/>
                  </a:cubicBezTo>
                  <a:cubicBezTo>
                    <a:pt x="28395" y="31573"/>
                    <a:pt x="28382" y="31632"/>
                    <a:pt x="28369" y="31685"/>
                  </a:cubicBezTo>
                  <a:cubicBezTo>
                    <a:pt x="28349" y="31751"/>
                    <a:pt x="28336" y="31824"/>
                    <a:pt x="28316" y="31890"/>
                  </a:cubicBezTo>
                  <a:cubicBezTo>
                    <a:pt x="28316" y="31890"/>
                    <a:pt x="28316" y="31896"/>
                    <a:pt x="28309" y="31903"/>
                  </a:cubicBezTo>
                  <a:cubicBezTo>
                    <a:pt x="28296" y="31962"/>
                    <a:pt x="28276" y="32022"/>
                    <a:pt x="28263" y="32081"/>
                  </a:cubicBezTo>
                  <a:cubicBezTo>
                    <a:pt x="28257" y="32094"/>
                    <a:pt x="28257" y="32101"/>
                    <a:pt x="28250" y="32114"/>
                  </a:cubicBezTo>
                  <a:cubicBezTo>
                    <a:pt x="28237" y="32160"/>
                    <a:pt x="28224" y="32206"/>
                    <a:pt x="28204" y="32259"/>
                  </a:cubicBezTo>
                  <a:cubicBezTo>
                    <a:pt x="28197" y="32279"/>
                    <a:pt x="28191" y="32305"/>
                    <a:pt x="28184" y="32332"/>
                  </a:cubicBezTo>
                  <a:cubicBezTo>
                    <a:pt x="28171" y="32371"/>
                    <a:pt x="28158" y="32404"/>
                    <a:pt x="28144" y="32444"/>
                  </a:cubicBezTo>
                  <a:cubicBezTo>
                    <a:pt x="28138" y="32470"/>
                    <a:pt x="28125" y="32490"/>
                    <a:pt x="28118" y="32516"/>
                  </a:cubicBezTo>
                  <a:cubicBezTo>
                    <a:pt x="28105" y="32549"/>
                    <a:pt x="28098" y="32582"/>
                    <a:pt x="28085" y="32609"/>
                  </a:cubicBezTo>
                  <a:cubicBezTo>
                    <a:pt x="28072" y="32648"/>
                    <a:pt x="28052" y="32694"/>
                    <a:pt x="28039" y="32734"/>
                  </a:cubicBezTo>
                  <a:cubicBezTo>
                    <a:pt x="28019" y="32780"/>
                    <a:pt x="27999" y="32826"/>
                    <a:pt x="27980" y="32879"/>
                  </a:cubicBezTo>
                  <a:cubicBezTo>
                    <a:pt x="27960" y="32938"/>
                    <a:pt x="27933" y="32998"/>
                    <a:pt x="27907" y="33057"/>
                  </a:cubicBezTo>
                  <a:cubicBezTo>
                    <a:pt x="27881" y="33116"/>
                    <a:pt x="27854" y="33182"/>
                    <a:pt x="27821" y="33242"/>
                  </a:cubicBezTo>
                  <a:cubicBezTo>
                    <a:pt x="27749" y="33413"/>
                    <a:pt x="27663" y="33578"/>
                    <a:pt x="27577" y="33743"/>
                  </a:cubicBezTo>
                  <a:cubicBezTo>
                    <a:pt x="27551" y="33796"/>
                    <a:pt x="27518" y="33842"/>
                    <a:pt x="27491" y="33895"/>
                  </a:cubicBezTo>
                  <a:cubicBezTo>
                    <a:pt x="27465" y="33941"/>
                    <a:pt x="27439" y="33987"/>
                    <a:pt x="27412" y="34033"/>
                  </a:cubicBezTo>
                  <a:cubicBezTo>
                    <a:pt x="27393" y="34073"/>
                    <a:pt x="27366" y="34119"/>
                    <a:pt x="27340" y="34159"/>
                  </a:cubicBezTo>
                  <a:cubicBezTo>
                    <a:pt x="27320" y="34192"/>
                    <a:pt x="27300" y="34225"/>
                    <a:pt x="27280" y="34258"/>
                  </a:cubicBezTo>
                  <a:cubicBezTo>
                    <a:pt x="27050" y="34627"/>
                    <a:pt x="26799" y="34983"/>
                    <a:pt x="26529" y="35319"/>
                  </a:cubicBezTo>
                  <a:cubicBezTo>
                    <a:pt x="26496" y="35366"/>
                    <a:pt x="26456" y="35412"/>
                    <a:pt x="26416" y="35451"/>
                  </a:cubicBezTo>
                  <a:cubicBezTo>
                    <a:pt x="26383" y="35498"/>
                    <a:pt x="26350" y="35537"/>
                    <a:pt x="26317" y="35577"/>
                  </a:cubicBezTo>
                  <a:cubicBezTo>
                    <a:pt x="26291" y="35603"/>
                    <a:pt x="26265" y="35636"/>
                    <a:pt x="26238" y="35669"/>
                  </a:cubicBezTo>
                  <a:cubicBezTo>
                    <a:pt x="26199" y="35715"/>
                    <a:pt x="26159" y="35761"/>
                    <a:pt x="26120" y="35801"/>
                  </a:cubicBezTo>
                  <a:cubicBezTo>
                    <a:pt x="26034" y="35893"/>
                    <a:pt x="25955" y="35986"/>
                    <a:pt x="25869" y="36071"/>
                  </a:cubicBezTo>
                  <a:cubicBezTo>
                    <a:pt x="25783" y="36164"/>
                    <a:pt x="25691" y="36256"/>
                    <a:pt x="25599" y="36348"/>
                  </a:cubicBezTo>
                  <a:cubicBezTo>
                    <a:pt x="25447" y="36494"/>
                    <a:pt x="25295" y="36639"/>
                    <a:pt x="25143" y="36784"/>
                  </a:cubicBezTo>
                  <a:cubicBezTo>
                    <a:pt x="25104" y="36817"/>
                    <a:pt x="25064" y="36850"/>
                    <a:pt x="25025" y="36883"/>
                  </a:cubicBezTo>
                  <a:cubicBezTo>
                    <a:pt x="24998" y="36909"/>
                    <a:pt x="24965" y="36935"/>
                    <a:pt x="24939" y="36955"/>
                  </a:cubicBezTo>
                  <a:cubicBezTo>
                    <a:pt x="24893" y="36995"/>
                    <a:pt x="24847" y="37034"/>
                    <a:pt x="24800" y="37074"/>
                  </a:cubicBezTo>
                  <a:cubicBezTo>
                    <a:pt x="24754" y="37114"/>
                    <a:pt x="24708" y="37153"/>
                    <a:pt x="24662" y="37193"/>
                  </a:cubicBezTo>
                  <a:cubicBezTo>
                    <a:pt x="24616" y="37232"/>
                    <a:pt x="24563" y="37272"/>
                    <a:pt x="24517" y="37311"/>
                  </a:cubicBezTo>
                  <a:cubicBezTo>
                    <a:pt x="24424" y="37384"/>
                    <a:pt x="24326" y="37463"/>
                    <a:pt x="24227" y="37536"/>
                  </a:cubicBezTo>
                  <a:cubicBezTo>
                    <a:pt x="24180" y="37575"/>
                    <a:pt x="24134" y="37615"/>
                    <a:pt x="24081" y="37648"/>
                  </a:cubicBezTo>
                  <a:cubicBezTo>
                    <a:pt x="24029" y="37687"/>
                    <a:pt x="23983" y="37720"/>
                    <a:pt x="23930" y="37760"/>
                  </a:cubicBezTo>
                  <a:cubicBezTo>
                    <a:pt x="23884" y="37793"/>
                    <a:pt x="23837" y="37832"/>
                    <a:pt x="23785" y="37865"/>
                  </a:cubicBezTo>
                  <a:cubicBezTo>
                    <a:pt x="23732" y="37898"/>
                    <a:pt x="23686" y="37938"/>
                    <a:pt x="23633" y="37971"/>
                  </a:cubicBezTo>
                  <a:cubicBezTo>
                    <a:pt x="23580" y="38011"/>
                    <a:pt x="23534" y="38044"/>
                    <a:pt x="23481" y="38076"/>
                  </a:cubicBezTo>
                  <a:cubicBezTo>
                    <a:pt x="23382" y="38149"/>
                    <a:pt x="23277" y="38215"/>
                    <a:pt x="23178" y="38281"/>
                  </a:cubicBezTo>
                  <a:cubicBezTo>
                    <a:pt x="23072" y="38354"/>
                    <a:pt x="22973" y="38419"/>
                    <a:pt x="22868" y="38479"/>
                  </a:cubicBezTo>
                  <a:lnTo>
                    <a:pt x="22868" y="38485"/>
                  </a:lnTo>
                  <a:cubicBezTo>
                    <a:pt x="22716" y="38578"/>
                    <a:pt x="22571" y="38664"/>
                    <a:pt x="22419" y="38756"/>
                  </a:cubicBezTo>
                  <a:cubicBezTo>
                    <a:pt x="22413" y="38762"/>
                    <a:pt x="22406" y="38762"/>
                    <a:pt x="22400" y="38769"/>
                  </a:cubicBezTo>
                  <a:lnTo>
                    <a:pt x="22380" y="38782"/>
                  </a:lnTo>
                  <a:lnTo>
                    <a:pt x="22380" y="38782"/>
                  </a:lnTo>
                  <a:lnTo>
                    <a:pt x="31759" y="33328"/>
                  </a:lnTo>
                  <a:cubicBezTo>
                    <a:pt x="31970" y="33202"/>
                    <a:pt x="32181" y="33077"/>
                    <a:pt x="32392" y="32945"/>
                  </a:cubicBezTo>
                  <a:cubicBezTo>
                    <a:pt x="32874" y="32642"/>
                    <a:pt x="33349" y="32312"/>
                    <a:pt x="33804" y="31962"/>
                  </a:cubicBezTo>
                  <a:cubicBezTo>
                    <a:pt x="33988" y="31817"/>
                    <a:pt x="34166" y="31679"/>
                    <a:pt x="34345" y="31527"/>
                  </a:cubicBezTo>
                  <a:cubicBezTo>
                    <a:pt x="34430" y="31454"/>
                    <a:pt x="34516" y="31375"/>
                    <a:pt x="34602" y="31303"/>
                  </a:cubicBezTo>
                  <a:cubicBezTo>
                    <a:pt x="36660" y="29476"/>
                    <a:pt x="38144" y="27081"/>
                    <a:pt x="38157" y="23988"/>
                  </a:cubicBezTo>
                  <a:cubicBezTo>
                    <a:pt x="38170" y="18599"/>
                    <a:pt x="34378" y="12037"/>
                    <a:pt x="29688" y="9326"/>
                  </a:cubicBezTo>
                  <a:cubicBezTo>
                    <a:pt x="28323" y="8538"/>
                    <a:pt x="27032" y="8165"/>
                    <a:pt x="25886" y="8165"/>
                  </a:cubicBezTo>
                  <a:cubicBezTo>
                    <a:pt x="25056" y="8165"/>
                    <a:pt x="24302" y="8362"/>
                    <a:pt x="23653" y="8739"/>
                  </a:cubicBezTo>
                  <a:lnTo>
                    <a:pt x="22518" y="9398"/>
                  </a:lnTo>
                  <a:cubicBezTo>
                    <a:pt x="21819" y="7835"/>
                    <a:pt x="20909" y="6331"/>
                    <a:pt x="19847" y="4992"/>
                  </a:cubicBezTo>
                  <a:cubicBezTo>
                    <a:pt x="19603" y="4689"/>
                    <a:pt x="19352" y="4386"/>
                    <a:pt x="19095" y="4102"/>
                  </a:cubicBezTo>
                  <a:cubicBezTo>
                    <a:pt x="19036" y="4036"/>
                    <a:pt x="18976" y="3977"/>
                    <a:pt x="18917" y="3911"/>
                  </a:cubicBezTo>
                  <a:cubicBezTo>
                    <a:pt x="18745" y="3719"/>
                    <a:pt x="18567" y="3541"/>
                    <a:pt x="18383" y="3357"/>
                  </a:cubicBezTo>
                  <a:cubicBezTo>
                    <a:pt x="18343" y="3317"/>
                    <a:pt x="18304" y="3277"/>
                    <a:pt x="18257" y="3238"/>
                  </a:cubicBezTo>
                  <a:cubicBezTo>
                    <a:pt x="18218" y="3198"/>
                    <a:pt x="18178" y="3159"/>
                    <a:pt x="18139" y="3126"/>
                  </a:cubicBezTo>
                  <a:cubicBezTo>
                    <a:pt x="18099" y="3086"/>
                    <a:pt x="18053" y="3040"/>
                    <a:pt x="18013" y="3000"/>
                  </a:cubicBezTo>
                  <a:cubicBezTo>
                    <a:pt x="17974" y="2967"/>
                    <a:pt x="17934" y="2928"/>
                    <a:pt x="17895" y="2895"/>
                  </a:cubicBezTo>
                  <a:cubicBezTo>
                    <a:pt x="17855" y="2855"/>
                    <a:pt x="17809" y="2822"/>
                    <a:pt x="17769" y="2783"/>
                  </a:cubicBezTo>
                  <a:cubicBezTo>
                    <a:pt x="17730" y="2750"/>
                    <a:pt x="17684" y="2710"/>
                    <a:pt x="17644" y="2671"/>
                  </a:cubicBezTo>
                  <a:cubicBezTo>
                    <a:pt x="17486" y="2539"/>
                    <a:pt x="17327" y="2407"/>
                    <a:pt x="17169" y="2275"/>
                  </a:cubicBezTo>
                  <a:cubicBezTo>
                    <a:pt x="17129" y="2248"/>
                    <a:pt x="17090" y="2216"/>
                    <a:pt x="17057" y="2189"/>
                  </a:cubicBezTo>
                  <a:cubicBezTo>
                    <a:pt x="16833" y="2011"/>
                    <a:pt x="16602" y="1840"/>
                    <a:pt x="16371" y="1681"/>
                  </a:cubicBezTo>
                  <a:cubicBezTo>
                    <a:pt x="16325" y="1655"/>
                    <a:pt x="16279" y="1622"/>
                    <a:pt x="16232" y="1589"/>
                  </a:cubicBezTo>
                  <a:cubicBezTo>
                    <a:pt x="16008" y="1437"/>
                    <a:pt x="15784" y="1299"/>
                    <a:pt x="15553" y="1167"/>
                  </a:cubicBezTo>
                  <a:cubicBezTo>
                    <a:pt x="14183" y="375"/>
                    <a:pt x="12889" y="0"/>
                    <a:pt x="117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9"/>
            <p:cNvSpPr/>
            <p:nvPr/>
          </p:nvSpPr>
          <p:spPr>
            <a:xfrm>
              <a:off x="6314624" y="4657046"/>
              <a:ext cx="206279" cy="242730"/>
            </a:xfrm>
            <a:custGeom>
              <a:avLst/>
              <a:gdLst/>
              <a:ahLst/>
              <a:cxnLst/>
              <a:rect l="l" t="t" r="r" b="b"/>
              <a:pathLst>
                <a:path w="31160" h="36680" extrusionOk="0">
                  <a:moveTo>
                    <a:pt x="4744" y="0"/>
                  </a:moveTo>
                  <a:cubicBezTo>
                    <a:pt x="4650" y="0"/>
                    <a:pt x="4557" y="3"/>
                    <a:pt x="4466" y="8"/>
                  </a:cubicBezTo>
                  <a:cubicBezTo>
                    <a:pt x="4433" y="8"/>
                    <a:pt x="4400" y="14"/>
                    <a:pt x="4367" y="14"/>
                  </a:cubicBezTo>
                  <a:cubicBezTo>
                    <a:pt x="4334" y="14"/>
                    <a:pt x="4294" y="21"/>
                    <a:pt x="4255" y="28"/>
                  </a:cubicBezTo>
                  <a:cubicBezTo>
                    <a:pt x="4235" y="28"/>
                    <a:pt x="4209" y="28"/>
                    <a:pt x="4182" y="34"/>
                  </a:cubicBezTo>
                  <a:cubicBezTo>
                    <a:pt x="4156" y="34"/>
                    <a:pt x="4130" y="41"/>
                    <a:pt x="4103" y="41"/>
                  </a:cubicBezTo>
                  <a:cubicBezTo>
                    <a:pt x="4017" y="54"/>
                    <a:pt x="3938" y="67"/>
                    <a:pt x="3859" y="80"/>
                  </a:cubicBezTo>
                  <a:cubicBezTo>
                    <a:pt x="3826" y="87"/>
                    <a:pt x="3800" y="94"/>
                    <a:pt x="3773" y="100"/>
                  </a:cubicBezTo>
                  <a:cubicBezTo>
                    <a:pt x="3754" y="100"/>
                    <a:pt x="3740" y="107"/>
                    <a:pt x="3721" y="107"/>
                  </a:cubicBezTo>
                  <a:cubicBezTo>
                    <a:pt x="3694" y="113"/>
                    <a:pt x="3668" y="120"/>
                    <a:pt x="3641" y="126"/>
                  </a:cubicBezTo>
                  <a:cubicBezTo>
                    <a:pt x="3628" y="126"/>
                    <a:pt x="3615" y="133"/>
                    <a:pt x="3602" y="133"/>
                  </a:cubicBezTo>
                  <a:cubicBezTo>
                    <a:pt x="3576" y="140"/>
                    <a:pt x="3549" y="146"/>
                    <a:pt x="3529" y="153"/>
                  </a:cubicBezTo>
                  <a:cubicBezTo>
                    <a:pt x="3490" y="166"/>
                    <a:pt x="3450" y="173"/>
                    <a:pt x="3417" y="186"/>
                  </a:cubicBezTo>
                  <a:cubicBezTo>
                    <a:pt x="3378" y="192"/>
                    <a:pt x="3345" y="206"/>
                    <a:pt x="3312" y="219"/>
                  </a:cubicBezTo>
                  <a:cubicBezTo>
                    <a:pt x="3259" y="232"/>
                    <a:pt x="3206" y="252"/>
                    <a:pt x="3160" y="272"/>
                  </a:cubicBezTo>
                  <a:cubicBezTo>
                    <a:pt x="3140" y="278"/>
                    <a:pt x="3120" y="285"/>
                    <a:pt x="3101" y="291"/>
                  </a:cubicBezTo>
                  <a:cubicBezTo>
                    <a:pt x="3074" y="305"/>
                    <a:pt x="3041" y="311"/>
                    <a:pt x="3008" y="324"/>
                  </a:cubicBezTo>
                  <a:cubicBezTo>
                    <a:pt x="2975" y="338"/>
                    <a:pt x="2942" y="357"/>
                    <a:pt x="2903" y="371"/>
                  </a:cubicBezTo>
                  <a:cubicBezTo>
                    <a:pt x="2883" y="377"/>
                    <a:pt x="2863" y="390"/>
                    <a:pt x="2843" y="397"/>
                  </a:cubicBezTo>
                  <a:cubicBezTo>
                    <a:pt x="2810" y="417"/>
                    <a:pt x="2777" y="430"/>
                    <a:pt x="2751" y="443"/>
                  </a:cubicBezTo>
                  <a:cubicBezTo>
                    <a:pt x="2705" y="463"/>
                    <a:pt x="2665" y="483"/>
                    <a:pt x="2626" y="509"/>
                  </a:cubicBezTo>
                  <a:cubicBezTo>
                    <a:pt x="2593" y="529"/>
                    <a:pt x="2553" y="549"/>
                    <a:pt x="2514" y="568"/>
                  </a:cubicBezTo>
                  <a:cubicBezTo>
                    <a:pt x="2514" y="568"/>
                    <a:pt x="2514" y="568"/>
                    <a:pt x="2507" y="575"/>
                  </a:cubicBezTo>
                  <a:cubicBezTo>
                    <a:pt x="2316" y="687"/>
                    <a:pt x="2131" y="812"/>
                    <a:pt x="1960" y="958"/>
                  </a:cubicBezTo>
                  <a:cubicBezTo>
                    <a:pt x="1953" y="958"/>
                    <a:pt x="1953" y="964"/>
                    <a:pt x="1953" y="964"/>
                  </a:cubicBezTo>
                  <a:cubicBezTo>
                    <a:pt x="1867" y="1037"/>
                    <a:pt x="1781" y="1109"/>
                    <a:pt x="1702" y="1188"/>
                  </a:cubicBezTo>
                  <a:cubicBezTo>
                    <a:pt x="1669" y="1215"/>
                    <a:pt x="1643" y="1248"/>
                    <a:pt x="1617" y="1274"/>
                  </a:cubicBezTo>
                  <a:cubicBezTo>
                    <a:pt x="1537" y="1353"/>
                    <a:pt x="1465" y="1432"/>
                    <a:pt x="1392" y="1518"/>
                  </a:cubicBezTo>
                  <a:cubicBezTo>
                    <a:pt x="1386" y="1531"/>
                    <a:pt x="1373" y="1545"/>
                    <a:pt x="1359" y="1564"/>
                  </a:cubicBezTo>
                  <a:cubicBezTo>
                    <a:pt x="1326" y="1604"/>
                    <a:pt x="1293" y="1650"/>
                    <a:pt x="1260" y="1690"/>
                  </a:cubicBezTo>
                  <a:cubicBezTo>
                    <a:pt x="1227" y="1736"/>
                    <a:pt x="1194" y="1782"/>
                    <a:pt x="1161" y="1822"/>
                  </a:cubicBezTo>
                  <a:cubicBezTo>
                    <a:pt x="1089" y="1921"/>
                    <a:pt x="1030" y="2019"/>
                    <a:pt x="964" y="2125"/>
                  </a:cubicBezTo>
                  <a:cubicBezTo>
                    <a:pt x="871" y="2283"/>
                    <a:pt x="785" y="2448"/>
                    <a:pt x="700" y="2620"/>
                  </a:cubicBezTo>
                  <a:cubicBezTo>
                    <a:pt x="673" y="2672"/>
                    <a:pt x="647" y="2732"/>
                    <a:pt x="627" y="2791"/>
                  </a:cubicBezTo>
                  <a:cubicBezTo>
                    <a:pt x="601" y="2851"/>
                    <a:pt x="574" y="2903"/>
                    <a:pt x="555" y="2963"/>
                  </a:cubicBezTo>
                  <a:cubicBezTo>
                    <a:pt x="548" y="2969"/>
                    <a:pt x="548" y="2982"/>
                    <a:pt x="541" y="2989"/>
                  </a:cubicBezTo>
                  <a:cubicBezTo>
                    <a:pt x="522" y="3042"/>
                    <a:pt x="502" y="3101"/>
                    <a:pt x="482" y="3161"/>
                  </a:cubicBezTo>
                  <a:cubicBezTo>
                    <a:pt x="436" y="3286"/>
                    <a:pt x="396" y="3411"/>
                    <a:pt x="357" y="3543"/>
                  </a:cubicBezTo>
                  <a:cubicBezTo>
                    <a:pt x="337" y="3609"/>
                    <a:pt x="317" y="3675"/>
                    <a:pt x="304" y="3741"/>
                  </a:cubicBezTo>
                  <a:cubicBezTo>
                    <a:pt x="284" y="3813"/>
                    <a:pt x="264" y="3879"/>
                    <a:pt x="251" y="3952"/>
                  </a:cubicBezTo>
                  <a:cubicBezTo>
                    <a:pt x="231" y="4018"/>
                    <a:pt x="218" y="4091"/>
                    <a:pt x="205" y="4163"/>
                  </a:cubicBezTo>
                  <a:cubicBezTo>
                    <a:pt x="192" y="4222"/>
                    <a:pt x="179" y="4288"/>
                    <a:pt x="172" y="4354"/>
                  </a:cubicBezTo>
                  <a:cubicBezTo>
                    <a:pt x="165" y="4374"/>
                    <a:pt x="159" y="4394"/>
                    <a:pt x="159" y="4414"/>
                  </a:cubicBezTo>
                  <a:cubicBezTo>
                    <a:pt x="152" y="4466"/>
                    <a:pt x="139" y="4513"/>
                    <a:pt x="133" y="4565"/>
                  </a:cubicBezTo>
                  <a:cubicBezTo>
                    <a:pt x="126" y="4612"/>
                    <a:pt x="119" y="4658"/>
                    <a:pt x="113" y="4704"/>
                  </a:cubicBezTo>
                  <a:cubicBezTo>
                    <a:pt x="100" y="4803"/>
                    <a:pt x="93" y="4895"/>
                    <a:pt x="80" y="4994"/>
                  </a:cubicBezTo>
                  <a:cubicBezTo>
                    <a:pt x="73" y="5034"/>
                    <a:pt x="73" y="5080"/>
                    <a:pt x="67" y="5126"/>
                  </a:cubicBezTo>
                  <a:cubicBezTo>
                    <a:pt x="53" y="5271"/>
                    <a:pt x="47" y="5423"/>
                    <a:pt x="40" y="5575"/>
                  </a:cubicBezTo>
                  <a:cubicBezTo>
                    <a:pt x="34" y="5627"/>
                    <a:pt x="34" y="5680"/>
                    <a:pt x="34" y="5733"/>
                  </a:cubicBezTo>
                  <a:cubicBezTo>
                    <a:pt x="34" y="5753"/>
                    <a:pt x="34" y="5772"/>
                    <a:pt x="34" y="5799"/>
                  </a:cubicBezTo>
                  <a:cubicBezTo>
                    <a:pt x="27" y="5871"/>
                    <a:pt x="27" y="5944"/>
                    <a:pt x="27" y="6023"/>
                  </a:cubicBezTo>
                  <a:cubicBezTo>
                    <a:pt x="1" y="15798"/>
                    <a:pt x="14755" y="35638"/>
                    <a:pt x="15527" y="36680"/>
                  </a:cubicBezTo>
                  <a:cubicBezTo>
                    <a:pt x="15540" y="36680"/>
                    <a:pt x="15553" y="36673"/>
                    <a:pt x="15573" y="36673"/>
                  </a:cubicBezTo>
                  <a:lnTo>
                    <a:pt x="15580" y="36673"/>
                  </a:lnTo>
                  <a:cubicBezTo>
                    <a:pt x="15600" y="36667"/>
                    <a:pt x="15619" y="36660"/>
                    <a:pt x="15639" y="36660"/>
                  </a:cubicBezTo>
                  <a:cubicBezTo>
                    <a:pt x="15652" y="36654"/>
                    <a:pt x="15666" y="36654"/>
                    <a:pt x="15685" y="36654"/>
                  </a:cubicBezTo>
                  <a:cubicBezTo>
                    <a:pt x="15699" y="36647"/>
                    <a:pt x="15712" y="36647"/>
                    <a:pt x="15725" y="36640"/>
                  </a:cubicBezTo>
                  <a:cubicBezTo>
                    <a:pt x="16015" y="36588"/>
                    <a:pt x="16549" y="36476"/>
                    <a:pt x="17255" y="36291"/>
                  </a:cubicBezTo>
                  <a:cubicBezTo>
                    <a:pt x="17295" y="36284"/>
                    <a:pt x="17334" y="36271"/>
                    <a:pt x="17374" y="36264"/>
                  </a:cubicBezTo>
                  <a:cubicBezTo>
                    <a:pt x="17499" y="36232"/>
                    <a:pt x="17625" y="36199"/>
                    <a:pt x="17756" y="36166"/>
                  </a:cubicBezTo>
                  <a:cubicBezTo>
                    <a:pt x="17849" y="36139"/>
                    <a:pt x="17941" y="36113"/>
                    <a:pt x="18040" y="36086"/>
                  </a:cubicBezTo>
                  <a:cubicBezTo>
                    <a:pt x="18086" y="36073"/>
                    <a:pt x="18139" y="36053"/>
                    <a:pt x="18192" y="36040"/>
                  </a:cubicBezTo>
                  <a:cubicBezTo>
                    <a:pt x="18271" y="36020"/>
                    <a:pt x="18350" y="35994"/>
                    <a:pt x="18436" y="35968"/>
                  </a:cubicBezTo>
                  <a:cubicBezTo>
                    <a:pt x="18462" y="35961"/>
                    <a:pt x="18489" y="35954"/>
                    <a:pt x="18515" y="35948"/>
                  </a:cubicBezTo>
                  <a:cubicBezTo>
                    <a:pt x="18568" y="35935"/>
                    <a:pt x="18614" y="35915"/>
                    <a:pt x="18667" y="35902"/>
                  </a:cubicBezTo>
                  <a:cubicBezTo>
                    <a:pt x="18739" y="35882"/>
                    <a:pt x="18805" y="35862"/>
                    <a:pt x="18878" y="35836"/>
                  </a:cubicBezTo>
                  <a:cubicBezTo>
                    <a:pt x="18970" y="35809"/>
                    <a:pt x="19076" y="35776"/>
                    <a:pt x="19175" y="35743"/>
                  </a:cubicBezTo>
                  <a:cubicBezTo>
                    <a:pt x="19227" y="35724"/>
                    <a:pt x="19287" y="35710"/>
                    <a:pt x="19346" y="35691"/>
                  </a:cubicBezTo>
                  <a:cubicBezTo>
                    <a:pt x="19445" y="35658"/>
                    <a:pt x="19551" y="35625"/>
                    <a:pt x="19649" y="35592"/>
                  </a:cubicBezTo>
                  <a:cubicBezTo>
                    <a:pt x="19729" y="35565"/>
                    <a:pt x="19801" y="35539"/>
                    <a:pt x="19880" y="35513"/>
                  </a:cubicBezTo>
                  <a:cubicBezTo>
                    <a:pt x="20058" y="35453"/>
                    <a:pt x="20243" y="35387"/>
                    <a:pt x="20434" y="35315"/>
                  </a:cubicBezTo>
                  <a:cubicBezTo>
                    <a:pt x="20494" y="35295"/>
                    <a:pt x="20553" y="35275"/>
                    <a:pt x="20619" y="35249"/>
                  </a:cubicBezTo>
                  <a:cubicBezTo>
                    <a:pt x="20678" y="35229"/>
                    <a:pt x="20744" y="35203"/>
                    <a:pt x="20810" y="35176"/>
                  </a:cubicBezTo>
                  <a:cubicBezTo>
                    <a:pt x="20870" y="35156"/>
                    <a:pt x="20936" y="35130"/>
                    <a:pt x="20995" y="35104"/>
                  </a:cubicBezTo>
                  <a:cubicBezTo>
                    <a:pt x="21127" y="35057"/>
                    <a:pt x="21252" y="35005"/>
                    <a:pt x="21384" y="34952"/>
                  </a:cubicBezTo>
                  <a:cubicBezTo>
                    <a:pt x="21450" y="34932"/>
                    <a:pt x="21510" y="34906"/>
                    <a:pt x="21575" y="34879"/>
                  </a:cubicBezTo>
                  <a:cubicBezTo>
                    <a:pt x="21635" y="34853"/>
                    <a:pt x="21694" y="34827"/>
                    <a:pt x="21754" y="34807"/>
                  </a:cubicBezTo>
                  <a:cubicBezTo>
                    <a:pt x="21839" y="34767"/>
                    <a:pt x="21932" y="34728"/>
                    <a:pt x="22024" y="34695"/>
                  </a:cubicBezTo>
                  <a:cubicBezTo>
                    <a:pt x="22195" y="34616"/>
                    <a:pt x="22374" y="34536"/>
                    <a:pt x="22552" y="34457"/>
                  </a:cubicBezTo>
                  <a:cubicBezTo>
                    <a:pt x="22624" y="34424"/>
                    <a:pt x="22690" y="34398"/>
                    <a:pt x="22763" y="34365"/>
                  </a:cubicBezTo>
                  <a:cubicBezTo>
                    <a:pt x="22895" y="34306"/>
                    <a:pt x="23027" y="34240"/>
                    <a:pt x="23158" y="34174"/>
                  </a:cubicBezTo>
                  <a:cubicBezTo>
                    <a:pt x="23224" y="34147"/>
                    <a:pt x="23290" y="34114"/>
                    <a:pt x="23356" y="34081"/>
                  </a:cubicBezTo>
                  <a:cubicBezTo>
                    <a:pt x="23422" y="34048"/>
                    <a:pt x="23488" y="34015"/>
                    <a:pt x="23554" y="33982"/>
                  </a:cubicBezTo>
                  <a:cubicBezTo>
                    <a:pt x="23699" y="33910"/>
                    <a:pt x="23838" y="33837"/>
                    <a:pt x="23976" y="33765"/>
                  </a:cubicBezTo>
                  <a:cubicBezTo>
                    <a:pt x="24095" y="33699"/>
                    <a:pt x="24214" y="33633"/>
                    <a:pt x="24333" y="33567"/>
                  </a:cubicBezTo>
                  <a:lnTo>
                    <a:pt x="24352" y="33560"/>
                  </a:lnTo>
                  <a:cubicBezTo>
                    <a:pt x="24418" y="33521"/>
                    <a:pt x="24484" y="33488"/>
                    <a:pt x="24550" y="33448"/>
                  </a:cubicBezTo>
                  <a:cubicBezTo>
                    <a:pt x="24616" y="33415"/>
                    <a:pt x="24682" y="33376"/>
                    <a:pt x="24741" y="33336"/>
                  </a:cubicBezTo>
                  <a:cubicBezTo>
                    <a:pt x="24748" y="33336"/>
                    <a:pt x="24755" y="33329"/>
                    <a:pt x="24761" y="33329"/>
                  </a:cubicBezTo>
                  <a:cubicBezTo>
                    <a:pt x="24768" y="33323"/>
                    <a:pt x="24774" y="33323"/>
                    <a:pt x="24781" y="33316"/>
                  </a:cubicBezTo>
                  <a:cubicBezTo>
                    <a:pt x="24788" y="33310"/>
                    <a:pt x="24801" y="33303"/>
                    <a:pt x="24807" y="33303"/>
                  </a:cubicBezTo>
                  <a:cubicBezTo>
                    <a:pt x="24821" y="33296"/>
                    <a:pt x="24834" y="33290"/>
                    <a:pt x="24840" y="33277"/>
                  </a:cubicBezTo>
                  <a:cubicBezTo>
                    <a:pt x="24847" y="33277"/>
                    <a:pt x="24854" y="33270"/>
                    <a:pt x="24860" y="33270"/>
                  </a:cubicBezTo>
                  <a:cubicBezTo>
                    <a:pt x="24873" y="33263"/>
                    <a:pt x="24887" y="33257"/>
                    <a:pt x="24900" y="33250"/>
                  </a:cubicBezTo>
                  <a:lnTo>
                    <a:pt x="24920" y="33237"/>
                  </a:lnTo>
                  <a:cubicBezTo>
                    <a:pt x="24926" y="33230"/>
                    <a:pt x="24933" y="33224"/>
                    <a:pt x="24939" y="33224"/>
                  </a:cubicBezTo>
                  <a:cubicBezTo>
                    <a:pt x="25091" y="33132"/>
                    <a:pt x="25236" y="33039"/>
                    <a:pt x="25388" y="32953"/>
                  </a:cubicBezTo>
                  <a:lnTo>
                    <a:pt x="25388" y="32947"/>
                  </a:lnTo>
                  <a:cubicBezTo>
                    <a:pt x="25493" y="32881"/>
                    <a:pt x="25592" y="32822"/>
                    <a:pt x="25698" y="32749"/>
                  </a:cubicBezTo>
                  <a:cubicBezTo>
                    <a:pt x="25797" y="32683"/>
                    <a:pt x="25902" y="32617"/>
                    <a:pt x="26001" y="32544"/>
                  </a:cubicBezTo>
                  <a:cubicBezTo>
                    <a:pt x="26054" y="32512"/>
                    <a:pt x="26100" y="32472"/>
                    <a:pt x="26153" y="32439"/>
                  </a:cubicBezTo>
                  <a:cubicBezTo>
                    <a:pt x="26206" y="32406"/>
                    <a:pt x="26252" y="32366"/>
                    <a:pt x="26305" y="32333"/>
                  </a:cubicBezTo>
                  <a:cubicBezTo>
                    <a:pt x="26351" y="32300"/>
                    <a:pt x="26404" y="32261"/>
                    <a:pt x="26450" y="32228"/>
                  </a:cubicBezTo>
                  <a:cubicBezTo>
                    <a:pt x="26503" y="32188"/>
                    <a:pt x="26549" y="32155"/>
                    <a:pt x="26601" y="32116"/>
                  </a:cubicBezTo>
                  <a:cubicBezTo>
                    <a:pt x="26654" y="32076"/>
                    <a:pt x="26700" y="32043"/>
                    <a:pt x="26747" y="32004"/>
                  </a:cubicBezTo>
                  <a:cubicBezTo>
                    <a:pt x="26846" y="31931"/>
                    <a:pt x="26944" y="31852"/>
                    <a:pt x="27037" y="31779"/>
                  </a:cubicBezTo>
                  <a:cubicBezTo>
                    <a:pt x="27083" y="31740"/>
                    <a:pt x="27136" y="31700"/>
                    <a:pt x="27182" y="31661"/>
                  </a:cubicBezTo>
                  <a:cubicBezTo>
                    <a:pt x="27228" y="31621"/>
                    <a:pt x="27274" y="31582"/>
                    <a:pt x="27320" y="31542"/>
                  </a:cubicBezTo>
                  <a:cubicBezTo>
                    <a:pt x="27367" y="31502"/>
                    <a:pt x="27413" y="31463"/>
                    <a:pt x="27459" y="31423"/>
                  </a:cubicBezTo>
                  <a:cubicBezTo>
                    <a:pt x="27485" y="31403"/>
                    <a:pt x="27518" y="31377"/>
                    <a:pt x="27545" y="31351"/>
                  </a:cubicBezTo>
                  <a:cubicBezTo>
                    <a:pt x="27584" y="31318"/>
                    <a:pt x="27624" y="31285"/>
                    <a:pt x="27663" y="31252"/>
                  </a:cubicBezTo>
                  <a:cubicBezTo>
                    <a:pt x="27815" y="31107"/>
                    <a:pt x="27967" y="30962"/>
                    <a:pt x="28119" y="30816"/>
                  </a:cubicBezTo>
                  <a:cubicBezTo>
                    <a:pt x="28211" y="30724"/>
                    <a:pt x="28303" y="30632"/>
                    <a:pt x="28389" y="30539"/>
                  </a:cubicBezTo>
                  <a:cubicBezTo>
                    <a:pt x="28475" y="30454"/>
                    <a:pt x="28554" y="30361"/>
                    <a:pt x="28640" y="30269"/>
                  </a:cubicBezTo>
                  <a:cubicBezTo>
                    <a:pt x="28679" y="30229"/>
                    <a:pt x="28719" y="30183"/>
                    <a:pt x="28758" y="30137"/>
                  </a:cubicBezTo>
                  <a:cubicBezTo>
                    <a:pt x="28785" y="30104"/>
                    <a:pt x="28811" y="30071"/>
                    <a:pt x="28837" y="30045"/>
                  </a:cubicBezTo>
                  <a:cubicBezTo>
                    <a:pt x="28870" y="30005"/>
                    <a:pt x="28903" y="29966"/>
                    <a:pt x="28936" y="29919"/>
                  </a:cubicBezTo>
                  <a:cubicBezTo>
                    <a:pt x="28976" y="29880"/>
                    <a:pt x="29016" y="29834"/>
                    <a:pt x="29049" y="29787"/>
                  </a:cubicBezTo>
                  <a:cubicBezTo>
                    <a:pt x="29319" y="29451"/>
                    <a:pt x="29570" y="29095"/>
                    <a:pt x="29800" y="28726"/>
                  </a:cubicBezTo>
                  <a:cubicBezTo>
                    <a:pt x="29820" y="28693"/>
                    <a:pt x="29840" y="28660"/>
                    <a:pt x="29860" y="28627"/>
                  </a:cubicBezTo>
                  <a:cubicBezTo>
                    <a:pt x="29886" y="28587"/>
                    <a:pt x="29913" y="28541"/>
                    <a:pt x="29932" y="28501"/>
                  </a:cubicBezTo>
                  <a:cubicBezTo>
                    <a:pt x="29959" y="28455"/>
                    <a:pt x="29985" y="28409"/>
                    <a:pt x="30011" y="28363"/>
                  </a:cubicBezTo>
                  <a:cubicBezTo>
                    <a:pt x="30038" y="28310"/>
                    <a:pt x="30064" y="28264"/>
                    <a:pt x="30091" y="28211"/>
                  </a:cubicBezTo>
                  <a:cubicBezTo>
                    <a:pt x="30183" y="28046"/>
                    <a:pt x="30269" y="27881"/>
                    <a:pt x="30341" y="27710"/>
                  </a:cubicBezTo>
                  <a:cubicBezTo>
                    <a:pt x="30374" y="27650"/>
                    <a:pt x="30401" y="27584"/>
                    <a:pt x="30427" y="27525"/>
                  </a:cubicBezTo>
                  <a:cubicBezTo>
                    <a:pt x="30453" y="27466"/>
                    <a:pt x="30473" y="27406"/>
                    <a:pt x="30500" y="27347"/>
                  </a:cubicBezTo>
                  <a:cubicBezTo>
                    <a:pt x="30519" y="27294"/>
                    <a:pt x="30539" y="27248"/>
                    <a:pt x="30559" y="27202"/>
                  </a:cubicBezTo>
                  <a:cubicBezTo>
                    <a:pt x="30572" y="27162"/>
                    <a:pt x="30592" y="27116"/>
                    <a:pt x="30605" y="27077"/>
                  </a:cubicBezTo>
                  <a:cubicBezTo>
                    <a:pt x="30618" y="27044"/>
                    <a:pt x="30625" y="27017"/>
                    <a:pt x="30638" y="26984"/>
                  </a:cubicBezTo>
                  <a:cubicBezTo>
                    <a:pt x="30645" y="26958"/>
                    <a:pt x="30658" y="26938"/>
                    <a:pt x="30664" y="26912"/>
                  </a:cubicBezTo>
                  <a:cubicBezTo>
                    <a:pt x="30678" y="26872"/>
                    <a:pt x="30691" y="26839"/>
                    <a:pt x="30704" y="26800"/>
                  </a:cubicBezTo>
                  <a:cubicBezTo>
                    <a:pt x="30711" y="26773"/>
                    <a:pt x="30717" y="26747"/>
                    <a:pt x="30724" y="26727"/>
                  </a:cubicBezTo>
                  <a:cubicBezTo>
                    <a:pt x="30744" y="26674"/>
                    <a:pt x="30757" y="26628"/>
                    <a:pt x="30770" y="26582"/>
                  </a:cubicBezTo>
                  <a:cubicBezTo>
                    <a:pt x="30777" y="26569"/>
                    <a:pt x="30777" y="26562"/>
                    <a:pt x="30783" y="26549"/>
                  </a:cubicBezTo>
                  <a:cubicBezTo>
                    <a:pt x="30796" y="26490"/>
                    <a:pt x="30816" y="26430"/>
                    <a:pt x="30829" y="26371"/>
                  </a:cubicBezTo>
                  <a:cubicBezTo>
                    <a:pt x="30836" y="26364"/>
                    <a:pt x="30836" y="26358"/>
                    <a:pt x="30836" y="26358"/>
                  </a:cubicBezTo>
                  <a:cubicBezTo>
                    <a:pt x="30856" y="26292"/>
                    <a:pt x="30869" y="26219"/>
                    <a:pt x="30889" y="26153"/>
                  </a:cubicBezTo>
                  <a:cubicBezTo>
                    <a:pt x="30902" y="26100"/>
                    <a:pt x="30915" y="26041"/>
                    <a:pt x="30928" y="25982"/>
                  </a:cubicBezTo>
                  <a:cubicBezTo>
                    <a:pt x="30948" y="25896"/>
                    <a:pt x="30968" y="25810"/>
                    <a:pt x="30988" y="25725"/>
                  </a:cubicBezTo>
                  <a:cubicBezTo>
                    <a:pt x="30994" y="25659"/>
                    <a:pt x="31007" y="25593"/>
                    <a:pt x="31021" y="25533"/>
                  </a:cubicBezTo>
                  <a:cubicBezTo>
                    <a:pt x="31027" y="25474"/>
                    <a:pt x="31040" y="25415"/>
                    <a:pt x="31047" y="25355"/>
                  </a:cubicBezTo>
                  <a:cubicBezTo>
                    <a:pt x="31054" y="25322"/>
                    <a:pt x="31060" y="25296"/>
                    <a:pt x="31060" y="25263"/>
                  </a:cubicBezTo>
                  <a:cubicBezTo>
                    <a:pt x="31067" y="25217"/>
                    <a:pt x="31073" y="25170"/>
                    <a:pt x="31080" y="25118"/>
                  </a:cubicBezTo>
                  <a:cubicBezTo>
                    <a:pt x="31080" y="25111"/>
                    <a:pt x="31087" y="25098"/>
                    <a:pt x="31087" y="25091"/>
                  </a:cubicBezTo>
                  <a:cubicBezTo>
                    <a:pt x="31093" y="25025"/>
                    <a:pt x="31100" y="24953"/>
                    <a:pt x="31106" y="24887"/>
                  </a:cubicBezTo>
                  <a:cubicBezTo>
                    <a:pt x="31113" y="24834"/>
                    <a:pt x="31120" y="24775"/>
                    <a:pt x="31120" y="24722"/>
                  </a:cubicBezTo>
                  <a:cubicBezTo>
                    <a:pt x="31126" y="24689"/>
                    <a:pt x="31126" y="24649"/>
                    <a:pt x="31133" y="24610"/>
                  </a:cubicBezTo>
                  <a:cubicBezTo>
                    <a:pt x="31133" y="24550"/>
                    <a:pt x="31139" y="24491"/>
                    <a:pt x="31139" y="24438"/>
                  </a:cubicBezTo>
                  <a:cubicBezTo>
                    <a:pt x="31146" y="24366"/>
                    <a:pt x="31146" y="24293"/>
                    <a:pt x="31146" y="24221"/>
                  </a:cubicBezTo>
                  <a:cubicBezTo>
                    <a:pt x="31153" y="24142"/>
                    <a:pt x="31153" y="24069"/>
                    <a:pt x="31153" y="23990"/>
                  </a:cubicBezTo>
                  <a:cubicBezTo>
                    <a:pt x="31159" y="22130"/>
                    <a:pt x="30711" y="20131"/>
                    <a:pt x="29926" y="18199"/>
                  </a:cubicBezTo>
                  <a:cubicBezTo>
                    <a:pt x="29820" y="17935"/>
                    <a:pt x="29708" y="17678"/>
                    <a:pt x="29589" y="17414"/>
                  </a:cubicBezTo>
                  <a:cubicBezTo>
                    <a:pt x="29471" y="17157"/>
                    <a:pt x="29352" y="16899"/>
                    <a:pt x="29220" y="16642"/>
                  </a:cubicBezTo>
                  <a:cubicBezTo>
                    <a:pt x="29180" y="16563"/>
                    <a:pt x="29134" y="16477"/>
                    <a:pt x="29088" y="16392"/>
                  </a:cubicBezTo>
                  <a:cubicBezTo>
                    <a:pt x="29002" y="16220"/>
                    <a:pt x="28910" y="16055"/>
                    <a:pt x="28818" y="15890"/>
                  </a:cubicBezTo>
                  <a:cubicBezTo>
                    <a:pt x="28771" y="15805"/>
                    <a:pt x="28725" y="15719"/>
                    <a:pt x="28673" y="15640"/>
                  </a:cubicBezTo>
                  <a:cubicBezTo>
                    <a:pt x="28534" y="15389"/>
                    <a:pt x="28382" y="15145"/>
                    <a:pt x="28231" y="14901"/>
                  </a:cubicBezTo>
                  <a:cubicBezTo>
                    <a:pt x="28125" y="14743"/>
                    <a:pt x="28020" y="14584"/>
                    <a:pt x="27914" y="14426"/>
                  </a:cubicBezTo>
                  <a:cubicBezTo>
                    <a:pt x="27808" y="14268"/>
                    <a:pt x="27703" y="14109"/>
                    <a:pt x="27591" y="13958"/>
                  </a:cubicBezTo>
                  <a:cubicBezTo>
                    <a:pt x="27531" y="13879"/>
                    <a:pt x="27479" y="13799"/>
                    <a:pt x="27419" y="13727"/>
                  </a:cubicBezTo>
                  <a:cubicBezTo>
                    <a:pt x="27254" y="13496"/>
                    <a:pt x="27083" y="13272"/>
                    <a:pt x="26905" y="13054"/>
                  </a:cubicBezTo>
                  <a:cubicBezTo>
                    <a:pt x="26786" y="12909"/>
                    <a:pt x="26667" y="12764"/>
                    <a:pt x="26542" y="12619"/>
                  </a:cubicBezTo>
                  <a:cubicBezTo>
                    <a:pt x="26364" y="12408"/>
                    <a:pt x="26173" y="12203"/>
                    <a:pt x="25981" y="11999"/>
                  </a:cubicBezTo>
                  <a:cubicBezTo>
                    <a:pt x="25856" y="11867"/>
                    <a:pt x="25731" y="11735"/>
                    <a:pt x="25599" y="11603"/>
                  </a:cubicBezTo>
                  <a:cubicBezTo>
                    <a:pt x="24695" y="10699"/>
                    <a:pt x="23713" y="9921"/>
                    <a:pt x="22690" y="9328"/>
                  </a:cubicBezTo>
                  <a:cubicBezTo>
                    <a:pt x="21332" y="8542"/>
                    <a:pt x="20044" y="8169"/>
                    <a:pt x="18900" y="8169"/>
                  </a:cubicBezTo>
                  <a:cubicBezTo>
                    <a:pt x="18832" y="8169"/>
                    <a:pt x="18766" y="8171"/>
                    <a:pt x="18700" y="8173"/>
                  </a:cubicBezTo>
                  <a:lnTo>
                    <a:pt x="18601" y="8173"/>
                  </a:lnTo>
                  <a:cubicBezTo>
                    <a:pt x="18581" y="8173"/>
                    <a:pt x="18561" y="8180"/>
                    <a:pt x="18541" y="8180"/>
                  </a:cubicBezTo>
                  <a:cubicBezTo>
                    <a:pt x="18502" y="8180"/>
                    <a:pt x="18469" y="8186"/>
                    <a:pt x="18429" y="8186"/>
                  </a:cubicBezTo>
                  <a:lnTo>
                    <a:pt x="18423" y="8186"/>
                  </a:lnTo>
                  <a:cubicBezTo>
                    <a:pt x="18377" y="8193"/>
                    <a:pt x="18330" y="8200"/>
                    <a:pt x="18291" y="8200"/>
                  </a:cubicBezTo>
                  <a:cubicBezTo>
                    <a:pt x="18278" y="8200"/>
                    <a:pt x="18264" y="8206"/>
                    <a:pt x="18251" y="8206"/>
                  </a:cubicBezTo>
                  <a:cubicBezTo>
                    <a:pt x="18212" y="8213"/>
                    <a:pt x="18172" y="8219"/>
                    <a:pt x="18132" y="8226"/>
                  </a:cubicBezTo>
                  <a:lnTo>
                    <a:pt x="18113" y="8226"/>
                  </a:lnTo>
                  <a:cubicBezTo>
                    <a:pt x="18080" y="8233"/>
                    <a:pt x="18047" y="8239"/>
                    <a:pt x="18014" y="8246"/>
                  </a:cubicBezTo>
                  <a:cubicBezTo>
                    <a:pt x="17987" y="8246"/>
                    <a:pt x="17954" y="8252"/>
                    <a:pt x="17928" y="8259"/>
                  </a:cubicBezTo>
                  <a:cubicBezTo>
                    <a:pt x="17921" y="8259"/>
                    <a:pt x="17915" y="8259"/>
                    <a:pt x="17908" y="8266"/>
                  </a:cubicBezTo>
                  <a:cubicBezTo>
                    <a:pt x="17882" y="8266"/>
                    <a:pt x="17855" y="8272"/>
                    <a:pt x="17829" y="8279"/>
                  </a:cubicBezTo>
                  <a:cubicBezTo>
                    <a:pt x="17783" y="8292"/>
                    <a:pt x="17743" y="8299"/>
                    <a:pt x="17697" y="8312"/>
                  </a:cubicBezTo>
                  <a:cubicBezTo>
                    <a:pt x="17651" y="8325"/>
                    <a:pt x="17605" y="8338"/>
                    <a:pt x="17565" y="8351"/>
                  </a:cubicBezTo>
                  <a:cubicBezTo>
                    <a:pt x="17526" y="8358"/>
                    <a:pt x="17493" y="8371"/>
                    <a:pt x="17453" y="8384"/>
                  </a:cubicBezTo>
                  <a:cubicBezTo>
                    <a:pt x="17433" y="8391"/>
                    <a:pt x="17414" y="8398"/>
                    <a:pt x="17394" y="8404"/>
                  </a:cubicBezTo>
                  <a:cubicBezTo>
                    <a:pt x="17374" y="8411"/>
                    <a:pt x="17354" y="8417"/>
                    <a:pt x="17334" y="8424"/>
                  </a:cubicBezTo>
                  <a:cubicBezTo>
                    <a:pt x="17308" y="8431"/>
                    <a:pt x="17288" y="8437"/>
                    <a:pt x="17262" y="8450"/>
                  </a:cubicBezTo>
                  <a:cubicBezTo>
                    <a:pt x="17229" y="8463"/>
                    <a:pt x="17189" y="8477"/>
                    <a:pt x="17156" y="8490"/>
                  </a:cubicBezTo>
                  <a:cubicBezTo>
                    <a:pt x="17117" y="8510"/>
                    <a:pt x="17077" y="8523"/>
                    <a:pt x="17038" y="8543"/>
                  </a:cubicBezTo>
                  <a:cubicBezTo>
                    <a:pt x="17024" y="8549"/>
                    <a:pt x="17011" y="8549"/>
                    <a:pt x="16998" y="8556"/>
                  </a:cubicBezTo>
                  <a:cubicBezTo>
                    <a:pt x="16972" y="8569"/>
                    <a:pt x="16945" y="8582"/>
                    <a:pt x="16912" y="8602"/>
                  </a:cubicBezTo>
                  <a:cubicBezTo>
                    <a:pt x="16866" y="8622"/>
                    <a:pt x="16820" y="8648"/>
                    <a:pt x="16774" y="8675"/>
                  </a:cubicBezTo>
                  <a:cubicBezTo>
                    <a:pt x="16734" y="8694"/>
                    <a:pt x="16695" y="8714"/>
                    <a:pt x="16655" y="8734"/>
                  </a:cubicBezTo>
                  <a:cubicBezTo>
                    <a:pt x="16266" y="8958"/>
                    <a:pt x="15916" y="9248"/>
                    <a:pt x="15606" y="9605"/>
                  </a:cubicBezTo>
                  <a:cubicBezTo>
                    <a:pt x="14089" y="6102"/>
                    <a:pt x="11497" y="2870"/>
                    <a:pt x="8549" y="1169"/>
                  </a:cubicBezTo>
                  <a:cubicBezTo>
                    <a:pt x="7183" y="376"/>
                    <a:pt x="5890" y="0"/>
                    <a:pt x="47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 name="Google Shape;2658;p49"/>
          <p:cNvGrpSpPr/>
          <p:nvPr/>
        </p:nvGrpSpPr>
        <p:grpSpPr>
          <a:xfrm>
            <a:off x="3031488" y="4626441"/>
            <a:ext cx="255400" cy="279351"/>
            <a:chOff x="3039495" y="4626441"/>
            <a:chExt cx="255400" cy="279351"/>
          </a:xfrm>
        </p:grpSpPr>
        <p:sp>
          <p:nvSpPr>
            <p:cNvPr id="2659" name="Google Shape;2659;p49"/>
            <p:cNvSpPr/>
            <p:nvPr/>
          </p:nvSpPr>
          <p:spPr>
            <a:xfrm>
              <a:off x="3191378" y="4628748"/>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9"/>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9"/>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9"/>
            <p:cNvSpPr/>
            <p:nvPr/>
          </p:nvSpPr>
          <p:spPr>
            <a:xfrm>
              <a:off x="3209391" y="4646499"/>
              <a:ext cx="841" cy="2667"/>
            </a:xfrm>
            <a:custGeom>
              <a:avLst/>
              <a:gdLst/>
              <a:ahLst/>
              <a:cxnLst/>
              <a:rect l="l" t="t" r="r" b="b"/>
              <a:pathLst>
                <a:path w="127" h="403" extrusionOk="0">
                  <a:moveTo>
                    <a:pt x="1" y="0"/>
                  </a:moveTo>
                  <a:cubicBezTo>
                    <a:pt x="47" y="132"/>
                    <a:pt x="87" y="264"/>
                    <a:pt x="126" y="402"/>
                  </a:cubicBezTo>
                  <a:cubicBezTo>
                    <a:pt x="93" y="264"/>
                    <a:pt x="47" y="132"/>
                    <a:pt x="1"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9"/>
            <p:cNvSpPr/>
            <p:nvPr/>
          </p:nvSpPr>
          <p:spPr>
            <a:xfrm>
              <a:off x="3044473" y="4661812"/>
              <a:ext cx="185711" cy="153910"/>
            </a:xfrm>
            <a:custGeom>
              <a:avLst/>
              <a:gdLst/>
              <a:ahLst/>
              <a:cxnLst/>
              <a:rect l="l" t="t" r="r" b="b"/>
              <a:pathLst>
                <a:path w="28053" h="23258" extrusionOk="0">
                  <a:moveTo>
                    <a:pt x="12163" y="1"/>
                  </a:moveTo>
                  <a:cubicBezTo>
                    <a:pt x="12158" y="1"/>
                    <a:pt x="12149" y="5"/>
                    <a:pt x="12142" y="10"/>
                  </a:cubicBezTo>
                  <a:lnTo>
                    <a:pt x="12142" y="10"/>
                  </a:lnTo>
                  <a:cubicBezTo>
                    <a:pt x="12149" y="7"/>
                    <a:pt x="12156" y="3"/>
                    <a:pt x="12163" y="1"/>
                  </a:cubicBezTo>
                  <a:close/>
                  <a:moveTo>
                    <a:pt x="12142" y="10"/>
                  </a:moveTo>
                  <a:cubicBezTo>
                    <a:pt x="12139" y="11"/>
                    <a:pt x="12136" y="13"/>
                    <a:pt x="12133" y="14"/>
                  </a:cubicBezTo>
                  <a:lnTo>
                    <a:pt x="12133" y="14"/>
                  </a:lnTo>
                  <a:cubicBezTo>
                    <a:pt x="12134" y="14"/>
                    <a:pt x="12136" y="14"/>
                    <a:pt x="12137" y="14"/>
                  </a:cubicBezTo>
                  <a:cubicBezTo>
                    <a:pt x="12138" y="13"/>
                    <a:pt x="12140" y="11"/>
                    <a:pt x="12142" y="10"/>
                  </a:cubicBezTo>
                  <a:close/>
                  <a:moveTo>
                    <a:pt x="12133" y="14"/>
                  </a:moveTo>
                  <a:cubicBezTo>
                    <a:pt x="12125" y="15"/>
                    <a:pt x="12120" y="19"/>
                    <a:pt x="12115" y="23"/>
                  </a:cubicBezTo>
                  <a:lnTo>
                    <a:pt x="12115" y="23"/>
                  </a:lnTo>
                  <a:cubicBezTo>
                    <a:pt x="12121" y="20"/>
                    <a:pt x="12127" y="17"/>
                    <a:pt x="12133" y="14"/>
                  </a:cubicBezTo>
                  <a:close/>
                  <a:moveTo>
                    <a:pt x="12115" y="23"/>
                  </a:moveTo>
                  <a:lnTo>
                    <a:pt x="12115" y="23"/>
                  </a:lnTo>
                  <a:cubicBezTo>
                    <a:pt x="12111" y="25"/>
                    <a:pt x="12107" y="26"/>
                    <a:pt x="12104" y="27"/>
                  </a:cubicBezTo>
                  <a:lnTo>
                    <a:pt x="12110" y="27"/>
                  </a:lnTo>
                  <a:cubicBezTo>
                    <a:pt x="12112" y="26"/>
                    <a:pt x="12113" y="24"/>
                    <a:pt x="12115" y="23"/>
                  </a:cubicBezTo>
                  <a:close/>
                  <a:moveTo>
                    <a:pt x="27" y="3114"/>
                  </a:moveTo>
                  <a:cubicBezTo>
                    <a:pt x="20" y="3121"/>
                    <a:pt x="14" y="3121"/>
                    <a:pt x="7" y="3127"/>
                  </a:cubicBezTo>
                  <a:lnTo>
                    <a:pt x="1" y="3134"/>
                  </a:lnTo>
                  <a:cubicBezTo>
                    <a:pt x="14" y="3127"/>
                    <a:pt x="20" y="3121"/>
                    <a:pt x="27" y="3114"/>
                  </a:cubicBezTo>
                  <a:close/>
                  <a:moveTo>
                    <a:pt x="28052" y="22538"/>
                  </a:moveTo>
                  <a:lnTo>
                    <a:pt x="26819" y="23257"/>
                  </a:lnTo>
                  <a:lnTo>
                    <a:pt x="27287" y="23139"/>
                  </a:lnTo>
                  <a:cubicBezTo>
                    <a:pt x="27413" y="23106"/>
                    <a:pt x="27531" y="23053"/>
                    <a:pt x="27630" y="22994"/>
                  </a:cubicBezTo>
                  <a:cubicBezTo>
                    <a:pt x="27650" y="22980"/>
                    <a:pt x="27670" y="22967"/>
                    <a:pt x="27690" y="22954"/>
                  </a:cubicBezTo>
                  <a:cubicBezTo>
                    <a:pt x="27703" y="22941"/>
                    <a:pt x="27716" y="22934"/>
                    <a:pt x="27736" y="22921"/>
                  </a:cubicBezTo>
                  <a:cubicBezTo>
                    <a:pt x="27762" y="22895"/>
                    <a:pt x="27795" y="22868"/>
                    <a:pt x="27822" y="22842"/>
                  </a:cubicBezTo>
                  <a:cubicBezTo>
                    <a:pt x="27841" y="22829"/>
                    <a:pt x="27855" y="22815"/>
                    <a:pt x="27868" y="22802"/>
                  </a:cubicBezTo>
                  <a:cubicBezTo>
                    <a:pt x="27874" y="22789"/>
                    <a:pt x="27888" y="22776"/>
                    <a:pt x="27894" y="22763"/>
                  </a:cubicBezTo>
                  <a:cubicBezTo>
                    <a:pt x="27914" y="22750"/>
                    <a:pt x="27927" y="22730"/>
                    <a:pt x="27947" y="22710"/>
                  </a:cubicBezTo>
                  <a:cubicBezTo>
                    <a:pt x="27954" y="22690"/>
                    <a:pt x="27967" y="22677"/>
                    <a:pt x="27980" y="22657"/>
                  </a:cubicBezTo>
                  <a:cubicBezTo>
                    <a:pt x="27993" y="22644"/>
                    <a:pt x="28000" y="22624"/>
                    <a:pt x="28013" y="22611"/>
                  </a:cubicBezTo>
                  <a:cubicBezTo>
                    <a:pt x="28026" y="22585"/>
                    <a:pt x="28039" y="22565"/>
                    <a:pt x="28052" y="22538"/>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9"/>
            <p:cNvSpPr/>
            <p:nvPr/>
          </p:nvSpPr>
          <p:spPr>
            <a:xfrm>
              <a:off x="3124814" y="4626441"/>
              <a:ext cx="170081" cy="187619"/>
            </a:xfrm>
            <a:custGeom>
              <a:avLst/>
              <a:gdLst/>
              <a:ahLst/>
              <a:cxnLst/>
              <a:rect l="l" t="t" r="r" b="b"/>
              <a:pathLst>
                <a:path w="25692" h="28352" extrusionOk="0">
                  <a:moveTo>
                    <a:pt x="21" y="5347"/>
                  </a:moveTo>
                  <a:lnTo>
                    <a:pt x="21" y="5347"/>
                  </a:lnTo>
                  <a:cubicBezTo>
                    <a:pt x="15" y="5349"/>
                    <a:pt x="6" y="5354"/>
                    <a:pt x="1" y="5359"/>
                  </a:cubicBezTo>
                  <a:lnTo>
                    <a:pt x="21" y="5347"/>
                  </a:lnTo>
                  <a:close/>
                  <a:moveTo>
                    <a:pt x="9549" y="0"/>
                  </a:moveTo>
                  <a:cubicBezTo>
                    <a:pt x="9329" y="0"/>
                    <a:pt x="9124" y="50"/>
                    <a:pt x="8945" y="155"/>
                  </a:cubicBezTo>
                  <a:lnTo>
                    <a:pt x="898" y="4831"/>
                  </a:lnTo>
                  <a:lnTo>
                    <a:pt x="21" y="5347"/>
                  </a:lnTo>
                  <a:lnTo>
                    <a:pt x="21" y="5347"/>
                  </a:lnTo>
                  <a:cubicBezTo>
                    <a:pt x="24" y="5346"/>
                    <a:pt x="26" y="5346"/>
                    <a:pt x="27" y="5346"/>
                  </a:cubicBezTo>
                  <a:cubicBezTo>
                    <a:pt x="47" y="5333"/>
                    <a:pt x="73" y="5319"/>
                    <a:pt x="100" y="5313"/>
                  </a:cubicBezTo>
                  <a:cubicBezTo>
                    <a:pt x="120" y="5306"/>
                    <a:pt x="139" y="5293"/>
                    <a:pt x="159" y="5286"/>
                  </a:cubicBezTo>
                  <a:cubicBezTo>
                    <a:pt x="166" y="5286"/>
                    <a:pt x="172" y="5286"/>
                    <a:pt x="179" y="5280"/>
                  </a:cubicBezTo>
                  <a:lnTo>
                    <a:pt x="185" y="5280"/>
                  </a:lnTo>
                  <a:cubicBezTo>
                    <a:pt x="205" y="5273"/>
                    <a:pt x="225" y="5267"/>
                    <a:pt x="245" y="5260"/>
                  </a:cubicBezTo>
                  <a:cubicBezTo>
                    <a:pt x="271" y="5260"/>
                    <a:pt x="291" y="5253"/>
                    <a:pt x="311" y="5247"/>
                  </a:cubicBezTo>
                  <a:lnTo>
                    <a:pt x="331" y="5247"/>
                  </a:lnTo>
                  <a:cubicBezTo>
                    <a:pt x="350" y="5240"/>
                    <a:pt x="370" y="5240"/>
                    <a:pt x="397" y="5234"/>
                  </a:cubicBezTo>
                  <a:lnTo>
                    <a:pt x="416" y="5234"/>
                  </a:lnTo>
                  <a:cubicBezTo>
                    <a:pt x="436" y="5227"/>
                    <a:pt x="462" y="5227"/>
                    <a:pt x="482" y="5227"/>
                  </a:cubicBezTo>
                  <a:lnTo>
                    <a:pt x="561" y="5227"/>
                  </a:lnTo>
                  <a:cubicBezTo>
                    <a:pt x="904" y="5227"/>
                    <a:pt x="1287" y="5346"/>
                    <a:pt x="1670" y="5563"/>
                  </a:cubicBezTo>
                  <a:cubicBezTo>
                    <a:pt x="1999" y="5755"/>
                    <a:pt x="2329" y="6025"/>
                    <a:pt x="2633" y="6348"/>
                  </a:cubicBezTo>
                  <a:cubicBezTo>
                    <a:pt x="2745" y="6467"/>
                    <a:pt x="2857" y="6599"/>
                    <a:pt x="2956" y="6731"/>
                  </a:cubicBezTo>
                  <a:cubicBezTo>
                    <a:pt x="3193" y="7034"/>
                    <a:pt x="3404" y="7377"/>
                    <a:pt x="3582" y="7753"/>
                  </a:cubicBezTo>
                  <a:cubicBezTo>
                    <a:pt x="3688" y="7971"/>
                    <a:pt x="3774" y="8202"/>
                    <a:pt x="3846" y="8433"/>
                  </a:cubicBezTo>
                  <a:cubicBezTo>
                    <a:pt x="3886" y="8551"/>
                    <a:pt x="3919" y="8670"/>
                    <a:pt x="3952" y="8795"/>
                  </a:cubicBezTo>
                  <a:lnTo>
                    <a:pt x="5858" y="16737"/>
                  </a:lnTo>
                  <a:cubicBezTo>
                    <a:pt x="6089" y="17686"/>
                    <a:pt x="6755" y="18630"/>
                    <a:pt x="7500" y="19065"/>
                  </a:cubicBezTo>
                  <a:lnTo>
                    <a:pt x="13753" y="22666"/>
                  </a:lnTo>
                  <a:cubicBezTo>
                    <a:pt x="14116" y="22884"/>
                    <a:pt x="14452" y="23161"/>
                    <a:pt x="14749" y="23484"/>
                  </a:cubicBezTo>
                  <a:cubicBezTo>
                    <a:pt x="14894" y="23642"/>
                    <a:pt x="15033" y="23814"/>
                    <a:pt x="15158" y="23992"/>
                  </a:cubicBezTo>
                  <a:cubicBezTo>
                    <a:pt x="15191" y="24038"/>
                    <a:pt x="15217" y="24084"/>
                    <a:pt x="15250" y="24124"/>
                  </a:cubicBezTo>
                  <a:cubicBezTo>
                    <a:pt x="15310" y="24216"/>
                    <a:pt x="15369" y="24309"/>
                    <a:pt x="15422" y="24407"/>
                  </a:cubicBezTo>
                  <a:cubicBezTo>
                    <a:pt x="15481" y="24500"/>
                    <a:pt x="15527" y="24592"/>
                    <a:pt x="15580" y="24691"/>
                  </a:cubicBezTo>
                  <a:cubicBezTo>
                    <a:pt x="15626" y="24783"/>
                    <a:pt x="15672" y="24882"/>
                    <a:pt x="15719" y="24981"/>
                  </a:cubicBezTo>
                  <a:cubicBezTo>
                    <a:pt x="15785" y="25126"/>
                    <a:pt x="15837" y="25272"/>
                    <a:pt x="15890" y="25423"/>
                  </a:cubicBezTo>
                  <a:cubicBezTo>
                    <a:pt x="15956" y="25615"/>
                    <a:pt x="16015" y="25812"/>
                    <a:pt x="16055" y="26004"/>
                  </a:cubicBezTo>
                  <a:cubicBezTo>
                    <a:pt x="16075" y="26089"/>
                    <a:pt x="16088" y="26169"/>
                    <a:pt x="16101" y="26248"/>
                  </a:cubicBezTo>
                  <a:cubicBezTo>
                    <a:pt x="16101" y="26261"/>
                    <a:pt x="16108" y="26281"/>
                    <a:pt x="16108" y="26294"/>
                  </a:cubicBezTo>
                  <a:cubicBezTo>
                    <a:pt x="16141" y="26525"/>
                    <a:pt x="16154" y="26756"/>
                    <a:pt x="16147" y="26967"/>
                  </a:cubicBezTo>
                  <a:cubicBezTo>
                    <a:pt x="16147" y="26986"/>
                    <a:pt x="16147" y="27006"/>
                    <a:pt x="16147" y="27026"/>
                  </a:cubicBezTo>
                  <a:cubicBezTo>
                    <a:pt x="16141" y="27118"/>
                    <a:pt x="16128" y="27211"/>
                    <a:pt x="16114" y="27296"/>
                  </a:cubicBezTo>
                  <a:cubicBezTo>
                    <a:pt x="16114" y="27316"/>
                    <a:pt x="16108" y="27329"/>
                    <a:pt x="16108" y="27349"/>
                  </a:cubicBezTo>
                  <a:cubicBezTo>
                    <a:pt x="16101" y="27376"/>
                    <a:pt x="16095" y="27395"/>
                    <a:pt x="16095" y="27415"/>
                  </a:cubicBezTo>
                  <a:lnTo>
                    <a:pt x="16081" y="27468"/>
                  </a:lnTo>
                  <a:cubicBezTo>
                    <a:pt x="16042" y="27620"/>
                    <a:pt x="15989" y="27758"/>
                    <a:pt x="15916" y="27883"/>
                  </a:cubicBezTo>
                  <a:cubicBezTo>
                    <a:pt x="15903" y="27910"/>
                    <a:pt x="15890" y="27930"/>
                    <a:pt x="15877" y="27956"/>
                  </a:cubicBezTo>
                  <a:cubicBezTo>
                    <a:pt x="15864" y="27969"/>
                    <a:pt x="15857" y="27989"/>
                    <a:pt x="15844" y="28002"/>
                  </a:cubicBezTo>
                  <a:cubicBezTo>
                    <a:pt x="15831" y="28022"/>
                    <a:pt x="15818" y="28035"/>
                    <a:pt x="15811" y="28055"/>
                  </a:cubicBezTo>
                  <a:cubicBezTo>
                    <a:pt x="15791" y="28075"/>
                    <a:pt x="15778" y="28095"/>
                    <a:pt x="15758" y="28114"/>
                  </a:cubicBezTo>
                  <a:cubicBezTo>
                    <a:pt x="15752" y="28121"/>
                    <a:pt x="15738" y="28134"/>
                    <a:pt x="15732" y="28147"/>
                  </a:cubicBezTo>
                  <a:cubicBezTo>
                    <a:pt x="15719" y="28160"/>
                    <a:pt x="15705" y="28174"/>
                    <a:pt x="15686" y="28187"/>
                  </a:cubicBezTo>
                  <a:cubicBezTo>
                    <a:pt x="15659" y="28213"/>
                    <a:pt x="15626" y="28240"/>
                    <a:pt x="15600" y="28266"/>
                  </a:cubicBezTo>
                  <a:cubicBezTo>
                    <a:pt x="15580" y="28279"/>
                    <a:pt x="15567" y="28286"/>
                    <a:pt x="15554" y="28299"/>
                  </a:cubicBezTo>
                  <a:cubicBezTo>
                    <a:pt x="15542" y="28307"/>
                    <a:pt x="15530" y="28315"/>
                    <a:pt x="15519" y="28322"/>
                  </a:cubicBezTo>
                  <a:lnTo>
                    <a:pt x="18482" y="26604"/>
                  </a:lnTo>
                  <a:lnTo>
                    <a:pt x="24458" y="23128"/>
                  </a:lnTo>
                  <a:cubicBezTo>
                    <a:pt x="24544" y="23082"/>
                    <a:pt x="24623" y="23016"/>
                    <a:pt x="24695" y="22950"/>
                  </a:cubicBezTo>
                  <a:cubicBezTo>
                    <a:pt x="24709" y="22937"/>
                    <a:pt x="24715" y="22923"/>
                    <a:pt x="24728" y="22910"/>
                  </a:cubicBezTo>
                  <a:cubicBezTo>
                    <a:pt x="24742" y="22897"/>
                    <a:pt x="24748" y="22884"/>
                    <a:pt x="24761" y="22871"/>
                  </a:cubicBezTo>
                  <a:cubicBezTo>
                    <a:pt x="24781" y="22851"/>
                    <a:pt x="24801" y="22825"/>
                    <a:pt x="24821" y="22798"/>
                  </a:cubicBezTo>
                  <a:cubicBezTo>
                    <a:pt x="25691" y="21585"/>
                    <a:pt x="24702" y="18577"/>
                    <a:pt x="22737" y="17442"/>
                  </a:cubicBezTo>
                  <a:lnTo>
                    <a:pt x="16490" y="13841"/>
                  </a:lnTo>
                  <a:cubicBezTo>
                    <a:pt x="16259" y="13703"/>
                    <a:pt x="16029" y="13518"/>
                    <a:pt x="15824" y="13300"/>
                  </a:cubicBezTo>
                  <a:cubicBezTo>
                    <a:pt x="15785" y="13254"/>
                    <a:pt x="15745" y="13208"/>
                    <a:pt x="15705" y="13162"/>
                  </a:cubicBezTo>
                  <a:cubicBezTo>
                    <a:pt x="15303" y="12700"/>
                    <a:pt x="14993" y="12106"/>
                    <a:pt x="14848" y="11513"/>
                  </a:cubicBezTo>
                  <a:lnTo>
                    <a:pt x="12935" y="3572"/>
                  </a:lnTo>
                  <a:cubicBezTo>
                    <a:pt x="12929" y="3525"/>
                    <a:pt x="12915" y="3479"/>
                    <a:pt x="12902" y="3433"/>
                  </a:cubicBezTo>
                  <a:cubicBezTo>
                    <a:pt x="12863" y="3295"/>
                    <a:pt x="12823" y="3163"/>
                    <a:pt x="12777" y="3031"/>
                  </a:cubicBezTo>
                  <a:cubicBezTo>
                    <a:pt x="12744" y="2938"/>
                    <a:pt x="12711" y="2853"/>
                    <a:pt x="12678" y="2774"/>
                  </a:cubicBezTo>
                  <a:cubicBezTo>
                    <a:pt x="12625" y="2642"/>
                    <a:pt x="12566" y="2516"/>
                    <a:pt x="12506" y="2398"/>
                  </a:cubicBezTo>
                  <a:cubicBezTo>
                    <a:pt x="12487" y="2358"/>
                    <a:pt x="12467" y="2318"/>
                    <a:pt x="12447" y="2279"/>
                  </a:cubicBezTo>
                  <a:cubicBezTo>
                    <a:pt x="12421" y="2239"/>
                    <a:pt x="12401" y="2200"/>
                    <a:pt x="12381" y="2160"/>
                  </a:cubicBezTo>
                  <a:cubicBezTo>
                    <a:pt x="12335" y="2081"/>
                    <a:pt x="12289" y="2008"/>
                    <a:pt x="12243" y="1929"/>
                  </a:cubicBezTo>
                  <a:cubicBezTo>
                    <a:pt x="12150" y="1784"/>
                    <a:pt x="12051" y="1639"/>
                    <a:pt x="11946" y="1507"/>
                  </a:cubicBezTo>
                  <a:cubicBezTo>
                    <a:pt x="11919" y="1474"/>
                    <a:pt x="11893" y="1441"/>
                    <a:pt x="11867" y="1408"/>
                  </a:cubicBezTo>
                  <a:cubicBezTo>
                    <a:pt x="11814" y="1342"/>
                    <a:pt x="11761" y="1276"/>
                    <a:pt x="11708" y="1217"/>
                  </a:cubicBezTo>
                  <a:cubicBezTo>
                    <a:pt x="11656" y="1158"/>
                    <a:pt x="11596" y="1098"/>
                    <a:pt x="11543" y="1039"/>
                  </a:cubicBezTo>
                  <a:cubicBezTo>
                    <a:pt x="11260" y="749"/>
                    <a:pt x="10956" y="518"/>
                    <a:pt x="10660" y="340"/>
                  </a:cubicBezTo>
                  <a:cubicBezTo>
                    <a:pt x="10277" y="122"/>
                    <a:pt x="9894" y="0"/>
                    <a:pt x="9549" y="0"/>
                  </a:cubicBezTo>
                  <a:close/>
                  <a:moveTo>
                    <a:pt x="15519" y="28322"/>
                  </a:moveTo>
                  <a:lnTo>
                    <a:pt x="15468" y="28352"/>
                  </a:lnTo>
                  <a:cubicBezTo>
                    <a:pt x="15475" y="28352"/>
                    <a:pt x="15488" y="28345"/>
                    <a:pt x="15494" y="28339"/>
                  </a:cubicBezTo>
                  <a:cubicBezTo>
                    <a:pt x="15502" y="28333"/>
                    <a:pt x="15511" y="28328"/>
                    <a:pt x="15519" y="28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9"/>
            <p:cNvSpPr/>
            <p:nvPr/>
          </p:nvSpPr>
          <p:spPr>
            <a:xfrm>
              <a:off x="3044520" y="4647061"/>
              <a:ext cx="86239" cy="62291"/>
            </a:xfrm>
            <a:custGeom>
              <a:avLst/>
              <a:gdLst/>
              <a:ahLst/>
              <a:cxnLst/>
              <a:rect l="l" t="t" r="r" b="b"/>
              <a:pathLst>
                <a:path w="13027" h="9413" extrusionOk="0">
                  <a:moveTo>
                    <a:pt x="20" y="5343"/>
                  </a:moveTo>
                  <a:cubicBezTo>
                    <a:pt x="13" y="5350"/>
                    <a:pt x="7" y="5350"/>
                    <a:pt x="0" y="5356"/>
                  </a:cubicBezTo>
                  <a:lnTo>
                    <a:pt x="23" y="5343"/>
                  </a:lnTo>
                  <a:close/>
                  <a:moveTo>
                    <a:pt x="9553" y="0"/>
                  </a:moveTo>
                  <a:cubicBezTo>
                    <a:pt x="9323" y="0"/>
                    <a:pt x="9119" y="56"/>
                    <a:pt x="8944" y="159"/>
                  </a:cubicBezTo>
                  <a:lnTo>
                    <a:pt x="23" y="5343"/>
                  </a:lnTo>
                  <a:lnTo>
                    <a:pt x="26" y="5343"/>
                  </a:lnTo>
                  <a:cubicBezTo>
                    <a:pt x="46" y="5336"/>
                    <a:pt x="66" y="5323"/>
                    <a:pt x="86" y="5317"/>
                  </a:cubicBezTo>
                  <a:cubicBezTo>
                    <a:pt x="106" y="5310"/>
                    <a:pt x="119" y="5303"/>
                    <a:pt x="139" y="5297"/>
                  </a:cubicBezTo>
                  <a:cubicBezTo>
                    <a:pt x="152" y="5290"/>
                    <a:pt x="158" y="5290"/>
                    <a:pt x="165" y="5284"/>
                  </a:cubicBezTo>
                  <a:cubicBezTo>
                    <a:pt x="178" y="5284"/>
                    <a:pt x="185" y="5284"/>
                    <a:pt x="198" y="5277"/>
                  </a:cubicBezTo>
                  <a:cubicBezTo>
                    <a:pt x="211" y="5270"/>
                    <a:pt x="231" y="5264"/>
                    <a:pt x="251" y="5264"/>
                  </a:cubicBezTo>
                  <a:lnTo>
                    <a:pt x="257" y="5264"/>
                  </a:lnTo>
                  <a:cubicBezTo>
                    <a:pt x="264" y="5257"/>
                    <a:pt x="277" y="5257"/>
                    <a:pt x="284" y="5257"/>
                  </a:cubicBezTo>
                  <a:cubicBezTo>
                    <a:pt x="284" y="5257"/>
                    <a:pt x="290" y="5251"/>
                    <a:pt x="290" y="5251"/>
                  </a:cubicBezTo>
                  <a:cubicBezTo>
                    <a:pt x="304" y="5251"/>
                    <a:pt x="317" y="5244"/>
                    <a:pt x="330" y="5244"/>
                  </a:cubicBezTo>
                  <a:cubicBezTo>
                    <a:pt x="350" y="5244"/>
                    <a:pt x="369" y="5237"/>
                    <a:pt x="383" y="5237"/>
                  </a:cubicBezTo>
                  <a:cubicBezTo>
                    <a:pt x="402" y="5237"/>
                    <a:pt x="416" y="5231"/>
                    <a:pt x="435" y="5231"/>
                  </a:cubicBezTo>
                  <a:lnTo>
                    <a:pt x="482" y="5231"/>
                  </a:lnTo>
                  <a:cubicBezTo>
                    <a:pt x="508" y="5224"/>
                    <a:pt x="534" y="5224"/>
                    <a:pt x="561" y="5224"/>
                  </a:cubicBezTo>
                  <a:cubicBezTo>
                    <a:pt x="594" y="5224"/>
                    <a:pt x="620" y="5224"/>
                    <a:pt x="653" y="5231"/>
                  </a:cubicBezTo>
                  <a:lnTo>
                    <a:pt x="699" y="5231"/>
                  </a:lnTo>
                  <a:cubicBezTo>
                    <a:pt x="712" y="5231"/>
                    <a:pt x="732" y="5237"/>
                    <a:pt x="745" y="5237"/>
                  </a:cubicBezTo>
                  <a:cubicBezTo>
                    <a:pt x="759" y="5237"/>
                    <a:pt x="778" y="5244"/>
                    <a:pt x="792" y="5244"/>
                  </a:cubicBezTo>
                  <a:lnTo>
                    <a:pt x="818" y="5244"/>
                  </a:lnTo>
                  <a:cubicBezTo>
                    <a:pt x="825" y="5251"/>
                    <a:pt x="831" y="5251"/>
                    <a:pt x="838" y="5251"/>
                  </a:cubicBezTo>
                  <a:cubicBezTo>
                    <a:pt x="871" y="5257"/>
                    <a:pt x="904" y="5264"/>
                    <a:pt x="937" y="5270"/>
                  </a:cubicBezTo>
                  <a:cubicBezTo>
                    <a:pt x="983" y="5284"/>
                    <a:pt x="1029" y="5297"/>
                    <a:pt x="1075" y="5310"/>
                  </a:cubicBezTo>
                  <a:cubicBezTo>
                    <a:pt x="1121" y="5323"/>
                    <a:pt x="1168" y="5336"/>
                    <a:pt x="1214" y="5356"/>
                  </a:cubicBezTo>
                  <a:cubicBezTo>
                    <a:pt x="1234" y="5363"/>
                    <a:pt x="1260" y="5376"/>
                    <a:pt x="1286" y="5383"/>
                  </a:cubicBezTo>
                  <a:cubicBezTo>
                    <a:pt x="1313" y="5396"/>
                    <a:pt x="1346" y="5409"/>
                    <a:pt x="1379" y="5422"/>
                  </a:cubicBezTo>
                  <a:cubicBezTo>
                    <a:pt x="1405" y="5435"/>
                    <a:pt x="1438" y="5449"/>
                    <a:pt x="1464" y="5468"/>
                  </a:cubicBezTo>
                  <a:cubicBezTo>
                    <a:pt x="1491" y="5482"/>
                    <a:pt x="1517" y="5495"/>
                    <a:pt x="1544" y="5508"/>
                  </a:cubicBezTo>
                  <a:cubicBezTo>
                    <a:pt x="1557" y="5515"/>
                    <a:pt x="1570" y="5521"/>
                    <a:pt x="1577" y="5528"/>
                  </a:cubicBezTo>
                  <a:cubicBezTo>
                    <a:pt x="1603" y="5541"/>
                    <a:pt x="1629" y="5554"/>
                    <a:pt x="1656" y="5567"/>
                  </a:cubicBezTo>
                  <a:lnTo>
                    <a:pt x="7902" y="9175"/>
                  </a:lnTo>
                  <a:cubicBezTo>
                    <a:pt x="8179" y="9333"/>
                    <a:pt x="8443" y="9413"/>
                    <a:pt x="8680" y="9413"/>
                  </a:cubicBezTo>
                  <a:lnTo>
                    <a:pt x="8753" y="9413"/>
                  </a:lnTo>
                  <a:cubicBezTo>
                    <a:pt x="8759" y="9406"/>
                    <a:pt x="8766" y="9406"/>
                    <a:pt x="8773" y="9406"/>
                  </a:cubicBezTo>
                  <a:cubicBezTo>
                    <a:pt x="8786" y="9406"/>
                    <a:pt x="8806" y="9406"/>
                    <a:pt x="8825" y="9399"/>
                  </a:cubicBezTo>
                  <a:lnTo>
                    <a:pt x="8832" y="9399"/>
                  </a:lnTo>
                  <a:cubicBezTo>
                    <a:pt x="8852" y="9399"/>
                    <a:pt x="8871" y="9393"/>
                    <a:pt x="8885" y="9393"/>
                  </a:cubicBezTo>
                  <a:cubicBezTo>
                    <a:pt x="8904" y="9386"/>
                    <a:pt x="8918" y="9386"/>
                    <a:pt x="8937" y="9380"/>
                  </a:cubicBezTo>
                  <a:cubicBezTo>
                    <a:pt x="8951" y="9373"/>
                    <a:pt x="8964" y="9373"/>
                    <a:pt x="8977" y="9366"/>
                  </a:cubicBezTo>
                  <a:cubicBezTo>
                    <a:pt x="9017" y="9353"/>
                    <a:pt x="9050" y="9340"/>
                    <a:pt x="9083" y="9320"/>
                  </a:cubicBezTo>
                  <a:cubicBezTo>
                    <a:pt x="9096" y="9320"/>
                    <a:pt x="9109" y="9314"/>
                    <a:pt x="9116" y="9307"/>
                  </a:cubicBezTo>
                  <a:lnTo>
                    <a:pt x="9129" y="9300"/>
                  </a:lnTo>
                  <a:cubicBezTo>
                    <a:pt x="9135" y="9294"/>
                    <a:pt x="9148" y="9287"/>
                    <a:pt x="9155" y="9281"/>
                  </a:cubicBezTo>
                  <a:cubicBezTo>
                    <a:pt x="9333" y="9175"/>
                    <a:pt x="9472" y="8997"/>
                    <a:pt x="9557" y="8753"/>
                  </a:cubicBezTo>
                  <a:lnTo>
                    <a:pt x="9782" y="8087"/>
                  </a:lnTo>
                  <a:lnTo>
                    <a:pt x="11503" y="3041"/>
                  </a:lnTo>
                  <a:cubicBezTo>
                    <a:pt x="11635" y="2659"/>
                    <a:pt x="11840" y="2401"/>
                    <a:pt x="12097" y="2256"/>
                  </a:cubicBezTo>
                  <a:lnTo>
                    <a:pt x="12103" y="2256"/>
                  </a:lnTo>
                  <a:cubicBezTo>
                    <a:pt x="12110" y="2250"/>
                    <a:pt x="12117" y="2243"/>
                    <a:pt x="12130" y="2243"/>
                  </a:cubicBezTo>
                  <a:lnTo>
                    <a:pt x="13027" y="1722"/>
                  </a:lnTo>
                  <a:lnTo>
                    <a:pt x="10646" y="343"/>
                  </a:lnTo>
                  <a:cubicBezTo>
                    <a:pt x="10237" y="106"/>
                    <a:pt x="9870" y="0"/>
                    <a:pt x="9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9"/>
            <p:cNvSpPr/>
            <p:nvPr/>
          </p:nvSpPr>
          <p:spPr>
            <a:xfrm>
              <a:off x="3044341" y="4682590"/>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9"/>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9"/>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9"/>
            <p:cNvSpPr/>
            <p:nvPr/>
          </p:nvSpPr>
          <p:spPr>
            <a:xfrm>
              <a:off x="3222015" y="4810957"/>
              <a:ext cx="8169" cy="4765"/>
            </a:xfrm>
            <a:custGeom>
              <a:avLst/>
              <a:gdLst/>
              <a:ahLst/>
              <a:cxnLst/>
              <a:rect l="l" t="t" r="r" b="b"/>
              <a:pathLst>
                <a:path w="1234" h="720" extrusionOk="0">
                  <a:moveTo>
                    <a:pt x="1233" y="0"/>
                  </a:moveTo>
                  <a:lnTo>
                    <a:pt x="0" y="719"/>
                  </a:lnTo>
                  <a:lnTo>
                    <a:pt x="462" y="601"/>
                  </a:lnTo>
                  <a:cubicBezTo>
                    <a:pt x="594" y="568"/>
                    <a:pt x="706" y="515"/>
                    <a:pt x="811" y="456"/>
                  </a:cubicBezTo>
                  <a:cubicBezTo>
                    <a:pt x="831" y="442"/>
                    <a:pt x="851" y="429"/>
                    <a:pt x="871" y="416"/>
                  </a:cubicBezTo>
                  <a:cubicBezTo>
                    <a:pt x="884" y="403"/>
                    <a:pt x="897" y="396"/>
                    <a:pt x="910" y="383"/>
                  </a:cubicBezTo>
                  <a:cubicBezTo>
                    <a:pt x="943" y="357"/>
                    <a:pt x="976" y="330"/>
                    <a:pt x="1003" y="304"/>
                  </a:cubicBezTo>
                  <a:cubicBezTo>
                    <a:pt x="1016" y="291"/>
                    <a:pt x="1036" y="277"/>
                    <a:pt x="1049" y="264"/>
                  </a:cubicBezTo>
                  <a:cubicBezTo>
                    <a:pt x="1055" y="251"/>
                    <a:pt x="1069" y="238"/>
                    <a:pt x="1075" y="231"/>
                  </a:cubicBezTo>
                  <a:cubicBezTo>
                    <a:pt x="1095" y="212"/>
                    <a:pt x="1108" y="192"/>
                    <a:pt x="1121" y="172"/>
                  </a:cubicBezTo>
                  <a:cubicBezTo>
                    <a:pt x="1135" y="152"/>
                    <a:pt x="1148" y="139"/>
                    <a:pt x="1161" y="119"/>
                  </a:cubicBezTo>
                  <a:cubicBezTo>
                    <a:pt x="1174" y="106"/>
                    <a:pt x="1181" y="86"/>
                    <a:pt x="1194" y="73"/>
                  </a:cubicBezTo>
                  <a:cubicBezTo>
                    <a:pt x="1207" y="47"/>
                    <a:pt x="1220" y="27"/>
                    <a:pt x="1233"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9"/>
            <p:cNvSpPr/>
            <p:nvPr/>
          </p:nvSpPr>
          <p:spPr>
            <a:xfrm>
              <a:off x="3186817" y="4802486"/>
              <a:ext cx="74720" cy="102055"/>
            </a:xfrm>
            <a:custGeom>
              <a:avLst/>
              <a:gdLst/>
              <a:ahLst/>
              <a:cxnLst/>
              <a:rect l="l" t="t" r="r" b="b"/>
              <a:pathLst>
                <a:path w="11287" h="15422" extrusionOk="0">
                  <a:moveTo>
                    <a:pt x="6111" y="1744"/>
                  </a:moveTo>
                  <a:cubicBezTo>
                    <a:pt x="6107" y="1745"/>
                    <a:pt x="6104" y="1746"/>
                    <a:pt x="6102" y="1749"/>
                  </a:cubicBezTo>
                  <a:lnTo>
                    <a:pt x="6111" y="1744"/>
                  </a:lnTo>
                  <a:close/>
                  <a:moveTo>
                    <a:pt x="9116" y="1"/>
                  </a:moveTo>
                  <a:lnTo>
                    <a:pt x="6111" y="1744"/>
                  </a:lnTo>
                  <a:lnTo>
                    <a:pt x="6111" y="1744"/>
                  </a:lnTo>
                  <a:cubicBezTo>
                    <a:pt x="6114" y="1743"/>
                    <a:pt x="6117" y="1742"/>
                    <a:pt x="6120" y="1740"/>
                  </a:cubicBezTo>
                  <a:lnTo>
                    <a:pt x="6120" y="1740"/>
                  </a:lnTo>
                  <a:cubicBezTo>
                    <a:pt x="6023" y="1798"/>
                    <a:pt x="5907" y="1849"/>
                    <a:pt x="5785" y="1881"/>
                  </a:cubicBezTo>
                  <a:lnTo>
                    <a:pt x="5317" y="1999"/>
                  </a:lnTo>
                  <a:lnTo>
                    <a:pt x="720" y="3180"/>
                  </a:lnTo>
                  <a:cubicBezTo>
                    <a:pt x="647" y="3200"/>
                    <a:pt x="581" y="3226"/>
                    <a:pt x="515" y="3259"/>
                  </a:cubicBezTo>
                  <a:cubicBezTo>
                    <a:pt x="509" y="3266"/>
                    <a:pt x="502" y="3266"/>
                    <a:pt x="496" y="3272"/>
                  </a:cubicBezTo>
                  <a:cubicBezTo>
                    <a:pt x="482" y="3279"/>
                    <a:pt x="469" y="3292"/>
                    <a:pt x="456" y="3299"/>
                  </a:cubicBezTo>
                  <a:cubicBezTo>
                    <a:pt x="449" y="3305"/>
                    <a:pt x="443" y="3305"/>
                    <a:pt x="436" y="3312"/>
                  </a:cubicBezTo>
                  <a:cubicBezTo>
                    <a:pt x="423" y="3319"/>
                    <a:pt x="410" y="3332"/>
                    <a:pt x="397" y="3345"/>
                  </a:cubicBezTo>
                  <a:cubicBezTo>
                    <a:pt x="390" y="3351"/>
                    <a:pt x="383" y="3351"/>
                    <a:pt x="377" y="3358"/>
                  </a:cubicBezTo>
                  <a:cubicBezTo>
                    <a:pt x="364" y="3371"/>
                    <a:pt x="350" y="3384"/>
                    <a:pt x="337" y="3398"/>
                  </a:cubicBezTo>
                  <a:cubicBezTo>
                    <a:pt x="317" y="3411"/>
                    <a:pt x="304" y="3431"/>
                    <a:pt x="291" y="3444"/>
                  </a:cubicBezTo>
                  <a:cubicBezTo>
                    <a:pt x="284" y="3450"/>
                    <a:pt x="284" y="3450"/>
                    <a:pt x="284" y="3450"/>
                  </a:cubicBezTo>
                  <a:cubicBezTo>
                    <a:pt x="271" y="3464"/>
                    <a:pt x="258" y="3483"/>
                    <a:pt x="251" y="3497"/>
                  </a:cubicBezTo>
                  <a:cubicBezTo>
                    <a:pt x="245" y="3503"/>
                    <a:pt x="238" y="3510"/>
                    <a:pt x="232" y="3516"/>
                  </a:cubicBezTo>
                  <a:cubicBezTo>
                    <a:pt x="212" y="3543"/>
                    <a:pt x="192" y="3576"/>
                    <a:pt x="179" y="3609"/>
                  </a:cubicBezTo>
                  <a:cubicBezTo>
                    <a:pt x="166" y="3622"/>
                    <a:pt x="159" y="3635"/>
                    <a:pt x="153" y="3655"/>
                  </a:cubicBezTo>
                  <a:cubicBezTo>
                    <a:pt x="146" y="3668"/>
                    <a:pt x="139" y="3681"/>
                    <a:pt x="133" y="3694"/>
                  </a:cubicBezTo>
                  <a:cubicBezTo>
                    <a:pt x="120" y="3714"/>
                    <a:pt x="113" y="3734"/>
                    <a:pt x="106" y="3760"/>
                  </a:cubicBezTo>
                  <a:cubicBezTo>
                    <a:pt x="100" y="3774"/>
                    <a:pt x="93" y="3787"/>
                    <a:pt x="93" y="3800"/>
                  </a:cubicBezTo>
                  <a:cubicBezTo>
                    <a:pt x="87" y="3813"/>
                    <a:pt x="80" y="3833"/>
                    <a:pt x="73" y="3853"/>
                  </a:cubicBezTo>
                  <a:cubicBezTo>
                    <a:pt x="67" y="3866"/>
                    <a:pt x="60" y="3886"/>
                    <a:pt x="60" y="3899"/>
                  </a:cubicBezTo>
                  <a:cubicBezTo>
                    <a:pt x="54" y="3919"/>
                    <a:pt x="47" y="3932"/>
                    <a:pt x="47" y="3952"/>
                  </a:cubicBezTo>
                  <a:cubicBezTo>
                    <a:pt x="27" y="4031"/>
                    <a:pt x="14" y="4110"/>
                    <a:pt x="7" y="4202"/>
                  </a:cubicBezTo>
                  <a:cubicBezTo>
                    <a:pt x="1" y="4222"/>
                    <a:pt x="1" y="4249"/>
                    <a:pt x="1" y="4268"/>
                  </a:cubicBezTo>
                  <a:cubicBezTo>
                    <a:pt x="1" y="4275"/>
                    <a:pt x="1" y="4281"/>
                    <a:pt x="1" y="4288"/>
                  </a:cubicBezTo>
                  <a:cubicBezTo>
                    <a:pt x="1" y="4321"/>
                    <a:pt x="1" y="4354"/>
                    <a:pt x="1" y="4387"/>
                  </a:cubicBezTo>
                  <a:cubicBezTo>
                    <a:pt x="1" y="4591"/>
                    <a:pt x="27" y="4809"/>
                    <a:pt x="80" y="5040"/>
                  </a:cubicBezTo>
                  <a:lnTo>
                    <a:pt x="1993" y="12988"/>
                  </a:lnTo>
                  <a:cubicBezTo>
                    <a:pt x="1999" y="13014"/>
                    <a:pt x="2006" y="13047"/>
                    <a:pt x="2013" y="13074"/>
                  </a:cubicBezTo>
                  <a:cubicBezTo>
                    <a:pt x="2019" y="13100"/>
                    <a:pt x="2026" y="13120"/>
                    <a:pt x="2026" y="13140"/>
                  </a:cubicBezTo>
                  <a:cubicBezTo>
                    <a:pt x="2032" y="13173"/>
                    <a:pt x="2039" y="13206"/>
                    <a:pt x="2046" y="13239"/>
                  </a:cubicBezTo>
                  <a:cubicBezTo>
                    <a:pt x="2059" y="13285"/>
                    <a:pt x="2065" y="13324"/>
                    <a:pt x="2072" y="13364"/>
                  </a:cubicBezTo>
                  <a:cubicBezTo>
                    <a:pt x="2079" y="13410"/>
                    <a:pt x="2085" y="13463"/>
                    <a:pt x="2092" y="13509"/>
                  </a:cubicBezTo>
                  <a:cubicBezTo>
                    <a:pt x="2092" y="13509"/>
                    <a:pt x="2092" y="13516"/>
                    <a:pt x="2092" y="13522"/>
                  </a:cubicBezTo>
                  <a:cubicBezTo>
                    <a:pt x="2092" y="13542"/>
                    <a:pt x="2098" y="13568"/>
                    <a:pt x="2098" y="13588"/>
                  </a:cubicBezTo>
                  <a:cubicBezTo>
                    <a:pt x="2098" y="13608"/>
                    <a:pt x="2105" y="13634"/>
                    <a:pt x="2105" y="13654"/>
                  </a:cubicBezTo>
                  <a:cubicBezTo>
                    <a:pt x="2105" y="13700"/>
                    <a:pt x="2111" y="13746"/>
                    <a:pt x="2111" y="13793"/>
                  </a:cubicBezTo>
                  <a:cubicBezTo>
                    <a:pt x="2118" y="13878"/>
                    <a:pt x="2118" y="13957"/>
                    <a:pt x="2111" y="14030"/>
                  </a:cubicBezTo>
                  <a:cubicBezTo>
                    <a:pt x="2111" y="14063"/>
                    <a:pt x="2111" y="14096"/>
                    <a:pt x="2105" y="14129"/>
                  </a:cubicBezTo>
                  <a:cubicBezTo>
                    <a:pt x="2105" y="14175"/>
                    <a:pt x="2098" y="14221"/>
                    <a:pt x="2098" y="14261"/>
                  </a:cubicBezTo>
                  <a:cubicBezTo>
                    <a:pt x="2092" y="14300"/>
                    <a:pt x="2085" y="14340"/>
                    <a:pt x="2079" y="14386"/>
                  </a:cubicBezTo>
                  <a:cubicBezTo>
                    <a:pt x="2079" y="14393"/>
                    <a:pt x="2072" y="14406"/>
                    <a:pt x="2072" y="14413"/>
                  </a:cubicBezTo>
                  <a:cubicBezTo>
                    <a:pt x="2072" y="14419"/>
                    <a:pt x="2072" y="14419"/>
                    <a:pt x="2072" y="14419"/>
                  </a:cubicBezTo>
                  <a:cubicBezTo>
                    <a:pt x="2065" y="14439"/>
                    <a:pt x="2065" y="14459"/>
                    <a:pt x="2059" y="14478"/>
                  </a:cubicBezTo>
                  <a:cubicBezTo>
                    <a:pt x="2059" y="14492"/>
                    <a:pt x="2052" y="14498"/>
                    <a:pt x="2052" y="14505"/>
                  </a:cubicBezTo>
                  <a:cubicBezTo>
                    <a:pt x="2046" y="14551"/>
                    <a:pt x="2032" y="14597"/>
                    <a:pt x="2019" y="14643"/>
                  </a:cubicBezTo>
                  <a:cubicBezTo>
                    <a:pt x="2013" y="14650"/>
                    <a:pt x="2013" y="14650"/>
                    <a:pt x="2013" y="14657"/>
                  </a:cubicBezTo>
                  <a:cubicBezTo>
                    <a:pt x="2006" y="14683"/>
                    <a:pt x="1993" y="14709"/>
                    <a:pt x="1986" y="14729"/>
                  </a:cubicBezTo>
                  <a:cubicBezTo>
                    <a:pt x="1973" y="14762"/>
                    <a:pt x="1966" y="14795"/>
                    <a:pt x="1947" y="14821"/>
                  </a:cubicBezTo>
                  <a:cubicBezTo>
                    <a:pt x="1947" y="14828"/>
                    <a:pt x="1947" y="14835"/>
                    <a:pt x="1940" y="14841"/>
                  </a:cubicBezTo>
                  <a:cubicBezTo>
                    <a:pt x="1933" y="14861"/>
                    <a:pt x="1927" y="14874"/>
                    <a:pt x="1920" y="14887"/>
                  </a:cubicBezTo>
                  <a:cubicBezTo>
                    <a:pt x="1914" y="14907"/>
                    <a:pt x="1900" y="14920"/>
                    <a:pt x="1894" y="14934"/>
                  </a:cubicBezTo>
                  <a:cubicBezTo>
                    <a:pt x="1894" y="14940"/>
                    <a:pt x="1894" y="14940"/>
                    <a:pt x="1894" y="14947"/>
                  </a:cubicBezTo>
                  <a:lnTo>
                    <a:pt x="1887" y="14953"/>
                  </a:lnTo>
                  <a:cubicBezTo>
                    <a:pt x="1881" y="14960"/>
                    <a:pt x="1874" y="14973"/>
                    <a:pt x="1867" y="14986"/>
                  </a:cubicBezTo>
                  <a:cubicBezTo>
                    <a:pt x="1854" y="15006"/>
                    <a:pt x="1848" y="15019"/>
                    <a:pt x="1834" y="15039"/>
                  </a:cubicBezTo>
                  <a:cubicBezTo>
                    <a:pt x="1821" y="15066"/>
                    <a:pt x="1808" y="15085"/>
                    <a:pt x="1795" y="15098"/>
                  </a:cubicBezTo>
                  <a:cubicBezTo>
                    <a:pt x="1788" y="15105"/>
                    <a:pt x="1782" y="15112"/>
                    <a:pt x="1782" y="15118"/>
                  </a:cubicBezTo>
                  <a:cubicBezTo>
                    <a:pt x="1762" y="15145"/>
                    <a:pt x="1742" y="15164"/>
                    <a:pt x="1722" y="15191"/>
                  </a:cubicBezTo>
                  <a:cubicBezTo>
                    <a:pt x="1716" y="15197"/>
                    <a:pt x="1703" y="15211"/>
                    <a:pt x="1696" y="15217"/>
                  </a:cubicBezTo>
                  <a:cubicBezTo>
                    <a:pt x="1696" y="15224"/>
                    <a:pt x="1696" y="15224"/>
                    <a:pt x="1689" y="15224"/>
                  </a:cubicBezTo>
                  <a:lnTo>
                    <a:pt x="1689" y="15230"/>
                  </a:lnTo>
                  <a:cubicBezTo>
                    <a:pt x="1670" y="15250"/>
                    <a:pt x="1650" y="15263"/>
                    <a:pt x="1637" y="15283"/>
                  </a:cubicBezTo>
                  <a:cubicBezTo>
                    <a:pt x="1623" y="15290"/>
                    <a:pt x="1610" y="15303"/>
                    <a:pt x="1597" y="15310"/>
                  </a:cubicBezTo>
                  <a:cubicBezTo>
                    <a:pt x="1590" y="15316"/>
                    <a:pt x="1584" y="15323"/>
                    <a:pt x="1577" y="15329"/>
                  </a:cubicBezTo>
                  <a:cubicBezTo>
                    <a:pt x="1571" y="15336"/>
                    <a:pt x="1564" y="15343"/>
                    <a:pt x="1557" y="15349"/>
                  </a:cubicBezTo>
                  <a:cubicBezTo>
                    <a:pt x="1544" y="15362"/>
                    <a:pt x="1531" y="15369"/>
                    <a:pt x="1518" y="15382"/>
                  </a:cubicBezTo>
                  <a:lnTo>
                    <a:pt x="1511" y="15382"/>
                  </a:lnTo>
                  <a:lnTo>
                    <a:pt x="1485" y="15402"/>
                  </a:lnTo>
                  <a:lnTo>
                    <a:pt x="1478" y="15402"/>
                  </a:lnTo>
                  <a:cubicBezTo>
                    <a:pt x="1472" y="15408"/>
                    <a:pt x="1459" y="15415"/>
                    <a:pt x="1452" y="15422"/>
                  </a:cubicBezTo>
                  <a:lnTo>
                    <a:pt x="10409" y="10218"/>
                  </a:lnTo>
                  <a:cubicBezTo>
                    <a:pt x="10996" y="9881"/>
                    <a:pt x="11286" y="9030"/>
                    <a:pt x="10983" y="7764"/>
                  </a:cubicBezTo>
                  <a:lnTo>
                    <a:pt x="9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9"/>
            <p:cNvSpPr/>
            <p:nvPr/>
          </p:nvSpPr>
          <p:spPr>
            <a:xfrm>
              <a:off x="3231402" y="4800130"/>
              <a:ext cx="46" cy="311"/>
            </a:xfrm>
            <a:custGeom>
              <a:avLst/>
              <a:gdLst/>
              <a:ahLst/>
              <a:cxnLst/>
              <a:rect l="l" t="t" r="r" b="b"/>
              <a:pathLst>
                <a:path w="7" h="47" extrusionOk="0">
                  <a:moveTo>
                    <a:pt x="7" y="47"/>
                  </a:moveTo>
                  <a:cubicBezTo>
                    <a:pt x="7" y="34"/>
                    <a:pt x="0" y="14"/>
                    <a:pt x="0" y="1"/>
                  </a:cubicBezTo>
                  <a:lnTo>
                    <a:pt x="0" y="1"/>
                  </a:lnTo>
                  <a:cubicBezTo>
                    <a:pt x="0" y="14"/>
                    <a:pt x="7" y="34"/>
                    <a:pt x="7" y="47"/>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9"/>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9"/>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9"/>
            <p:cNvSpPr/>
            <p:nvPr/>
          </p:nvSpPr>
          <p:spPr>
            <a:xfrm>
              <a:off x="3039495" y="4661031"/>
              <a:ext cx="192258" cy="244761"/>
            </a:xfrm>
            <a:custGeom>
              <a:avLst/>
              <a:gdLst/>
              <a:ahLst/>
              <a:cxnLst/>
              <a:rect l="l" t="t" r="r" b="b"/>
              <a:pathLst>
                <a:path w="29042" h="36987" extrusionOk="0">
                  <a:moveTo>
                    <a:pt x="13370" y="0"/>
                  </a:moveTo>
                  <a:cubicBezTo>
                    <a:pt x="13350" y="0"/>
                    <a:pt x="13324" y="7"/>
                    <a:pt x="13304" y="7"/>
                  </a:cubicBezTo>
                  <a:lnTo>
                    <a:pt x="13285" y="7"/>
                  </a:lnTo>
                  <a:cubicBezTo>
                    <a:pt x="13258" y="13"/>
                    <a:pt x="13238" y="13"/>
                    <a:pt x="13219" y="20"/>
                  </a:cubicBezTo>
                  <a:lnTo>
                    <a:pt x="13199" y="20"/>
                  </a:lnTo>
                  <a:cubicBezTo>
                    <a:pt x="13179" y="26"/>
                    <a:pt x="13159" y="33"/>
                    <a:pt x="13133" y="40"/>
                  </a:cubicBezTo>
                  <a:cubicBezTo>
                    <a:pt x="13113" y="40"/>
                    <a:pt x="13093" y="46"/>
                    <a:pt x="13073" y="53"/>
                  </a:cubicBezTo>
                  <a:lnTo>
                    <a:pt x="13067" y="53"/>
                  </a:lnTo>
                  <a:cubicBezTo>
                    <a:pt x="13060" y="59"/>
                    <a:pt x="13054" y="59"/>
                    <a:pt x="13047" y="66"/>
                  </a:cubicBezTo>
                  <a:cubicBezTo>
                    <a:pt x="13027" y="73"/>
                    <a:pt x="13008" y="79"/>
                    <a:pt x="12988" y="86"/>
                  </a:cubicBezTo>
                  <a:cubicBezTo>
                    <a:pt x="12961" y="92"/>
                    <a:pt x="12935" y="106"/>
                    <a:pt x="12915" y="119"/>
                  </a:cubicBezTo>
                  <a:cubicBezTo>
                    <a:pt x="12895" y="125"/>
                    <a:pt x="12876" y="139"/>
                    <a:pt x="12856" y="145"/>
                  </a:cubicBezTo>
                  <a:cubicBezTo>
                    <a:pt x="12599" y="290"/>
                    <a:pt x="12394" y="548"/>
                    <a:pt x="12262" y="930"/>
                  </a:cubicBezTo>
                  <a:lnTo>
                    <a:pt x="10541" y="5976"/>
                  </a:lnTo>
                  <a:lnTo>
                    <a:pt x="10316" y="6642"/>
                  </a:lnTo>
                  <a:cubicBezTo>
                    <a:pt x="10231" y="6886"/>
                    <a:pt x="10092" y="7064"/>
                    <a:pt x="9914" y="7170"/>
                  </a:cubicBezTo>
                  <a:cubicBezTo>
                    <a:pt x="9907" y="7176"/>
                    <a:pt x="9894" y="7183"/>
                    <a:pt x="9888" y="7189"/>
                  </a:cubicBezTo>
                  <a:lnTo>
                    <a:pt x="9875" y="7196"/>
                  </a:lnTo>
                  <a:cubicBezTo>
                    <a:pt x="9868" y="7203"/>
                    <a:pt x="9855" y="7209"/>
                    <a:pt x="9842" y="7209"/>
                  </a:cubicBezTo>
                  <a:cubicBezTo>
                    <a:pt x="9809" y="7229"/>
                    <a:pt x="9776" y="7242"/>
                    <a:pt x="9736" y="7255"/>
                  </a:cubicBezTo>
                  <a:cubicBezTo>
                    <a:pt x="9723" y="7262"/>
                    <a:pt x="9710" y="7262"/>
                    <a:pt x="9696" y="7269"/>
                  </a:cubicBezTo>
                  <a:cubicBezTo>
                    <a:pt x="9677" y="7275"/>
                    <a:pt x="9663" y="7275"/>
                    <a:pt x="9644" y="7282"/>
                  </a:cubicBezTo>
                  <a:cubicBezTo>
                    <a:pt x="9630" y="7282"/>
                    <a:pt x="9611" y="7288"/>
                    <a:pt x="9591" y="7288"/>
                  </a:cubicBezTo>
                  <a:lnTo>
                    <a:pt x="9584" y="7295"/>
                  </a:lnTo>
                  <a:lnTo>
                    <a:pt x="9532" y="7295"/>
                  </a:lnTo>
                  <a:cubicBezTo>
                    <a:pt x="9525" y="7302"/>
                    <a:pt x="9518" y="7302"/>
                    <a:pt x="9512" y="7302"/>
                  </a:cubicBezTo>
                  <a:lnTo>
                    <a:pt x="9439" y="7302"/>
                  </a:lnTo>
                  <a:cubicBezTo>
                    <a:pt x="9202" y="7302"/>
                    <a:pt x="8938" y="7222"/>
                    <a:pt x="8661" y="7064"/>
                  </a:cubicBezTo>
                  <a:lnTo>
                    <a:pt x="2415" y="3456"/>
                  </a:lnTo>
                  <a:cubicBezTo>
                    <a:pt x="2388" y="3443"/>
                    <a:pt x="2362" y="3430"/>
                    <a:pt x="2336" y="3417"/>
                  </a:cubicBezTo>
                  <a:cubicBezTo>
                    <a:pt x="2329" y="3410"/>
                    <a:pt x="2316" y="3404"/>
                    <a:pt x="2303" y="3397"/>
                  </a:cubicBezTo>
                  <a:cubicBezTo>
                    <a:pt x="2276" y="3384"/>
                    <a:pt x="2250" y="3371"/>
                    <a:pt x="2223" y="3357"/>
                  </a:cubicBezTo>
                  <a:cubicBezTo>
                    <a:pt x="2197" y="3344"/>
                    <a:pt x="2171" y="3331"/>
                    <a:pt x="2138" y="3318"/>
                  </a:cubicBezTo>
                  <a:cubicBezTo>
                    <a:pt x="2105" y="3298"/>
                    <a:pt x="2072" y="3285"/>
                    <a:pt x="2045" y="3272"/>
                  </a:cubicBezTo>
                  <a:cubicBezTo>
                    <a:pt x="2019" y="3265"/>
                    <a:pt x="1993" y="3252"/>
                    <a:pt x="1973" y="3245"/>
                  </a:cubicBezTo>
                  <a:cubicBezTo>
                    <a:pt x="1927" y="3225"/>
                    <a:pt x="1880" y="3212"/>
                    <a:pt x="1834" y="3199"/>
                  </a:cubicBezTo>
                  <a:cubicBezTo>
                    <a:pt x="1788" y="3186"/>
                    <a:pt x="1742" y="3173"/>
                    <a:pt x="1696" y="3159"/>
                  </a:cubicBezTo>
                  <a:cubicBezTo>
                    <a:pt x="1663" y="3153"/>
                    <a:pt x="1630" y="3146"/>
                    <a:pt x="1597" y="3140"/>
                  </a:cubicBezTo>
                  <a:lnTo>
                    <a:pt x="1577" y="3140"/>
                  </a:lnTo>
                  <a:cubicBezTo>
                    <a:pt x="1570" y="3133"/>
                    <a:pt x="1557" y="3133"/>
                    <a:pt x="1551" y="3133"/>
                  </a:cubicBezTo>
                  <a:cubicBezTo>
                    <a:pt x="1537" y="3133"/>
                    <a:pt x="1518" y="3126"/>
                    <a:pt x="1504" y="3126"/>
                  </a:cubicBezTo>
                  <a:cubicBezTo>
                    <a:pt x="1491" y="3126"/>
                    <a:pt x="1471" y="3120"/>
                    <a:pt x="1458" y="3120"/>
                  </a:cubicBezTo>
                  <a:lnTo>
                    <a:pt x="1412" y="3120"/>
                  </a:lnTo>
                  <a:cubicBezTo>
                    <a:pt x="1379" y="3113"/>
                    <a:pt x="1353" y="3113"/>
                    <a:pt x="1320" y="3113"/>
                  </a:cubicBezTo>
                  <a:cubicBezTo>
                    <a:pt x="1293" y="3113"/>
                    <a:pt x="1267" y="3113"/>
                    <a:pt x="1241" y="3120"/>
                  </a:cubicBezTo>
                  <a:lnTo>
                    <a:pt x="1194" y="3120"/>
                  </a:lnTo>
                  <a:cubicBezTo>
                    <a:pt x="1175" y="3120"/>
                    <a:pt x="1161" y="3126"/>
                    <a:pt x="1142" y="3126"/>
                  </a:cubicBezTo>
                  <a:cubicBezTo>
                    <a:pt x="1128" y="3126"/>
                    <a:pt x="1109" y="3133"/>
                    <a:pt x="1089" y="3133"/>
                  </a:cubicBezTo>
                  <a:cubicBezTo>
                    <a:pt x="1076" y="3140"/>
                    <a:pt x="1063" y="3140"/>
                    <a:pt x="1049" y="3146"/>
                  </a:cubicBezTo>
                  <a:lnTo>
                    <a:pt x="1043" y="3146"/>
                  </a:lnTo>
                  <a:cubicBezTo>
                    <a:pt x="1036" y="3146"/>
                    <a:pt x="1023" y="3146"/>
                    <a:pt x="1016" y="3153"/>
                  </a:cubicBezTo>
                  <a:lnTo>
                    <a:pt x="1010" y="3153"/>
                  </a:lnTo>
                  <a:cubicBezTo>
                    <a:pt x="990" y="3159"/>
                    <a:pt x="970" y="3159"/>
                    <a:pt x="957" y="3166"/>
                  </a:cubicBezTo>
                  <a:cubicBezTo>
                    <a:pt x="944" y="3173"/>
                    <a:pt x="937" y="3173"/>
                    <a:pt x="924" y="3179"/>
                  </a:cubicBezTo>
                  <a:cubicBezTo>
                    <a:pt x="917" y="3179"/>
                    <a:pt x="911" y="3179"/>
                    <a:pt x="898" y="3186"/>
                  </a:cubicBezTo>
                  <a:cubicBezTo>
                    <a:pt x="878" y="3192"/>
                    <a:pt x="865" y="3199"/>
                    <a:pt x="845" y="3206"/>
                  </a:cubicBezTo>
                  <a:cubicBezTo>
                    <a:pt x="825" y="3212"/>
                    <a:pt x="805" y="3225"/>
                    <a:pt x="785" y="3232"/>
                  </a:cubicBezTo>
                  <a:cubicBezTo>
                    <a:pt x="779" y="3232"/>
                    <a:pt x="779" y="3239"/>
                    <a:pt x="779" y="3239"/>
                  </a:cubicBezTo>
                  <a:cubicBezTo>
                    <a:pt x="772" y="3239"/>
                    <a:pt x="766" y="3245"/>
                    <a:pt x="753" y="3252"/>
                  </a:cubicBezTo>
                  <a:cubicBezTo>
                    <a:pt x="753" y="3252"/>
                    <a:pt x="746" y="3252"/>
                    <a:pt x="739" y="3258"/>
                  </a:cubicBezTo>
                  <a:lnTo>
                    <a:pt x="733" y="3258"/>
                  </a:lnTo>
                  <a:cubicBezTo>
                    <a:pt x="733" y="3258"/>
                    <a:pt x="733" y="3265"/>
                    <a:pt x="733" y="3265"/>
                  </a:cubicBezTo>
                  <a:lnTo>
                    <a:pt x="726" y="3265"/>
                  </a:lnTo>
                  <a:cubicBezTo>
                    <a:pt x="713" y="3272"/>
                    <a:pt x="700" y="3278"/>
                    <a:pt x="693" y="3285"/>
                  </a:cubicBezTo>
                  <a:cubicBezTo>
                    <a:pt x="680" y="3291"/>
                    <a:pt x="660" y="3305"/>
                    <a:pt x="647" y="3311"/>
                  </a:cubicBezTo>
                  <a:cubicBezTo>
                    <a:pt x="647" y="3311"/>
                    <a:pt x="640" y="3318"/>
                    <a:pt x="640" y="3318"/>
                  </a:cubicBezTo>
                  <a:cubicBezTo>
                    <a:pt x="627" y="3331"/>
                    <a:pt x="607" y="3338"/>
                    <a:pt x="594" y="3351"/>
                  </a:cubicBezTo>
                  <a:cubicBezTo>
                    <a:pt x="588" y="3357"/>
                    <a:pt x="581" y="3357"/>
                    <a:pt x="574" y="3364"/>
                  </a:cubicBezTo>
                  <a:cubicBezTo>
                    <a:pt x="548" y="3390"/>
                    <a:pt x="522" y="3410"/>
                    <a:pt x="495" y="3436"/>
                  </a:cubicBezTo>
                  <a:cubicBezTo>
                    <a:pt x="482" y="3450"/>
                    <a:pt x="469" y="3463"/>
                    <a:pt x="462" y="3469"/>
                  </a:cubicBezTo>
                  <a:cubicBezTo>
                    <a:pt x="449" y="3483"/>
                    <a:pt x="443" y="3496"/>
                    <a:pt x="429" y="3502"/>
                  </a:cubicBezTo>
                  <a:cubicBezTo>
                    <a:pt x="416" y="3516"/>
                    <a:pt x="403" y="3529"/>
                    <a:pt x="396" y="3549"/>
                  </a:cubicBezTo>
                  <a:cubicBezTo>
                    <a:pt x="390" y="3549"/>
                    <a:pt x="390" y="3555"/>
                    <a:pt x="390" y="3555"/>
                  </a:cubicBezTo>
                  <a:cubicBezTo>
                    <a:pt x="377" y="3568"/>
                    <a:pt x="363" y="3588"/>
                    <a:pt x="350" y="3608"/>
                  </a:cubicBezTo>
                  <a:cubicBezTo>
                    <a:pt x="330" y="3628"/>
                    <a:pt x="317" y="3648"/>
                    <a:pt x="304" y="3667"/>
                  </a:cubicBezTo>
                  <a:cubicBezTo>
                    <a:pt x="291" y="3687"/>
                    <a:pt x="278" y="3707"/>
                    <a:pt x="264" y="3727"/>
                  </a:cubicBezTo>
                  <a:cubicBezTo>
                    <a:pt x="258" y="3753"/>
                    <a:pt x="245" y="3773"/>
                    <a:pt x="231" y="3793"/>
                  </a:cubicBezTo>
                  <a:cubicBezTo>
                    <a:pt x="218" y="3819"/>
                    <a:pt x="205" y="3839"/>
                    <a:pt x="198" y="3865"/>
                  </a:cubicBezTo>
                  <a:cubicBezTo>
                    <a:pt x="185" y="3885"/>
                    <a:pt x="179" y="3911"/>
                    <a:pt x="165" y="3931"/>
                  </a:cubicBezTo>
                  <a:cubicBezTo>
                    <a:pt x="146" y="3977"/>
                    <a:pt x="126" y="4030"/>
                    <a:pt x="113" y="4083"/>
                  </a:cubicBezTo>
                  <a:cubicBezTo>
                    <a:pt x="106" y="4103"/>
                    <a:pt x="100" y="4129"/>
                    <a:pt x="93" y="4149"/>
                  </a:cubicBezTo>
                  <a:cubicBezTo>
                    <a:pt x="86" y="4169"/>
                    <a:pt x="80" y="4188"/>
                    <a:pt x="73" y="4215"/>
                  </a:cubicBezTo>
                  <a:cubicBezTo>
                    <a:pt x="73" y="4221"/>
                    <a:pt x="67" y="4235"/>
                    <a:pt x="67" y="4248"/>
                  </a:cubicBezTo>
                  <a:cubicBezTo>
                    <a:pt x="60" y="4268"/>
                    <a:pt x="53" y="4287"/>
                    <a:pt x="53" y="4314"/>
                  </a:cubicBezTo>
                  <a:cubicBezTo>
                    <a:pt x="47" y="4334"/>
                    <a:pt x="40" y="4353"/>
                    <a:pt x="40" y="4380"/>
                  </a:cubicBezTo>
                  <a:cubicBezTo>
                    <a:pt x="40" y="4386"/>
                    <a:pt x="34" y="4399"/>
                    <a:pt x="34" y="4413"/>
                  </a:cubicBezTo>
                  <a:cubicBezTo>
                    <a:pt x="27" y="4439"/>
                    <a:pt x="27" y="4465"/>
                    <a:pt x="20" y="4492"/>
                  </a:cubicBezTo>
                  <a:cubicBezTo>
                    <a:pt x="14" y="4551"/>
                    <a:pt x="7" y="4617"/>
                    <a:pt x="7" y="4676"/>
                  </a:cubicBezTo>
                  <a:cubicBezTo>
                    <a:pt x="1" y="4709"/>
                    <a:pt x="1" y="4742"/>
                    <a:pt x="1" y="4769"/>
                  </a:cubicBezTo>
                  <a:cubicBezTo>
                    <a:pt x="1" y="4802"/>
                    <a:pt x="1" y="4835"/>
                    <a:pt x="1" y="4868"/>
                  </a:cubicBezTo>
                  <a:cubicBezTo>
                    <a:pt x="1" y="5679"/>
                    <a:pt x="304" y="6668"/>
                    <a:pt x="990" y="7638"/>
                  </a:cubicBezTo>
                  <a:lnTo>
                    <a:pt x="6029" y="14775"/>
                  </a:lnTo>
                  <a:cubicBezTo>
                    <a:pt x="6636" y="15632"/>
                    <a:pt x="6887" y="16681"/>
                    <a:pt x="6656" y="17367"/>
                  </a:cubicBezTo>
                  <a:lnTo>
                    <a:pt x="4703" y="23079"/>
                  </a:lnTo>
                  <a:cubicBezTo>
                    <a:pt x="4248" y="24398"/>
                    <a:pt x="5060" y="26284"/>
                    <a:pt x="6187" y="27405"/>
                  </a:cubicBezTo>
                  <a:cubicBezTo>
                    <a:pt x="6220" y="27438"/>
                    <a:pt x="6260" y="27478"/>
                    <a:pt x="6293" y="27511"/>
                  </a:cubicBezTo>
                  <a:cubicBezTo>
                    <a:pt x="6313" y="27524"/>
                    <a:pt x="6333" y="27544"/>
                    <a:pt x="6352" y="27564"/>
                  </a:cubicBezTo>
                  <a:cubicBezTo>
                    <a:pt x="6405" y="27610"/>
                    <a:pt x="6464" y="27663"/>
                    <a:pt x="6524" y="27709"/>
                  </a:cubicBezTo>
                  <a:cubicBezTo>
                    <a:pt x="6596" y="27768"/>
                    <a:pt x="6676" y="27827"/>
                    <a:pt x="6755" y="27880"/>
                  </a:cubicBezTo>
                  <a:cubicBezTo>
                    <a:pt x="6794" y="27907"/>
                    <a:pt x="6834" y="27933"/>
                    <a:pt x="6873" y="27959"/>
                  </a:cubicBezTo>
                  <a:cubicBezTo>
                    <a:pt x="6906" y="27986"/>
                    <a:pt x="6946" y="28006"/>
                    <a:pt x="6986" y="28032"/>
                  </a:cubicBezTo>
                  <a:cubicBezTo>
                    <a:pt x="7337" y="28232"/>
                    <a:pt x="7692" y="28346"/>
                    <a:pt x="8037" y="28346"/>
                  </a:cubicBezTo>
                  <a:cubicBezTo>
                    <a:pt x="8159" y="28346"/>
                    <a:pt x="8279" y="28332"/>
                    <a:pt x="8397" y="28302"/>
                  </a:cubicBezTo>
                  <a:lnTo>
                    <a:pt x="13463" y="26996"/>
                  </a:lnTo>
                  <a:cubicBezTo>
                    <a:pt x="13502" y="26990"/>
                    <a:pt x="13535" y="26983"/>
                    <a:pt x="13581" y="26977"/>
                  </a:cubicBezTo>
                  <a:cubicBezTo>
                    <a:pt x="13595" y="26977"/>
                    <a:pt x="13608" y="26977"/>
                    <a:pt x="13628" y="26970"/>
                  </a:cubicBezTo>
                  <a:lnTo>
                    <a:pt x="13773" y="26970"/>
                  </a:lnTo>
                  <a:cubicBezTo>
                    <a:pt x="13792" y="26977"/>
                    <a:pt x="13819" y="26977"/>
                    <a:pt x="13839" y="26977"/>
                  </a:cubicBezTo>
                  <a:cubicBezTo>
                    <a:pt x="13858" y="26983"/>
                    <a:pt x="13872" y="26983"/>
                    <a:pt x="13891" y="26983"/>
                  </a:cubicBezTo>
                  <a:cubicBezTo>
                    <a:pt x="13918" y="26990"/>
                    <a:pt x="13951" y="26996"/>
                    <a:pt x="13984" y="27003"/>
                  </a:cubicBezTo>
                  <a:cubicBezTo>
                    <a:pt x="14003" y="27010"/>
                    <a:pt x="14017" y="27016"/>
                    <a:pt x="14030" y="27016"/>
                  </a:cubicBezTo>
                  <a:cubicBezTo>
                    <a:pt x="14050" y="27023"/>
                    <a:pt x="14063" y="27029"/>
                    <a:pt x="14083" y="27029"/>
                  </a:cubicBezTo>
                  <a:cubicBezTo>
                    <a:pt x="14116" y="27043"/>
                    <a:pt x="14149" y="27056"/>
                    <a:pt x="14182" y="27062"/>
                  </a:cubicBezTo>
                  <a:cubicBezTo>
                    <a:pt x="14215" y="27076"/>
                    <a:pt x="14248" y="27089"/>
                    <a:pt x="14281" y="27109"/>
                  </a:cubicBezTo>
                  <a:cubicBezTo>
                    <a:pt x="14346" y="27135"/>
                    <a:pt x="14412" y="27168"/>
                    <a:pt x="14478" y="27207"/>
                  </a:cubicBezTo>
                  <a:cubicBezTo>
                    <a:pt x="14835" y="27412"/>
                    <a:pt x="15191" y="27748"/>
                    <a:pt x="15494" y="28177"/>
                  </a:cubicBezTo>
                  <a:lnTo>
                    <a:pt x="20540" y="35314"/>
                  </a:lnTo>
                  <a:cubicBezTo>
                    <a:pt x="20988" y="35947"/>
                    <a:pt x="21470" y="36395"/>
                    <a:pt x="21938" y="36666"/>
                  </a:cubicBezTo>
                  <a:cubicBezTo>
                    <a:pt x="22316" y="36884"/>
                    <a:pt x="22684" y="36987"/>
                    <a:pt x="23012" y="36987"/>
                  </a:cubicBezTo>
                  <a:cubicBezTo>
                    <a:pt x="23051" y="36987"/>
                    <a:pt x="23088" y="36985"/>
                    <a:pt x="23125" y="36982"/>
                  </a:cubicBezTo>
                  <a:cubicBezTo>
                    <a:pt x="23145" y="36982"/>
                    <a:pt x="23165" y="36982"/>
                    <a:pt x="23185" y="36976"/>
                  </a:cubicBezTo>
                  <a:cubicBezTo>
                    <a:pt x="23218" y="36976"/>
                    <a:pt x="23251" y="36969"/>
                    <a:pt x="23290" y="36963"/>
                  </a:cubicBezTo>
                  <a:cubicBezTo>
                    <a:pt x="23317" y="36956"/>
                    <a:pt x="23337" y="36949"/>
                    <a:pt x="23363" y="36943"/>
                  </a:cubicBezTo>
                  <a:cubicBezTo>
                    <a:pt x="23409" y="36930"/>
                    <a:pt x="23455" y="36916"/>
                    <a:pt x="23501" y="36903"/>
                  </a:cubicBezTo>
                  <a:cubicBezTo>
                    <a:pt x="23521" y="36897"/>
                    <a:pt x="23534" y="36890"/>
                    <a:pt x="23554" y="36877"/>
                  </a:cubicBezTo>
                  <a:lnTo>
                    <a:pt x="23561" y="36877"/>
                  </a:lnTo>
                  <a:cubicBezTo>
                    <a:pt x="23581" y="36870"/>
                    <a:pt x="23600" y="36857"/>
                    <a:pt x="23614" y="36850"/>
                  </a:cubicBezTo>
                  <a:cubicBezTo>
                    <a:pt x="23620" y="36844"/>
                    <a:pt x="23633" y="36844"/>
                    <a:pt x="23640" y="36837"/>
                  </a:cubicBezTo>
                  <a:cubicBezTo>
                    <a:pt x="23653" y="36831"/>
                    <a:pt x="23660" y="36824"/>
                    <a:pt x="23673" y="36817"/>
                  </a:cubicBezTo>
                  <a:cubicBezTo>
                    <a:pt x="23680" y="36817"/>
                    <a:pt x="23680" y="36811"/>
                    <a:pt x="23686" y="36811"/>
                  </a:cubicBezTo>
                  <a:lnTo>
                    <a:pt x="23693" y="36811"/>
                  </a:lnTo>
                  <a:cubicBezTo>
                    <a:pt x="23693" y="36804"/>
                    <a:pt x="23699" y="36804"/>
                    <a:pt x="23706" y="36798"/>
                  </a:cubicBezTo>
                  <a:cubicBezTo>
                    <a:pt x="23713" y="36791"/>
                    <a:pt x="23726" y="36784"/>
                    <a:pt x="23732" y="36778"/>
                  </a:cubicBezTo>
                  <a:lnTo>
                    <a:pt x="23739" y="36778"/>
                  </a:lnTo>
                  <a:lnTo>
                    <a:pt x="23765" y="36758"/>
                  </a:lnTo>
                  <a:lnTo>
                    <a:pt x="23772" y="36758"/>
                  </a:lnTo>
                  <a:cubicBezTo>
                    <a:pt x="23785" y="36745"/>
                    <a:pt x="23798" y="36738"/>
                    <a:pt x="23811" y="36725"/>
                  </a:cubicBezTo>
                  <a:cubicBezTo>
                    <a:pt x="23818" y="36719"/>
                    <a:pt x="23825" y="36712"/>
                    <a:pt x="23831" y="36705"/>
                  </a:cubicBezTo>
                  <a:cubicBezTo>
                    <a:pt x="23838" y="36699"/>
                    <a:pt x="23844" y="36692"/>
                    <a:pt x="23851" y="36686"/>
                  </a:cubicBezTo>
                  <a:cubicBezTo>
                    <a:pt x="23864" y="36679"/>
                    <a:pt x="23877" y="36666"/>
                    <a:pt x="23891" y="36659"/>
                  </a:cubicBezTo>
                  <a:cubicBezTo>
                    <a:pt x="23904" y="36639"/>
                    <a:pt x="23924" y="36626"/>
                    <a:pt x="23943" y="36606"/>
                  </a:cubicBezTo>
                  <a:lnTo>
                    <a:pt x="23943" y="36600"/>
                  </a:lnTo>
                  <a:cubicBezTo>
                    <a:pt x="23950" y="36600"/>
                    <a:pt x="23950" y="36600"/>
                    <a:pt x="23950" y="36593"/>
                  </a:cubicBezTo>
                  <a:cubicBezTo>
                    <a:pt x="23957" y="36587"/>
                    <a:pt x="23970" y="36573"/>
                    <a:pt x="23976" y="36567"/>
                  </a:cubicBezTo>
                  <a:cubicBezTo>
                    <a:pt x="23996" y="36540"/>
                    <a:pt x="24016" y="36521"/>
                    <a:pt x="24036" y="36494"/>
                  </a:cubicBezTo>
                  <a:cubicBezTo>
                    <a:pt x="24036" y="36488"/>
                    <a:pt x="24042" y="36481"/>
                    <a:pt x="24049" y="36474"/>
                  </a:cubicBezTo>
                  <a:cubicBezTo>
                    <a:pt x="24062" y="36461"/>
                    <a:pt x="24075" y="36442"/>
                    <a:pt x="24088" y="36415"/>
                  </a:cubicBezTo>
                  <a:cubicBezTo>
                    <a:pt x="24102" y="36395"/>
                    <a:pt x="24115" y="36382"/>
                    <a:pt x="24121" y="36362"/>
                  </a:cubicBezTo>
                  <a:cubicBezTo>
                    <a:pt x="24128" y="36349"/>
                    <a:pt x="24135" y="36336"/>
                    <a:pt x="24141" y="36329"/>
                  </a:cubicBezTo>
                  <a:lnTo>
                    <a:pt x="24148" y="36323"/>
                  </a:lnTo>
                  <a:cubicBezTo>
                    <a:pt x="24148" y="36316"/>
                    <a:pt x="24148" y="36316"/>
                    <a:pt x="24148" y="36310"/>
                  </a:cubicBezTo>
                  <a:cubicBezTo>
                    <a:pt x="24154" y="36296"/>
                    <a:pt x="24168" y="36283"/>
                    <a:pt x="24174" y="36263"/>
                  </a:cubicBezTo>
                  <a:cubicBezTo>
                    <a:pt x="24181" y="36250"/>
                    <a:pt x="24187" y="36237"/>
                    <a:pt x="24194" y="36217"/>
                  </a:cubicBezTo>
                  <a:cubicBezTo>
                    <a:pt x="24201" y="36211"/>
                    <a:pt x="24201" y="36204"/>
                    <a:pt x="24201" y="36197"/>
                  </a:cubicBezTo>
                  <a:cubicBezTo>
                    <a:pt x="24214" y="36171"/>
                    <a:pt x="24227" y="36138"/>
                    <a:pt x="24240" y="36105"/>
                  </a:cubicBezTo>
                  <a:cubicBezTo>
                    <a:pt x="24247" y="36085"/>
                    <a:pt x="24260" y="36059"/>
                    <a:pt x="24267" y="36033"/>
                  </a:cubicBezTo>
                  <a:cubicBezTo>
                    <a:pt x="24267" y="36026"/>
                    <a:pt x="24267" y="36026"/>
                    <a:pt x="24273" y="36019"/>
                  </a:cubicBezTo>
                  <a:cubicBezTo>
                    <a:pt x="24286" y="35973"/>
                    <a:pt x="24293" y="35927"/>
                    <a:pt x="24306" y="35881"/>
                  </a:cubicBezTo>
                  <a:cubicBezTo>
                    <a:pt x="24306" y="35874"/>
                    <a:pt x="24313" y="35868"/>
                    <a:pt x="24313" y="35854"/>
                  </a:cubicBezTo>
                  <a:cubicBezTo>
                    <a:pt x="24319" y="35835"/>
                    <a:pt x="24319" y="35815"/>
                    <a:pt x="24326" y="35795"/>
                  </a:cubicBezTo>
                  <a:cubicBezTo>
                    <a:pt x="24326" y="35795"/>
                    <a:pt x="24326" y="35795"/>
                    <a:pt x="24326" y="35789"/>
                  </a:cubicBezTo>
                  <a:cubicBezTo>
                    <a:pt x="24326" y="35782"/>
                    <a:pt x="24333" y="35769"/>
                    <a:pt x="24333" y="35762"/>
                  </a:cubicBezTo>
                  <a:cubicBezTo>
                    <a:pt x="24339" y="35723"/>
                    <a:pt x="24346" y="35676"/>
                    <a:pt x="24352" y="35637"/>
                  </a:cubicBezTo>
                  <a:cubicBezTo>
                    <a:pt x="24359" y="35597"/>
                    <a:pt x="24359" y="35551"/>
                    <a:pt x="24359" y="35505"/>
                  </a:cubicBezTo>
                  <a:cubicBezTo>
                    <a:pt x="24365" y="35472"/>
                    <a:pt x="24365" y="35439"/>
                    <a:pt x="24365" y="35406"/>
                  </a:cubicBezTo>
                  <a:cubicBezTo>
                    <a:pt x="24372" y="35333"/>
                    <a:pt x="24372" y="35254"/>
                    <a:pt x="24365" y="35169"/>
                  </a:cubicBezTo>
                  <a:cubicBezTo>
                    <a:pt x="24365" y="35122"/>
                    <a:pt x="24359" y="35076"/>
                    <a:pt x="24359" y="35030"/>
                  </a:cubicBezTo>
                  <a:cubicBezTo>
                    <a:pt x="24359" y="35010"/>
                    <a:pt x="24352" y="34984"/>
                    <a:pt x="24352" y="34964"/>
                  </a:cubicBezTo>
                  <a:cubicBezTo>
                    <a:pt x="24352" y="34944"/>
                    <a:pt x="24346" y="34918"/>
                    <a:pt x="24346" y="34898"/>
                  </a:cubicBezTo>
                  <a:cubicBezTo>
                    <a:pt x="24346" y="34892"/>
                    <a:pt x="24346" y="34885"/>
                    <a:pt x="24346" y="34885"/>
                  </a:cubicBezTo>
                  <a:cubicBezTo>
                    <a:pt x="24339" y="34839"/>
                    <a:pt x="24333" y="34786"/>
                    <a:pt x="24326" y="34740"/>
                  </a:cubicBezTo>
                  <a:cubicBezTo>
                    <a:pt x="24319" y="34700"/>
                    <a:pt x="24313" y="34661"/>
                    <a:pt x="24300" y="34615"/>
                  </a:cubicBezTo>
                  <a:cubicBezTo>
                    <a:pt x="24293" y="34582"/>
                    <a:pt x="24286" y="34549"/>
                    <a:pt x="24280" y="34516"/>
                  </a:cubicBezTo>
                  <a:cubicBezTo>
                    <a:pt x="24280" y="34496"/>
                    <a:pt x="24273" y="34476"/>
                    <a:pt x="24267" y="34450"/>
                  </a:cubicBezTo>
                  <a:cubicBezTo>
                    <a:pt x="24260" y="34423"/>
                    <a:pt x="24253" y="34390"/>
                    <a:pt x="24247" y="34364"/>
                  </a:cubicBezTo>
                  <a:lnTo>
                    <a:pt x="22334" y="26416"/>
                  </a:lnTo>
                  <a:cubicBezTo>
                    <a:pt x="22281" y="26185"/>
                    <a:pt x="22255" y="25967"/>
                    <a:pt x="22255" y="25763"/>
                  </a:cubicBezTo>
                  <a:cubicBezTo>
                    <a:pt x="22255" y="25730"/>
                    <a:pt x="22255" y="25697"/>
                    <a:pt x="22255" y="25664"/>
                  </a:cubicBezTo>
                  <a:cubicBezTo>
                    <a:pt x="22255" y="25657"/>
                    <a:pt x="22255" y="25651"/>
                    <a:pt x="22255" y="25644"/>
                  </a:cubicBezTo>
                  <a:cubicBezTo>
                    <a:pt x="22255" y="25625"/>
                    <a:pt x="22255" y="25598"/>
                    <a:pt x="22261" y="25578"/>
                  </a:cubicBezTo>
                  <a:cubicBezTo>
                    <a:pt x="22268" y="25486"/>
                    <a:pt x="22281" y="25407"/>
                    <a:pt x="22301" y="25328"/>
                  </a:cubicBezTo>
                  <a:cubicBezTo>
                    <a:pt x="22301" y="25308"/>
                    <a:pt x="22308" y="25295"/>
                    <a:pt x="22314" y="25275"/>
                  </a:cubicBezTo>
                  <a:cubicBezTo>
                    <a:pt x="22314" y="25262"/>
                    <a:pt x="22321" y="25242"/>
                    <a:pt x="22327" y="25229"/>
                  </a:cubicBezTo>
                  <a:cubicBezTo>
                    <a:pt x="22334" y="25209"/>
                    <a:pt x="22341" y="25189"/>
                    <a:pt x="22347" y="25176"/>
                  </a:cubicBezTo>
                  <a:cubicBezTo>
                    <a:pt x="22347" y="25163"/>
                    <a:pt x="22354" y="25150"/>
                    <a:pt x="22360" y="25136"/>
                  </a:cubicBezTo>
                  <a:cubicBezTo>
                    <a:pt x="22367" y="25110"/>
                    <a:pt x="22374" y="25090"/>
                    <a:pt x="22387" y="25070"/>
                  </a:cubicBezTo>
                  <a:cubicBezTo>
                    <a:pt x="22393" y="25057"/>
                    <a:pt x="22400" y="25044"/>
                    <a:pt x="22407" y="25031"/>
                  </a:cubicBezTo>
                  <a:cubicBezTo>
                    <a:pt x="22413" y="25011"/>
                    <a:pt x="22420" y="24998"/>
                    <a:pt x="22433" y="24985"/>
                  </a:cubicBezTo>
                  <a:cubicBezTo>
                    <a:pt x="22446" y="24952"/>
                    <a:pt x="22466" y="24919"/>
                    <a:pt x="22486" y="24892"/>
                  </a:cubicBezTo>
                  <a:cubicBezTo>
                    <a:pt x="22492" y="24886"/>
                    <a:pt x="22499" y="24879"/>
                    <a:pt x="22505" y="24873"/>
                  </a:cubicBezTo>
                  <a:cubicBezTo>
                    <a:pt x="22512" y="24859"/>
                    <a:pt x="22525" y="24840"/>
                    <a:pt x="22538" y="24826"/>
                  </a:cubicBezTo>
                  <a:cubicBezTo>
                    <a:pt x="22538" y="24826"/>
                    <a:pt x="22538" y="24826"/>
                    <a:pt x="22545" y="24820"/>
                  </a:cubicBezTo>
                  <a:cubicBezTo>
                    <a:pt x="22558" y="24807"/>
                    <a:pt x="22571" y="24787"/>
                    <a:pt x="22591" y="24774"/>
                  </a:cubicBezTo>
                  <a:cubicBezTo>
                    <a:pt x="22604" y="24760"/>
                    <a:pt x="22618" y="24747"/>
                    <a:pt x="22631" y="24734"/>
                  </a:cubicBezTo>
                  <a:cubicBezTo>
                    <a:pt x="22637" y="24727"/>
                    <a:pt x="22644" y="24727"/>
                    <a:pt x="22651" y="24721"/>
                  </a:cubicBezTo>
                  <a:cubicBezTo>
                    <a:pt x="22664" y="24708"/>
                    <a:pt x="22677" y="24695"/>
                    <a:pt x="22690" y="24688"/>
                  </a:cubicBezTo>
                  <a:cubicBezTo>
                    <a:pt x="22697" y="24681"/>
                    <a:pt x="22703" y="24681"/>
                    <a:pt x="22710" y="24675"/>
                  </a:cubicBezTo>
                  <a:cubicBezTo>
                    <a:pt x="22723" y="24668"/>
                    <a:pt x="22736" y="24655"/>
                    <a:pt x="22750" y="24648"/>
                  </a:cubicBezTo>
                  <a:cubicBezTo>
                    <a:pt x="22756" y="24642"/>
                    <a:pt x="22763" y="24642"/>
                    <a:pt x="22769" y="24635"/>
                  </a:cubicBezTo>
                  <a:cubicBezTo>
                    <a:pt x="22835" y="24602"/>
                    <a:pt x="22901" y="24576"/>
                    <a:pt x="22974" y="24556"/>
                  </a:cubicBezTo>
                  <a:lnTo>
                    <a:pt x="27571" y="23375"/>
                  </a:lnTo>
                  <a:lnTo>
                    <a:pt x="28804" y="22656"/>
                  </a:lnTo>
                  <a:cubicBezTo>
                    <a:pt x="28877" y="22531"/>
                    <a:pt x="28930" y="22393"/>
                    <a:pt x="28969" y="22241"/>
                  </a:cubicBezTo>
                  <a:lnTo>
                    <a:pt x="28983" y="22188"/>
                  </a:lnTo>
                  <a:cubicBezTo>
                    <a:pt x="28983" y="22168"/>
                    <a:pt x="28989" y="22149"/>
                    <a:pt x="28996" y="22122"/>
                  </a:cubicBezTo>
                  <a:cubicBezTo>
                    <a:pt x="28996" y="22109"/>
                    <a:pt x="29002" y="22089"/>
                    <a:pt x="29002" y="22069"/>
                  </a:cubicBezTo>
                  <a:cubicBezTo>
                    <a:pt x="29016" y="21984"/>
                    <a:pt x="29029" y="21898"/>
                    <a:pt x="29035" y="21799"/>
                  </a:cubicBezTo>
                  <a:cubicBezTo>
                    <a:pt x="29035" y="21779"/>
                    <a:pt x="29035" y="21759"/>
                    <a:pt x="29035" y="21740"/>
                  </a:cubicBezTo>
                  <a:cubicBezTo>
                    <a:pt x="29042" y="21529"/>
                    <a:pt x="29029" y="21298"/>
                    <a:pt x="28996" y="21067"/>
                  </a:cubicBezTo>
                  <a:cubicBezTo>
                    <a:pt x="28996" y="21054"/>
                    <a:pt x="28989" y="21040"/>
                    <a:pt x="28989" y="21021"/>
                  </a:cubicBezTo>
                  <a:cubicBezTo>
                    <a:pt x="28976" y="20942"/>
                    <a:pt x="28963" y="20862"/>
                    <a:pt x="28943" y="20777"/>
                  </a:cubicBezTo>
                  <a:cubicBezTo>
                    <a:pt x="28903" y="20585"/>
                    <a:pt x="28844" y="20388"/>
                    <a:pt x="28778" y="20196"/>
                  </a:cubicBezTo>
                  <a:cubicBezTo>
                    <a:pt x="28725" y="20045"/>
                    <a:pt x="28673" y="19899"/>
                    <a:pt x="28607" y="19754"/>
                  </a:cubicBezTo>
                  <a:cubicBezTo>
                    <a:pt x="28560" y="19655"/>
                    <a:pt x="28514" y="19556"/>
                    <a:pt x="28468" y="19464"/>
                  </a:cubicBezTo>
                  <a:cubicBezTo>
                    <a:pt x="28415" y="19365"/>
                    <a:pt x="28369" y="19273"/>
                    <a:pt x="28310" y="19180"/>
                  </a:cubicBezTo>
                  <a:cubicBezTo>
                    <a:pt x="28257" y="19082"/>
                    <a:pt x="28198" y="18989"/>
                    <a:pt x="28138" y="18903"/>
                  </a:cubicBezTo>
                  <a:cubicBezTo>
                    <a:pt x="28105" y="18857"/>
                    <a:pt x="28079" y="18811"/>
                    <a:pt x="28046" y="18765"/>
                  </a:cubicBezTo>
                  <a:cubicBezTo>
                    <a:pt x="27921" y="18587"/>
                    <a:pt x="27782" y="18415"/>
                    <a:pt x="27637" y="18257"/>
                  </a:cubicBezTo>
                  <a:cubicBezTo>
                    <a:pt x="27340" y="17934"/>
                    <a:pt x="27004" y="17657"/>
                    <a:pt x="26641" y="17446"/>
                  </a:cubicBezTo>
                  <a:lnTo>
                    <a:pt x="20388" y="13838"/>
                  </a:lnTo>
                  <a:cubicBezTo>
                    <a:pt x="19643" y="13403"/>
                    <a:pt x="18977" y="12466"/>
                    <a:pt x="18746" y="11510"/>
                  </a:cubicBezTo>
                  <a:lnTo>
                    <a:pt x="16840" y="3568"/>
                  </a:lnTo>
                  <a:cubicBezTo>
                    <a:pt x="16807" y="3450"/>
                    <a:pt x="16774" y="3324"/>
                    <a:pt x="16734" y="3212"/>
                  </a:cubicBezTo>
                  <a:cubicBezTo>
                    <a:pt x="16662" y="2975"/>
                    <a:pt x="16576" y="2744"/>
                    <a:pt x="16470" y="2526"/>
                  </a:cubicBezTo>
                  <a:cubicBezTo>
                    <a:pt x="16292" y="2157"/>
                    <a:pt x="16081" y="1807"/>
                    <a:pt x="15844" y="1504"/>
                  </a:cubicBezTo>
                  <a:cubicBezTo>
                    <a:pt x="15745" y="1372"/>
                    <a:pt x="15633" y="1240"/>
                    <a:pt x="15521" y="1121"/>
                  </a:cubicBezTo>
                  <a:cubicBezTo>
                    <a:pt x="15217" y="798"/>
                    <a:pt x="14887" y="528"/>
                    <a:pt x="14558" y="336"/>
                  </a:cubicBezTo>
                  <a:cubicBezTo>
                    <a:pt x="14175" y="119"/>
                    <a:pt x="13792" y="0"/>
                    <a:pt x="13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9"/>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6" name="Google Shape;2676;p49"/>
          <p:cNvSpPr/>
          <p:nvPr/>
        </p:nvSpPr>
        <p:spPr>
          <a:xfrm>
            <a:off x="970763" y="2673150"/>
            <a:ext cx="274200" cy="274200"/>
          </a:xfrm>
          <a:prstGeom prst="roundRect">
            <a:avLst>
              <a:gd name="adj" fmla="val 23217"/>
            </a:avLst>
          </a:prstGeom>
          <a:solidFill>
            <a:schemeClr val="accent1"/>
          </a:solidFill>
          <a:ln>
            <a:noFill/>
          </a:ln>
          <a:effectLst>
            <a:outerShdw dist="38100" algn="bl" rotWithShape="0">
              <a:schemeClr val="dk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7" name="Google Shape;2677;p49"/>
          <p:cNvSpPr/>
          <p:nvPr/>
        </p:nvSpPr>
        <p:spPr>
          <a:xfrm>
            <a:off x="4773950" y="3161172"/>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9"/>
          <p:cNvSpPr txBox="1"/>
          <p:nvPr/>
        </p:nvSpPr>
        <p:spPr>
          <a:xfrm>
            <a:off x="1319350" y="1190638"/>
            <a:ext cx="6250200" cy="3665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600" b="1">
                <a:solidFill>
                  <a:schemeClr val="accent1"/>
                </a:solidFill>
              </a:rPr>
              <a:t>Conclusion</a:t>
            </a:r>
            <a:endParaRPr sz="1600" b="1">
              <a:solidFill>
                <a:schemeClr val="accent1"/>
              </a:solidFill>
            </a:endParaRPr>
          </a:p>
          <a:p>
            <a:pPr marL="457200" lvl="0" indent="-330200" algn="l" rtl="0">
              <a:lnSpc>
                <a:spcPct val="115000"/>
              </a:lnSpc>
              <a:spcBef>
                <a:spcPts val="1200"/>
              </a:spcBef>
              <a:spcAft>
                <a:spcPts val="0"/>
              </a:spcAft>
              <a:buClr>
                <a:schemeClr val="accent3"/>
              </a:buClr>
              <a:buSzPts val="1600"/>
              <a:buChar char="●"/>
            </a:pPr>
            <a:r>
              <a:rPr lang="en" sz="1600">
                <a:solidFill>
                  <a:schemeClr val="accent3"/>
                </a:solidFill>
              </a:rPr>
              <a:t>Smooth animations, intuitive controls, and creative gameplay.</a:t>
            </a:r>
            <a:endParaRPr sz="1600">
              <a:solidFill>
                <a:schemeClr val="accent3"/>
              </a:solidFill>
            </a:endParaRPr>
          </a:p>
          <a:p>
            <a:pPr marL="457200" lvl="0" indent="-330200" algn="l" rtl="0">
              <a:lnSpc>
                <a:spcPct val="115000"/>
              </a:lnSpc>
              <a:spcBef>
                <a:spcPts val="0"/>
              </a:spcBef>
              <a:spcAft>
                <a:spcPts val="0"/>
              </a:spcAft>
              <a:buClr>
                <a:schemeClr val="accent3"/>
              </a:buClr>
              <a:buSzPts val="1600"/>
              <a:buChar char="●"/>
            </a:pPr>
            <a:r>
              <a:rPr lang="en" sz="1600">
                <a:solidFill>
                  <a:schemeClr val="accent3"/>
                </a:solidFill>
              </a:rPr>
              <a:t>Future improvements: smarter zombie and better performance for complex levels.</a:t>
            </a:r>
            <a:endParaRPr sz="1600">
              <a:solidFill>
                <a:schemeClr val="accent3"/>
              </a:solidFill>
            </a:endParaRPr>
          </a:p>
          <a:p>
            <a:pPr marL="0" lvl="0" indent="0" algn="l" rtl="0">
              <a:lnSpc>
                <a:spcPct val="115000"/>
              </a:lnSpc>
              <a:spcBef>
                <a:spcPts val="1200"/>
              </a:spcBef>
              <a:spcAft>
                <a:spcPts val="0"/>
              </a:spcAft>
              <a:buNone/>
            </a:pPr>
            <a:r>
              <a:rPr lang="en" sz="1600" b="1">
                <a:solidFill>
                  <a:schemeClr val="accent1"/>
                </a:solidFill>
              </a:rPr>
              <a:t>Contribution</a:t>
            </a:r>
            <a:endParaRPr sz="1600" b="1">
              <a:solidFill>
                <a:schemeClr val="accent1"/>
              </a:solidFill>
            </a:endParaRPr>
          </a:p>
          <a:p>
            <a:pPr marL="457200" lvl="0" indent="-330200" algn="l" rtl="0">
              <a:lnSpc>
                <a:spcPct val="115000"/>
              </a:lnSpc>
              <a:spcBef>
                <a:spcPts val="1200"/>
              </a:spcBef>
              <a:spcAft>
                <a:spcPts val="0"/>
              </a:spcAft>
              <a:buClr>
                <a:schemeClr val="accent3"/>
              </a:buClr>
              <a:buSzPts val="1600"/>
              <a:buChar char="●"/>
            </a:pPr>
            <a:r>
              <a:rPr lang="en" sz="1600">
                <a:solidFill>
                  <a:schemeClr val="accent3"/>
                </a:solidFill>
              </a:rPr>
              <a:t>Double buffering for smooth visuals.</a:t>
            </a:r>
            <a:endParaRPr sz="1600">
              <a:solidFill>
                <a:schemeClr val="accent3"/>
              </a:solidFill>
            </a:endParaRPr>
          </a:p>
          <a:p>
            <a:pPr marL="457200" lvl="0" indent="-330200" algn="l" rtl="0">
              <a:lnSpc>
                <a:spcPct val="115000"/>
              </a:lnSpc>
              <a:spcBef>
                <a:spcPts val="0"/>
              </a:spcBef>
              <a:spcAft>
                <a:spcPts val="0"/>
              </a:spcAft>
              <a:buClr>
                <a:schemeClr val="accent3"/>
              </a:buClr>
              <a:buSzPts val="1600"/>
              <a:buChar char="●"/>
            </a:pPr>
            <a:r>
              <a:rPr lang="en" sz="1600">
                <a:solidFill>
                  <a:schemeClr val="accent3"/>
                </a:solidFill>
              </a:rPr>
              <a:t>Seamless mouse and keyboard interactions.</a:t>
            </a:r>
            <a:endParaRPr sz="1600">
              <a:solidFill>
                <a:schemeClr val="accent3"/>
              </a:solidFill>
            </a:endParaRPr>
          </a:p>
          <a:p>
            <a:pPr marL="457200" lvl="0" indent="-330200" algn="l" rtl="0">
              <a:lnSpc>
                <a:spcPct val="115000"/>
              </a:lnSpc>
              <a:spcBef>
                <a:spcPts val="0"/>
              </a:spcBef>
              <a:spcAft>
                <a:spcPts val="0"/>
              </a:spcAft>
              <a:buClr>
                <a:schemeClr val="accent3"/>
              </a:buClr>
              <a:buSzPts val="1600"/>
              <a:buChar char="●"/>
            </a:pPr>
            <a:r>
              <a:rPr lang="en" sz="1600">
                <a:solidFill>
                  <a:schemeClr val="accent3"/>
                </a:solidFill>
              </a:rPr>
              <a:t>Unique features like Crazy Zombie and freeze effects.</a:t>
            </a:r>
            <a:endParaRPr sz="1600">
              <a:solidFill>
                <a:schemeClr val="accent3"/>
              </a:solidFill>
            </a:endParaRPr>
          </a:p>
          <a:p>
            <a:pPr marL="0" lvl="0" indent="0" algn="l" rtl="0">
              <a:lnSpc>
                <a:spcPct val="115000"/>
              </a:lnSpc>
              <a:spcBef>
                <a:spcPts val="1200"/>
              </a:spcBef>
              <a:spcAft>
                <a:spcPts val="0"/>
              </a:spcAft>
              <a:buNone/>
            </a:pPr>
            <a:endParaRPr sz="1300" b="1"/>
          </a:p>
          <a:p>
            <a:pPr marL="0" lvl="0" indent="0" algn="l" rtl="0">
              <a:spcBef>
                <a:spcPts val="1200"/>
              </a:spcBef>
              <a:spcAft>
                <a:spcPts val="0"/>
              </a:spcAft>
              <a:buNone/>
            </a:pPr>
            <a:endParaRPr>
              <a:solidFill>
                <a:schemeClr val="accent3"/>
              </a:solidFill>
              <a:latin typeface="Truculenta"/>
              <a:ea typeface="Truculenta"/>
              <a:cs typeface="Truculenta"/>
              <a:sym typeface="Truculent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82"/>
        <p:cNvGrpSpPr/>
        <p:nvPr/>
      </p:nvGrpSpPr>
      <p:grpSpPr>
        <a:xfrm>
          <a:off x="0" y="0"/>
          <a:ext cx="0" cy="0"/>
          <a:chOff x="0" y="0"/>
          <a:chExt cx="0" cy="0"/>
        </a:xfrm>
      </p:grpSpPr>
      <p:sp>
        <p:nvSpPr>
          <p:cNvPr id="2683" name="Google Shape;2683;p50"/>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Valid click</a:t>
            </a:r>
            <a:endParaRPr/>
          </a:p>
        </p:txBody>
      </p:sp>
      <p:pic>
        <p:nvPicPr>
          <p:cNvPr id="2684" name="Google Shape;2684;p50" title="valid_sun.MOV">
            <a:hlinkClick r:id="rId3"/>
          </p:cNvPr>
          <p:cNvPicPr preferRelativeResize="0"/>
          <p:nvPr/>
        </p:nvPicPr>
        <p:blipFill>
          <a:blip r:embed="rId4">
            <a:alphaModFix/>
          </a:blip>
          <a:stretch>
            <a:fillRect/>
          </a:stretch>
        </p:blipFill>
        <p:spPr>
          <a:xfrm>
            <a:off x="1021300" y="1192050"/>
            <a:ext cx="7388076" cy="46795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84"/>
                                        </p:tgtEl>
                                        <p:attrNameLst>
                                          <p:attrName>style.visibility</p:attrName>
                                        </p:attrNameLst>
                                      </p:cBhvr>
                                      <p:to>
                                        <p:strVal val="visible"/>
                                      </p:to>
                                    </p:set>
                                    <p:animEffect transition="in" filter="fade">
                                      <p:cBhvr>
                                        <p:cTn id="7" dur="1000"/>
                                        <p:tgtEl>
                                          <p:spTgt spid="26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88"/>
        <p:cNvGrpSpPr/>
        <p:nvPr/>
      </p:nvGrpSpPr>
      <p:grpSpPr>
        <a:xfrm>
          <a:off x="0" y="0"/>
          <a:ext cx="0" cy="0"/>
          <a:chOff x="0" y="0"/>
          <a:chExt cx="0" cy="0"/>
        </a:xfrm>
      </p:grpSpPr>
      <p:sp>
        <p:nvSpPr>
          <p:cNvPr id="2689" name="Google Shape;2689;p51"/>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invalid click</a:t>
            </a:r>
            <a:endParaRPr/>
          </a:p>
        </p:txBody>
      </p:sp>
      <p:pic>
        <p:nvPicPr>
          <p:cNvPr id="2690" name="Google Shape;2690;p51" title="invalid_sun.MOV">
            <a:hlinkClick r:id="rId3"/>
          </p:cNvPr>
          <p:cNvPicPr preferRelativeResize="0"/>
          <p:nvPr/>
        </p:nvPicPr>
        <p:blipFill>
          <a:blip r:embed="rId4">
            <a:alphaModFix/>
          </a:blip>
          <a:stretch>
            <a:fillRect/>
          </a:stretch>
        </p:blipFill>
        <p:spPr>
          <a:xfrm>
            <a:off x="867200" y="1305925"/>
            <a:ext cx="7409597" cy="469316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0"/>
                                        </p:tgtEl>
                                        <p:attrNameLst>
                                          <p:attrName>style.visibility</p:attrName>
                                        </p:attrNameLst>
                                      </p:cBhvr>
                                      <p:to>
                                        <p:strVal val="visible"/>
                                      </p:to>
                                    </p:set>
                                    <p:animEffect transition="in" filter="fade">
                                      <p:cBhvr>
                                        <p:cTn id="7" dur="1000"/>
                                        <p:tgtEl>
                                          <p:spTgt spid="26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94"/>
        <p:cNvGrpSpPr/>
        <p:nvPr/>
      </p:nvGrpSpPr>
      <p:grpSpPr>
        <a:xfrm>
          <a:off x="0" y="0"/>
          <a:ext cx="0" cy="0"/>
          <a:chOff x="0" y="0"/>
          <a:chExt cx="0" cy="0"/>
        </a:xfrm>
      </p:grpSpPr>
      <p:sp>
        <p:nvSpPr>
          <p:cNvPr id="2695" name="Google Shape;2695;p52"/>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a:p>
          <a:p>
            <a:pPr marL="0" lvl="0" indent="0" algn="ctr" rtl="0">
              <a:spcBef>
                <a:spcPts val="0"/>
              </a:spcBef>
              <a:spcAft>
                <a:spcPts val="0"/>
              </a:spcAft>
              <a:buNone/>
            </a:pPr>
            <a:r>
              <a:rPr lang="en"/>
              <a:t>Valid planting</a:t>
            </a:r>
            <a:endParaRPr/>
          </a:p>
          <a:p>
            <a:pPr marL="0" lvl="0" indent="0" algn="ctr" rtl="0">
              <a:spcBef>
                <a:spcPts val="0"/>
              </a:spcBef>
              <a:spcAft>
                <a:spcPts val="0"/>
              </a:spcAft>
              <a:buNone/>
            </a:pPr>
            <a:endParaRPr/>
          </a:p>
        </p:txBody>
      </p:sp>
      <p:pic>
        <p:nvPicPr>
          <p:cNvPr id="2696" name="Google Shape;2696;p52" title="valid_planting.MOV">
            <a:hlinkClick r:id="rId3"/>
          </p:cNvPr>
          <p:cNvPicPr preferRelativeResize="0"/>
          <p:nvPr/>
        </p:nvPicPr>
        <p:blipFill>
          <a:blip r:embed="rId4">
            <a:alphaModFix/>
          </a:blip>
          <a:stretch>
            <a:fillRect/>
          </a:stretch>
        </p:blipFill>
        <p:spPr>
          <a:xfrm>
            <a:off x="837300" y="1216600"/>
            <a:ext cx="7469400" cy="473104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6"/>
                                        </p:tgtEl>
                                        <p:attrNameLst>
                                          <p:attrName>style.visibility</p:attrName>
                                        </p:attrNameLst>
                                      </p:cBhvr>
                                      <p:to>
                                        <p:strVal val="visible"/>
                                      </p:to>
                                    </p:set>
                                    <p:animEffect transition="in" filter="fade">
                                      <p:cBhvr>
                                        <p:cTn id="7" dur="1000"/>
                                        <p:tgtEl>
                                          <p:spTgt spid="26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00"/>
        <p:cNvGrpSpPr/>
        <p:nvPr/>
      </p:nvGrpSpPr>
      <p:grpSpPr>
        <a:xfrm>
          <a:off x="0" y="0"/>
          <a:ext cx="0" cy="0"/>
          <a:chOff x="0" y="0"/>
          <a:chExt cx="0" cy="0"/>
        </a:xfrm>
      </p:grpSpPr>
      <p:sp>
        <p:nvSpPr>
          <p:cNvPr id="2701" name="Google Shape;2701;p53"/>
          <p:cNvSpPr txBox="1">
            <a:spLocks noGrp="1"/>
          </p:cNvSpPr>
          <p:nvPr>
            <p:ph type="title"/>
          </p:nvPr>
        </p:nvSpPr>
        <p:spPr>
          <a:xfrm>
            <a:off x="734775" y="563100"/>
            <a:ext cx="7674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a:p>
          <a:p>
            <a:pPr marL="0" lvl="0" indent="0" algn="ctr" rtl="0">
              <a:spcBef>
                <a:spcPts val="0"/>
              </a:spcBef>
              <a:spcAft>
                <a:spcPts val="0"/>
              </a:spcAft>
              <a:buNone/>
            </a:pPr>
            <a:r>
              <a:rPr lang="en"/>
              <a:t>invalid planting</a:t>
            </a:r>
            <a:endParaRPr/>
          </a:p>
          <a:p>
            <a:pPr marL="0" lvl="0" indent="0" algn="ctr" rtl="0">
              <a:spcBef>
                <a:spcPts val="0"/>
              </a:spcBef>
              <a:spcAft>
                <a:spcPts val="0"/>
              </a:spcAft>
              <a:buNone/>
            </a:pPr>
            <a:endParaRPr/>
          </a:p>
        </p:txBody>
      </p:sp>
      <p:pic>
        <p:nvPicPr>
          <p:cNvPr id="2702" name="Google Shape;2702;p53" title="invalid_planting.MOV">
            <a:hlinkClick r:id="rId3"/>
          </p:cNvPr>
          <p:cNvPicPr preferRelativeResize="0"/>
          <p:nvPr/>
        </p:nvPicPr>
        <p:blipFill>
          <a:blip r:embed="rId4">
            <a:alphaModFix/>
          </a:blip>
          <a:stretch>
            <a:fillRect/>
          </a:stretch>
        </p:blipFill>
        <p:spPr>
          <a:xfrm>
            <a:off x="794763" y="1135789"/>
            <a:ext cx="7554473" cy="478491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02"/>
                                        </p:tgtEl>
                                        <p:attrNameLst>
                                          <p:attrName>style.visibility</p:attrName>
                                        </p:attrNameLst>
                                      </p:cBhvr>
                                      <p:to>
                                        <p:strVal val="visible"/>
                                      </p:to>
                                    </p:set>
                                    <p:animEffect transition="in" filter="fade">
                                      <p:cBhvr>
                                        <p:cTn id="7" dur="1000"/>
                                        <p:tgtEl>
                                          <p:spTgt spid="27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1"/>
        <p:cNvGrpSpPr/>
        <p:nvPr/>
      </p:nvGrpSpPr>
      <p:grpSpPr>
        <a:xfrm>
          <a:off x="0" y="0"/>
          <a:ext cx="0" cy="0"/>
          <a:chOff x="0" y="0"/>
          <a:chExt cx="0" cy="0"/>
        </a:xfrm>
      </p:grpSpPr>
      <p:sp>
        <p:nvSpPr>
          <p:cNvPr id="1882" name="Google Shape;1882;p28"/>
          <p:cNvSpPr txBox="1">
            <a:spLocks noGrp="1"/>
          </p:cNvSpPr>
          <p:nvPr>
            <p:ph type="title" idx="2"/>
          </p:nvPr>
        </p:nvSpPr>
        <p:spPr>
          <a:xfrm>
            <a:off x="4316125" y="1852875"/>
            <a:ext cx="4359300" cy="69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Demo &amp;</a:t>
            </a:r>
            <a:endParaRPr/>
          </a:p>
          <a:p>
            <a:pPr marL="0" lvl="0" indent="0" algn="l" rtl="0">
              <a:spcBef>
                <a:spcPts val="0"/>
              </a:spcBef>
              <a:spcAft>
                <a:spcPts val="0"/>
              </a:spcAft>
              <a:buNone/>
            </a:pPr>
            <a:r>
              <a:rPr lang="en"/>
              <a:t>Technical </a:t>
            </a:r>
            <a:endParaRPr/>
          </a:p>
          <a:p>
            <a:pPr marL="0" lvl="0" indent="0" algn="l" rtl="0">
              <a:spcBef>
                <a:spcPts val="0"/>
              </a:spcBef>
              <a:spcAft>
                <a:spcPts val="0"/>
              </a:spcAft>
              <a:buNone/>
            </a:pPr>
            <a:r>
              <a:rPr lang="en"/>
              <a:t>implementation</a:t>
            </a:r>
            <a:endParaRPr/>
          </a:p>
        </p:txBody>
      </p:sp>
      <p:grpSp>
        <p:nvGrpSpPr>
          <p:cNvPr id="1883" name="Google Shape;1883;p28"/>
          <p:cNvGrpSpPr/>
          <p:nvPr/>
        </p:nvGrpSpPr>
        <p:grpSpPr>
          <a:xfrm>
            <a:off x="1895805" y="1957648"/>
            <a:ext cx="2169975" cy="4873473"/>
            <a:chOff x="1895805" y="1957648"/>
            <a:chExt cx="2169975" cy="4873473"/>
          </a:xfrm>
        </p:grpSpPr>
        <p:sp>
          <p:nvSpPr>
            <p:cNvPr id="1884" name="Google Shape;1884;p28"/>
            <p:cNvSpPr/>
            <p:nvPr/>
          </p:nvSpPr>
          <p:spPr>
            <a:xfrm rot="-9941632" flipH="1">
              <a:off x="2176447" y="4196901"/>
              <a:ext cx="1608692" cy="2473807"/>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 name="Google Shape;1885;p28"/>
            <p:cNvGrpSpPr/>
            <p:nvPr/>
          </p:nvGrpSpPr>
          <p:grpSpPr>
            <a:xfrm>
              <a:off x="2209491" y="1957648"/>
              <a:ext cx="1740484" cy="2473775"/>
              <a:chOff x="1316875" y="2188050"/>
              <a:chExt cx="874088" cy="1410845"/>
            </a:xfrm>
          </p:grpSpPr>
          <p:sp>
            <p:nvSpPr>
              <p:cNvPr id="1886" name="Google Shape;1886;p28"/>
              <p:cNvSpPr/>
              <p:nvPr/>
            </p:nvSpPr>
            <p:spPr>
              <a:xfrm flipH="1">
                <a:off x="1341348" y="2188051"/>
                <a:ext cx="849615" cy="1407213"/>
              </a:xfrm>
              <a:custGeom>
                <a:avLst/>
                <a:gdLst/>
                <a:ahLst/>
                <a:cxnLst/>
                <a:rect l="l" t="t" r="r" b="b"/>
                <a:pathLst>
                  <a:path w="41658" h="69176" extrusionOk="0">
                    <a:moveTo>
                      <a:pt x="21762" y="0"/>
                    </a:moveTo>
                    <a:cubicBezTo>
                      <a:pt x="21305" y="0"/>
                      <a:pt x="20848" y="52"/>
                      <a:pt x="20392" y="161"/>
                    </a:cubicBezTo>
                    <a:cubicBezTo>
                      <a:pt x="12564" y="2013"/>
                      <a:pt x="249" y="12829"/>
                      <a:pt x="249" y="18425"/>
                    </a:cubicBezTo>
                    <a:cubicBezTo>
                      <a:pt x="249" y="24022"/>
                      <a:pt x="1" y="27754"/>
                      <a:pt x="7463" y="67675"/>
                    </a:cubicBezTo>
                    <a:lnTo>
                      <a:pt x="30346" y="69176"/>
                    </a:lnTo>
                    <a:cubicBezTo>
                      <a:pt x="34078" y="56495"/>
                      <a:pt x="41658" y="25157"/>
                      <a:pt x="39048" y="19182"/>
                    </a:cubicBezTo>
                    <a:cubicBezTo>
                      <a:pt x="36591" y="13555"/>
                      <a:pt x="29158" y="0"/>
                      <a:pt x="21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8"/>
              <p:cNvSpPr/>
              <p:nvPr/>
            </p:nvSpPr>
            <p:spPr>
              <a:xfrm flipH="1">
                <a:off x="1316875" y="2188050"/>
                <a:ext cx="849595" cy="1410845"/>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8" name="Google Shape;1888;p28"/>
          <p:cNvSpPr txBox="1">
            <a:spLocks noGrp="1"/>
          </p:cNvSpPr>
          <p:nvPr>
            <p:ph type="title"/>
          </p:nvPr>
        </p:nvSpPr>
        <p:spPr>
          <a:xfrm flipH="1">
            <a:off x="2307000" y="2067775"/>
            <a:ext cx="1575300" cy="146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1889" name="Google Shape;1889;p28"/>
          <p:cNvGrpSpPr/>
          <p:nvPr/>
        </p:nvGrpSpPr>
        <p:grpSpPr>
          <a:xfrm>
            <a:off x="3015629" y="3589475"/>
            <a:ext cx="1300506" cy="3189680"/>
            <a:chOff x="2200877" y="5520826"/>
            <a:chExt cx="1477680" cy="3624225"/>
          </a:xfrm>
        </p:grpSpPr>
        <p:sp>
          <p:nvSpPr>
            <p:cNvPr id="1890" name="Google Shape;1890;p28"/>
            <p:cNvSpPr/>
            <p:nvPr/>
          </p:nvSpPr>
          <p:spPr>
            <a:xfrm rot="1170709">
              <a:off x="2539192" y="6909841"/>
              <a:ext cx="801051" cy="2163557"/>
            </a:xfrm>
            <a:custGeom>
              <a:avLst/>
              <a:gdLst/>
              <a:ahLst/>
              <a:cxnLst/>
              <a:rect l="l" t="t" r="r" b="b"/>
              <a:pathLst>
                <a:path w="13477" h="36400" extrusionOk="0">
                  <a:moveTo>
                    <a:pt x="10555" y="20744"/>
                  </a:moveTo>
                  <a:cubicBezTo>
                    <a:pt x="10502" y="21122"/>
                    <a:pt x="10176" y="21200"/>
                    <a:pt x="9928" y="21174"/>
                  </a:cubicBezTo>
                  <a:cubicBezTo>
                    <a:pt x="9393" y="21135"/>
                    <a:pt x="9015" y="20861"/>
                    <a:pt x="8728" y="20952"/>
                  </a:cubicBezTo>
                  <a:cubicBezTo>
                    <a:pt x="8298" y="21096"/>
                    <a:pt x="8076" y="21761"/>
                    <a:pt x="7671" y="22805"/>
                  </a:cubicBezTo>
                  <a:cubicBezTo>
                    <a:pt x="7750" y="23236"/>
                    <a:pt x="8376" y="24070"/>
                    <a:pt x="9250" y="24879"/>
                  </a:cubicBezTo>
                  <a:cubicBezTo>
                    <a:pt x="10789" y="26288"/>
                    <a:pt x="12864" y="27815"/>
                    <a:pt x="12498" y="28441"/>
                  </a:cubicBezTo>
                  <a:cubicBezTo>
                    <a:pt x="12146" y="29015"/>
                    <a:pt x="9106" y="27006"/>
                    <a:pt x="8363" y="27319"/>
                  </a:cubicBezTo>
                  <a:cubicBezTo>
                    <a:pt x="8076" y="27449"/>
                    <a:pt x="8206" y="28024"/>
                    <a:pt x="8767" y="28976"/>
                  </a:cubicBezTo>
                  <a:cubicBezTo>
                    <a:pt x="9798" y="30737"/>
                    <a:pt x="11063" y="32211"/>
                    <a:pt x="12237" y="33751"/>
                  </a:cubicBezTo>
                  <a:cubicBezTo>
                    <a:pt x="13477" y="35342"/>
                    <a:pt x="12968" y="35238"/>
                    <a:pt x="11911" y="34638"/>
                  </a:cubicBezTo>
                  <a:cubicBezTo>
                    <a:pt x="10659" y="33920"/>
                    <a:pt x="9393" y="32785"/>
                    <a:pt x="8245" y="31611"/>
                  </a:cubicBezTo>
                  <a:cubicBezTo>
                    <a:pt x="7202" y="30541"/>
                    <a:pt x="6745" y="28297"/>
                    <a:pt x="6197" y="29602"/>
                  </a:cubicBezTo>
                  <a:lnTo>
                    <a:pt x="6197" y="29602"/>
                  </a:lnTo>
                  <a:cubicBezTo>
                    <a:pt x="5701" y="30763"/>
                    <a:pt x="6197" y="32094"/>
                    <a:pt x="6928" y="33085"/>
                  </a:cubicBezTo>
                  <a:lnTo>
                    <a:pt x="6928" y="33085"/>
                  </a:lnTo>
                  <a:cubicBezTo>
                    <a:pt x="7110" y="33320"/>
                    <a:pt x="9276" y="35812"/>
                    <a:pt x="8741" y="36347"/>
                  </a:cubicBezTo>
                  <a:cubicBezTo>
                    <a:pt x="8689" y="36399"/>
                    <a:pt x="6771" y="34860"/>
                    <a:pt x="6458" y="34716"/>
                  </a:cubicBezTo>
                  <a:lnTo>
                    <a:pt x="6458" y="34716"/>
                  </a:lnTo>
                  <a:cubicBezTo>
                    <a:pt x="4971" y="34312"/>
                    <a:pt x="4501" y="33151"/>
                    <a:pt x="4449" y="31207"/>
                  </a:cubicBezTo>
                  <a:lnTo>
                    <a:pt x="4423" y="31207"/>
                  </a:lnTo>
                  <a:cubicBezTo>
                    <a:pt x="3001" y="29980"/>
                    <a:pt x="2714" y="29250"/>
                    <a:pt x="2949" y="28480"/>
                  </a:cubicBezTo>
                  <a:cubicBezTo>
                    <a:pt x="3092" y="28010"/>
                    <a:pt x="3470" y="27632"/>
                    <a:pt x="3770" y="26875"/>
                  </a:cubicBezTo>
                  <a:cubicBezTo>
                    <a:pt x="3914" y="26510"/>
                    <a:pt x="4253" y="24566"/>
                    <a:pt x="4371" y="22870"/>
                  </a:cubicBezTo>
                  <a:lnTo>
                    <a:pt x="4384" y="22870"/>
                  </a:lnTo>
                  <a:cubicBezTo>
                    <a:pt x="4331" y="22492"/>
                    <a:pt x="4279" y="22114"/>
                    <a:pt x="4214" y="21761"/>
                  </a:cubicBezTo>
                  <a:lnTo>
                    <a:pt x="4214" y="21761"/>
                  </a:lnTo>
                  <a:cubicBezTo>
                    <a:pt x="3927" y="20183"/>
                    <a:pt x="3418" y="18774"/>
                    <a:pt x="3001" y="17195"/>
                  </a:cubicBezTo>
                  <a:cubicBezTo>
                    <a:pt x="2427" y="15055"/>
                    <a:pt x="1944" y="12733"/>
                    <a:pt x="1526" y="10554"/>
                  </a:cubicBezTo>
                  <a:lnTo>
                    <a:pt x="1526" y="10554"/>
                  </a:lnTo>
                  <a:cubicBezTo>
                    <a:pt x="731" y="6367"/>
                    <a:pt x="274" y="2701"/>
                    <a:pt x="0" y="65"/>
                  </a:cubicBezTo>
                  <a:cubicBezTo>
                    <a:pt x="365" y="39"/>
                    <a:pt x="731" y="26"/>
                    <a:pt x="1109" y="13"/>
                  </a:cubicBezTo>
                  <a:lnTo>
                    <a:pt x="1109" y="52"/>
                  </a:lnTo>
                  <a:cubicBezTo>
                    <a:pt x="1709" y="39"/>
                    <a:pt x="2322" y="0"/>
                    <a:pt x="2935" y="26"/>
                  </a:cubicBezTo>
                  <a:cubicBezTo>
                    <a:pt x="3001" y="496"/>
                    <a:pt x="3079" y="1031"/>
                    <a:pt x="3157" y="1605"/>
                  </a:cubicBezTo>
                  <a:lnTo>
                    <a:pt x="3157" y="1605"/>
                  </a:lnTo>
                  <a:cubicBezTo>
                    <a:pt x="3418" y="3301"/>
                    <a:pt x="3757" y="5362"/>
                    <a:pt x="4136" y="7463"/>
                  </a:cubicBezTo>
                  <a:lnTo>
                    <a:pt x="4136" y="7463"/>
                  </a:lnTo>
                  <a:cubicBezTo>
                    <a:pt x="4553" y="9785"/>
                    <a:pt x="4997" y="12107"/>
                    <a:pt x="5493" y="14416"/>
                  </a:cubicBezTo>
                  <a:lnTo>
                    <a:pt x="5493" y="14416"/>
                  </a:lnTo>
                  <a:cubicBezTo>
                    <a:pt x="5636" y="15069"/>
                    <a:pt x="6549" y="20418"/>
                    <a:pt x="7476" y="19282"/>
                  </a:cubicBezTo>
                  <a:cubicBezTo>
                    <a:pt x="7671" y="19048"/>
                    <a:pt x="7841" y="18552"/>
                    <a:pt x="8258" y="18500"/>
                  </a:cubicBezTo>
                  <a:cubicBezTo>
                    <a:pt x="9237" y="18382"/>
                    <a:pt x="10541" y="19909"/>
                    <a:pt x="10568" y="20744"/>
                  </a:cubicBezTo>
                  <a:cubicBezTo>
                    <a:pt x="10555" y="20835"/>
                    <a:pt x="10555" y="20731"/>
                    <a:pt x="10555" y="20744"/>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8"/>
            <p:cNvSpPr/>
            <p:nvPr/>
          </p:nvSpPr>
          <p:spPr>
            <a:xfrm>
              <a:off x="2833856" y="5521362"/>
              <a:ext cx="753430" cy="1374314"/>
            </a:xfrm>
            <a:custGeom>
              <a:avLst/>
              <a:gdLst/>
              <a:ahLst/>
              <a:cxnLst/>
              <a:rect l="l" t="t" r="r" b="b"/>
              <a:pathLst>
                <a:path w="12676" h="23122" extrusionOk="0">
                  <a:moveTo>
                    <a:pt x="8487" y="1"/>
                  </a:moveTo>
                  <a:cubicBezTo>
                    <a:pt x="8238" y="1"/>
                    <a:pt x="7450" y="565"/>
                    <a:pt x="6367" y="630"/>
                  </a:cubicBezTo>
                  <a:cubicBezTo>
                    <a:pt x="4827" y="721"/>
                    <a:pt x="4775" y="1061"/>
                    <a:pt x="4462" y="1974"/>
                  </a:cubicBezTo>
                  <a:cubicBezTo>
                    <a:pt x="4410" y="2169"/>
                    <a:pt x="4384" y="2365"/>
                    <a:pt x="4384" y="2561"/>
                  </a:cubicBezTo>
                  <a:cubicBezTo>
                    <a:pt x="4332" y="3774"/>
                    <a:pt x="4593" y="6240"/>
                    <a:pt x="4279" y="8119"/>
                  </a:cubicBezTo>
                  <a:cubicBezTo>
                    <a:pt x="4214" y="8588"/>
                    <a:pt x="4084" y="9032"/>
                    <a:pt x="3901" y="9462"/>
                  </a:cubicBezTo>
                  <a:cubicBezTo>
                    <a:pt x="1475" y="14576"/>
                    <a:pt x="470" y="19495"/>
                    <a:pt x="0" y="22483"/>
                  </a:cubicBezTo>
                  <a:cubicBezTo>
                    <a:pt x="940" y="22730"/>
                    <a:pt x="1879" y="22939"/>
                    <a:pt x="2831" y="23122"/>
                  </a:cubicBezTo>
                  <a:cubicBezTo>
                    <a:pt x="3575" y="19534"/>
                    <a:pt x="5858" y="11419"/>
                    <a:pt x="6693" y="11015"/>
                  </a:cubicBezTo>
                  <a:cubicBezTo>
                    <a:pt x="6765" y="10980"/>
                    <a:pt x="6830" y="10964"/>
                    <a:pt x="6889" y="10964"/>
                  </a:cubicBezTo>
                  <a:cubicBezTo>
                    <a:pt x="7357" y="10964"/>
                    <a:pt x="7514" y="11929"/>
                    <a:pt x="8401" y="11929"/>
                  </a:cubicBezTo>
                  <a:cubicBezTo>
                    <a:pt x="8529" y="11929"/>
                    <a:pt x="8671" y="11909"/>
                    <a:pt x="8833" y="11863"/>
                  </a:cubicBezTo>
                  <a:cubicBezTo>
                    <a:pt x="10726" y="11329"/>
                    <a:pt x="10478" y="10387"/>
                    <a:pt x="9378" y="10387"/>
                  </a:cubicBezTo>
                  <a:cubicBezTo>
                    <a:pt x="9349" y="10387"/>
                    <a:pt x="9320" y="10387"/>
                    <a:pt x="9289" y="10389"/>
                  </a:cubicBezTo>
                  <a:cubicBezTo>
                    <a:pt x="9219" y="10391"/>
                    <a:pt x="9153" y="10393"/>
                    <a:pt x="9090" y="10393"/>
                  </a:cubicBezTo>
                  <a:cubicBezTo>
                    <a:pt x="8293" y="10393"/>
                    <a:pt x="8080" y="10132"/>
                    <a:pt x="7463" y="8862"/>
                  </a:cubicBezTo>
                  <a:cubicBezTo>
                    <a:pt x="7789" y="7714"/>
                    <a:pt x="12133" y="7049"/>
                    <a:pt x="12172" y="6227"/>
                  </a:cubicBezTo>
                  <a:cubicBezTo>
                    <a:pt x="12183" y="6000"/>
                    <a:pt x="11863" y="5931"/>
                    <a:pt x="11396" y="5931"/>
                  </a:cubicBezTo>
                  <a:cubicBezTo>
                    <a:pt x="10682" y="5931"/>
                    <a:pt x="9625" y="6091"/>
                    <a:pt x="8882" y="6091"/>
                  </a:cubicBezTo>
                  <a:cubicBezTo>
                    <a:pt x="8353" y="6091"/>
                    <a:pt x="7983" y="6010"/>
                    <a:pt x="8011" y="5731"/>
                  </a:cubicBezTo>
                  <a:cubicBezTo>
                    <a:pt x="8089" y="4805"/>
                    <a:pt x="11572" y="2874"/>
                    <a:pt x="12473" y="2013"/>
                  </a:cubicBezTo>
                  <a:cubicBezTo>
                    <a:pt x="12676" y="1818"/>
                    <a:pt x="12562" y="1733"/>
                    <a:pt x="12255" y="1733"/>
                  </a:cubicBezTo>
                  <a:cubicBezTo>
                    <a:pt x="11202" y="1733"/>
                    <a:pt x="7877" y="2734"/>
                    <a:pt x="7241" y="3774"/>
                  </a:cubicBezTo>
                  <a:cubicBezTo>
                    <a:pt x="6984" y="4194"/>
                    <a:pt x="6737" y="4362"/>
                    <a:pt x="6526" y="4362"/>
                  </a:cubicBezTo>
                  <a:cubicBezTo>
                    <a:pt x="6063" y="4362"/>
                    <a:pt x="5775" y="3552"/>
                    <a:pt x="5936" y="2835"/>
                  </a:cubicBezTo>
                  <a:cubicBezTo>
                    <a:pt x="6184" y="1791"/>
                    <a:pt x="8180" y="1269"/>
                    <a:pt x="8506" y="356"/>
                  </a:cubicBezTo>
                  <a:cubicBezTo>
                    <a:pt x="8601" y="95"/>
                    <a:pt x="8589" y="1"/>
                    <a:pt x="8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8"/>
            <p:cNvSpPr/>
            <p:nvPr/>
          </p:nvSpPr>
          <p:spPr>
            <a:xfrm>
              <a:off x="2966461" y="6614182"/>
              <a:ext cx="104729" cy="236561"/>
            </a:xfrm>
            <a:custGeom>
              <a:avLst/>
              <a:gdLst/>
              <a:ahLst/>
              <a:cxnLst/>
              <a:rect l="l" t="t" r="r" b="b"/>
              <a:pathLst>
                <a:path w="1762" h="3980" extrusionOk="0">
                  <a:moveTo>
                    <a:pt x="1761" y="0"/>
                  </a:moveTo>
                  <a:lnTo>
                    <a:pt x="1761" y="0"/>
                  </a:lnTo>
                  <a:cubicBezTo>
                    <a:pt x="1409" y="209"/>
                    <a:pt x="1018" y="378"/>
                    <a:pt x="626" y="509"/>
                  </a:cubicBezTo>
                  <a:cubicBezTo>
                    <a:pt x="574" y="509"/>
                    <a:pt x="535" y="522"/>
                    <a:pt x="483" y="535"/>
                  </a:cubicBezTo>
                  <a:cubicBezTo>
                    <a:pt x="496" y="574"/>
                    <a:pt x="509" y="600"/>
                    <a:pt x="522" y="639"/>
                  </a:cubicBezTo>
                  <a:cubicBezTo>
                    <a:pt x="626" y="1018"/>
                    <a:pt x="444" y="1696"/>
                    <a:pt x="105" y="2427"/>
                  </a:cubicBezTo>
                  <a:cubicBezTo>
                    <a:pt x="131" y="2479"/>
                    <a:pt x="157" y="2531"/>
                    <a:pt x="170" y="2583"/>
                  </a:cubicBezTo>
                  <a:cubicBezTo>
                    <a:pt x="287" y="3053"/>
                    <a:pt x="235" y="3549"/>
                    <a:pt x="0" y="3979"/>
                  </a:cubicBezTo>
                  <a:cubicBezTo>
                    <a:pt x="248" y="3836"/>
                    <a:pt x="535" y="3757"/>
                    <a:pt x="809" y="3731"/>
                  </a:cubicBezTo>
                  <a:cubicBezTo>
                    <a:pt x="1070" y="2635"/>
                    <a:pt x="1396" y="1344"/>
                    <a:pt x="1761"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8"/>
            <p:cNvSpPr/>
            <p:nvPr/>
          </p:nvSpPr>
          <p:spPr>
            <a:xfrm>
              <a:off x="2923012" y="6045780"/>
              <a:ext cx="280010" cy="414874"/>
            </a:xfrm>
            <a:custGeom>
              <a:avLst/>
              <a:gdLst/>
              <a:ahLst/>
              <a:cxnLst/>
              <a:rect l="l" t="t" r="r" b="b"/>
              <a:pathLst>
                <a:path w="4711" h="6980" extrusionOk="0">
                  <a:moveTo>
                    <a:pt x="2623" y="0"/>
                  </a:moveTo>
                  <a:cubicBezTo>
                    <a:pt x="2571" y="222"/>
                    <a:pt x="2492" y="444"/>
                    <a:pt x="2401" y="639"/>
                  </a:cubicBezTo>
                  <a:cubicBezTo>
                    <a:pt x="2062" y="1357"/>
                    <a:pt x="1762" y="2048"/>
                    <a:pt x="1475" y="2753"/>
                  </a:cubicBezTo>
                  <a:cubicBezTo>
                    <a:pt x="1631" y="2818"/>
                    <a:pt x="1749" y="2949"/>
                    <a:pt x="1801" y="3105"/>
                  </a:cubicBezTo>
                  <a:cubicBezTo>
                    <a:pt x="2010" y="3627"/>
                    <a:pt x="1984" y="4201"/>
                    <a:pt x="1749" y="4710"/>
                  </a:cubicBezTo>
                  <a:cubicBezTo>
                    <a:pt x="1644" y="5336"/>
                    <a:pt x="1357" y="5923"/>
                    <a:pt x="796" y="6249"/>
                  </a:cubicBezTo>
                  <a:cubicBezTo>
                    <a:pt x="650" y="6344"/>
                    <a:pt x="477" y="6387"/>
                    <a:pt x="300" y="6387"/>
                  </a:cubicBezTo>
                  <a:cubicBezTo>
                    <a:pt x="257" y="6387"/>
                    <a:pt x="214" y="6385"/>
                    <a:pt x="170" y="6380"/>
                  </a:cubicBezTo>
                  <a:cubicBezTo>
                    <a:pt x="105" y="6575"/>
                    <a:pt x="53" y="6771"/>
                    <a:pt x="1" y="6954"/>
                  </a:cubicBezTo>
                  <a:cubicBezTo>
                    <a:pt x="79" y="6954"/>
                    <a:pt x="157" y="6954"/>
                    <a:pt x="235" y="6980"/>
                  </a:cubicBezTo>
                  <a:cubicBezTo>
                    <a:pt x="1064" y="6566"/>
                    <a:pt x="2109" y="6405"/>
                    <a:pt x="3082" y="6405"/>
                  </a:cubicBezTo>
                  <a:cubicBezTo>
                    <a:pt x="3120" y="6405"/>
                    <a:pt x="3159" y="6405"/>
                    <a:pt x="3197" y="6406"/>
                  </a:cubicBezTo>
                  <a:cubicBezTo>
                    <a:pt x="3288" y="6367"/>
                    <a:pt x="3380" y="6314"/>
                    <a:pt x="3471" y="6275"/>
                  </a:cubicBezTo>
                  <a:cubicBezTo>
                    <a:pt x="3588" y="5897"/>
                    <a:pt x="3706" y="5532"/>
                    <a:pt x="3823" y="5192"/>
                  </a:cubicBezTo>
                  <a:cubicBezTo>
                    <a:pt x="3458" y="4879"/>
                    <a:pt x="3197" y="4462"/>
                    <a:pt x="3080" y="3992"/>
                  </a:cubicBezTo>
                  <a:cubicBezTo>
                    <a:pt x="3014" y="3836"/>
                    <a:pt x="2949" y="3666"/>
                    <a:pt x="2910" y="3496"/>
                  </a:cubicBezTo>
                  <a:cubicBezTo>
                    <a:pt x="2766" y="2909"/>
                    <a:pt x="2936" y="2296"/>
                    <a:pt x="3367" y="1866"/>
                  </a:cubicBezTo>
                  <a:cubicBezTo>
                    <a:pt x="3627" y="1331"/>
                    <a:pt x="4123" y="952"/>
                    <a:pt x="4697" y="835"/>
                  </a:cubicBezTo>
                  <a:cubicBezTo>
                    <a:pt x="4697" y="796"/>
                    <a:pt x="4697" y="757"/>
                    <a:pt x="4710" y="718"/>
                  </a:cubicBezTo>
                  <a:lnTo>
                    <a:pt x="4710" y="718"/>
                  </a:lnTo>
                  <a:cubicBezTo>
                    <a:pt x="4503" y="835"/>
                    <a:pt x="4290" y="908"/>
                    <a:pt x="4087" y="908"/>
                  </a:cubicBezTo>
                  <a:cubicBezTo>
                    <a:pt x="3997" y="908"/>
                    <a:pt x="3908" y="893"/>
                    <a:pt x="3823" y="861"/>
                  </a:cubicBezTo>
                  <a:cubicBezTo>
                    <a:pt x="3627" y="757"/>
                    <a:pt x="3471" y="587"/>
                    <a:pt x="3406" y="365"/>
                  </a:cubicBezTo>
                  <a:lnTo>
                    <a:pt x="3380" y="365"/>
                  </a:lnTo>
                  <a:cubicBezTo>
                    <a:pt x="3367" y="365"/>
                    <a:pt x="3353" y="365"/>
                    <a:pt x="3327" y="352"/>
                  </a:cubicBezTo>
                  <a:cubicBezTo>
                    <a:pt x="3053" y="339"/>
                    <a:pt x="2806" y="209"/>
                    <a:pt x="2623"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8"/>
            <p:cNvSpPr/>
            <p:nvPr/>
          </p:nvSpPr>
          <p:spPr>
            <a:xfrm>
              <a:off x="2833869" y="5520826"/>
              <a:ext cx="510190" cy="1352381"/>
            </a:xfrm>
            <a:custGeom>
              <a:avLst/>
              <a:gdLst/>
              <a:ahLst/>
              <a:cxnLst/>
              <a:rect l="l" t="t" r="r" b="b"/>
              <a:pathLst>
                <a:path w="8584" h="22753" extrusionOk="0">
                  <a:moveTo>
                    <a:pt x="8469" y="1"/>
                  </a:moveTo>
                  <a:cubicBezTo>
                    <a:pt x="8217" y="1"/>
                    <a:pt x="7438" y="559"/>
                    <a:pt x="6354" y="626"/>
                  </a:cubicBezTo>
                  <a:cubicBezTo>
                    <a:pt x="4814" y="730"/>
                    <a:pt x="4775" y="1070"/>
                    <a:pt x="4462" y="1983"/>
                  </a:cubicBezTo>
                  <a:cubicBezTo>
                    <a:pt x="4410" y="2178"/>
                    <a:pt x="4384" y="2374"/>
                    <a:pt x="4384" y="2570"/>
                  </a:cubicBezTo>
                  <a:cubicBezTo>
                    <a:pt x="4332" y="3783"/>
                    <a:pt x="4593" y="6249"/>
                    <a:pt x="4279" y="8128"/>
                  </a:cubicBezTo>
                  <a:cubicBezTo>
                    <a:pt x="4214" y="8597"/>
                    <a:pt x="4084" y="9041"/>
                    <a:pt x="3901" y="9471"/>
                  </a:cubicBezTo>
                  <a:cubicBezTo>
                    <a:pt x="1475" y="14585"/>
                    <a:pt x="470" y="19504"/>
                    <a:pt x="0" y="22492"/>
                  </a:cubicBezTo>
                  <a:cubicBezTo>
                    <a:pt x="353" y="22583"/>
                    <a:pt x="705" y="22674"/>
                    <a:pt x="1057" y="22752"/>
                  </a:cubicBezTo>
                  <a:cubicBezTo>
                    <a:pt x="2062" y="17730"/>
                    <a:pt x="4749" y="9184"/>
                    <a:pt x="5349" y="7658"/>
                  </a:cubicBezTo>
                  <a:cubicBezTo>
                    <a:pt x="5349" y="7658"/>
                    <a:pt x="4697" y="2335"/>
                    <a:pt x="5532" y="1487"/>
                  </a:cubicBezTo>
                  <a:cubicBezTo>
                    <a:pt x="6184" y="809"/>
                    <a:pt x="7267" y="835"/>
                    <a:pt x="8520" y="287"/>
                  </a:cubicBezTo>
                  <a:cubicBezTo>
                    <a:pt x="8583" y="78"/>
                    <a:pt x="8562" y="1"/>
                    <a:pt x="8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8"/>
            <p:cNvSpPr/>
            <p:nvPr/>
          </p:nvSpPr>
          <p:spPr>
            <a:xfrm>
              <a:off x="2574054" y="6711838"/>
              <a:ext cx="731319" cy="221107"/>
            </a:xfrm>
            <a:custGeom>
              <a:avLst/>
              <a:gdLst/>
              <a:ahLst/>
              <a:cxnLst/>
              <a:rect l="l" t="t" r="r" b="b"/>
              <a:pathLst>
                <a:path w="12304" h="3720" extrusionOk="0">
                  <a:moveTo>
                    <a:pt x="6615" y="1"/>
                  </a:moveTo>
                  <a:cubicBezTo>
                    <a:pt x="5258" y="1"/>
                    <a:pt x="4097" y="784"/>
                    <a:pt x="3641" y="1866"/>
                  </a:cubicBezTo>
                  <a:cubicBezTo>
                    <a:pt x="3236" y="1527"/>
                    <a:pt x="2740" y="1345"/>
                    <a:pt x="2206" y="1345"/>
                  </a:cubicBezTo>
                  <a:cubicBezTo>
                    <a:pt x="2198" y="1345"/>
                    <a:pt x="2190" y="1344"/>
                    <a:pt x="2182" y="1344"/>
                  </a:cubicBezTo>
                  <a:cubicBezTo>
                    <a:pt x="992" y="1344"/>
                    <a:pt x="14" y="2305"/>
                    <a:pt x="1" y="3510"/>
                  </a:cubicBezTo>
                  <a:cubicBezTo>
                    <a:pt x="1" y="3576"/>
                    <a:pt x="14" y="3654"/>
                    <a:pt x="14" y="3719"/>
                  </a:cubicBezTo>
                  <a:lnTo>
                    <a:pt x="12277" y="3719"/>
                  </a:lnTo>
                  <a:cubicBezTo>
                    <a:pt x="12290" y="3654"/>
                    <a:pt x="12303" y="3576"/>
                    <a:pt x="12303" y="3510"/>
                  </a:cubicBezTo>
                  <a:cubicBezTo>
                    <a:pt x="12303" y="2688"/>
                    <a:pt x="11573" y="2036"/>
                    <a:pt x="10673" y="2036"/>
                  </a:cubicBezTo>
                  <a:cubicBezTo>
                    <a:pt x="10346" y="2036"/>
                    <a:pt x="10020" y="2127"/>
                    <a:pt x="9733" y="2297"/>
                  </a:cubicBezTo>
                  <a:cubicBezTo>
                    <a:pt x="9446" y="992"/>
                    <a:pt x="8168" y="1"/>
                    <a:pt x="6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28"/>
          <p:cNvGrpSpPr/>
          <p:nvPr/>
        </p:nvGrpSpPr>
        <p:grpSpPr>
          <a:xfrm>
            <a:off x="1152912" y="2497399"/>
            <a:ext cx="720270" cy="3034089"/>
            <a:chOff x="7220546" y="2655500"/>
            <a:chExt cx="775484" cy="3266676"/>
          </a:xfrm>
        </p:grpSpPr>
        <p:pic>
          <p:nvPicPr>
            <p:cNvPr id="1897" name="Google Shape;1897;p28"/>
            <p:cNvPicPr preferRelativeResize="0"/>
            <p:nvPr/>
          </p:nvPicPr>
          <p:blipFill>
            <a:blip r:embed="rId3">
              <a:alphaModFix/>
            </a:blip>
            <a:stretch>
              <a:fillRect/>
            </a:stretch>
          </p:blipFill>
          <p:spPr>
            <a:xfrm>
              <a:off x="7433125" y="2655500"/>
              <a:ext cx="562900" cy="1572736"/>
            </a:xfrm>
            <a:prstGeom prst="rect">
              <a:avLst/>
            </a:prstGeom>
            <a:noFill/>
            <a:ln>
              <a:noFill/>
            </a:ln>
          </p:spPr>
        </p:pic>
        <p:sp>
          <p:nvSpPr>
            <p:cNvPr id="1898" name="Google Shape;1898;p28"/>
            <p:cNvSpPr/>
            <p:nvPr/>
          </p:nvSpPr>
          <p:spPr>
            <a:xfrm rot="474018">
              <a:off x="7336025" y="4175014"/>
              <a:ext cx="544525" cy="1717892"/>
            </a:xfrm>
            <a:custGeom>
              <a:avLst/>
              <a:gdLst/>
              <a:ahLst/>
              <a:cxnLst/>
              <a:rect l="l" t="t" r="r" b="b"/>
              <a:pathLst>
                <a:path w="12160" h="33817" extrusionOk="0">
                  <a:moveTo>
                    <a:pt x="11873" y="7489"/>
                  </a:moveTo>
                  <a:cubicBezTo>
                    <a:pt x="12016" y="9967"/>
                    <a:pt x="11560" y="12459"/>
                    <a:pt x="12016" y="14925"/>
                  </a:cubicBezTo>
                  <a:cubicBezTo>
                    <a:pt x="11964" y="14938"/>
                    <a:pt x="11899" y="14964"/>
                    <a:pt x="11834" y="14990"/>
                  </a:cubicBezTo>
                  <a:cubicBezTo>
                    <a:pt x="11977" y="15616"/>
                    <a:pt x="11912" y="16347"/>
                    <a:pt x="11925" y="16986"/>
                  </a:cubicBezTo>
                  <a:cubicBezTo>
                    <a:pt x="11964" y="18160"/>
                    <a:pt x="11990" y="19335"/>
                    <a:pt x="12016" y="20509"/>
                  </a:cubicBezTo>
                  <a:cubicBezTo>
                    <a:pt x="12016" y="20965"/>
                    <a:pt x="12029" y="21422"/>
                    <a:pt x="12029" y="21879"/>
                  </a:cubicBezTo>
                  <a:cubicBezTo>
                    <a:pt x="12042" y="22114"/>
                    <a:pt x="12029" y="22335"/>
                    <a:pt x="12003" y="22570"/>
                  </a:cubicBezTo>
                  <a:cubicBezTo>
                    <a:pt x="11847" y="23249"/>
                    <a:pt x="11520" y="23953"/>
                    <a:pt x="11246" y="24618"/>
                  </a:cubicBezTo>
                  <a:cubicBezTo>
                    <a:pt x="11012" y="25219"/>
                    <a:pt x="10803" y="25897"/>
                    <a:pt x="9994" y="25727"/>
                  </a:cubicBezTo>
                  <a:cubicBezTo>
                    <a:pt x="10151" y="26223"/>
                    <a:pt x="10255" y="26732"/>
                    <a:pt x="10346" y="27228"/>
                  </a:cubicBezTo>
                  <a:cubicBezTo>
                    <a:pt x="10464" y="27032"/>
                    <a:pt x="10777" y="27306"/>
                    <a:pt x="10855" y="27397"/>
                  </a:cubicBezTo>
                  <a:cubicBezTo>
                    <a:pt x="11025" y="27606"/>
                    <a:pt x="11090" y="27867"/>
                    <a:pt x="11038" y="28128"/>
                  </a:cubicBezTo>
                  <a:lnTo>
                    <a:pt x="11038" y="28128"/>
                  </a:lnTo>
                  <a:cubicBezTo>
                    <a:pt x="10959" y="28532"/>
                    <a:pt x="10620" y="28728"/>
                    <a:pt x="10333" y="28363"/>
                  </a:cubicBezTo>
                  <a:cubicBezTo>
                    <a:pt x="10346" y="28598"/>
                    <a:pt x="10372" y="28832"/>
                    <a:pt x="10385" y="29067"/>
                  </a:cubicBezTo>
                  <a:cubicBezTo>
                    <a:pt x="10385" y="29159"/>
                    <a:pt x="10438" y="29185"/>
                    <a:pt x="10464" y="29276"/>
                  </a:cubicBezTo>
                  <a:cubicBezTo>
                    <a:pt x="10529" y="29537"/>
                    <a:pt x="10555" y="29824"/>
                    <a:pt x="10529" y="30098"/>
                  </a:cubicBezTo>
                  <a:cubicBezTo>
                    <a:pt x="10659" y="29941"/>
                    <a:pt x="10738" y="29772"/>
                    <a:pt x="10790" y="29589"/>
                  </a:cubicBezTo>
                  <a:cubicBezTo>
                    <a:pt x="10777" y="29811"/>
                    <a:pt x="10712" y="30020"/>
                    <a:pt x="10594" y="30215"/>
                  </a:cubicBezTo>
                  <a:cubicBezTo>
                    <a:pt x="10464" y="30398"/>
                    <a:pt x="10425" y="30620"/>
                    <a:pt x="10281" y="30802"/>
                  </a:cubicBezTo>
                  <a:cubicBezTo>
                    <a:pt x="10712" y="30789"/>
                    <a:pt x="11038" y="30476"/>
                    <a:pt x="11233" y="30111"/>
                  </a:cubicBezTo>
                  <a:cubicBezTo>
                    <a:pt x="11129" y="30450"/>
                    <a:pt x="10894" y="30737"/>
                    <a:pt x="10581" y="30920"/>
                  </a:cubicBezTo>
                  <a:cubicBezTo>
                    <a:pt x="10229" y="31089"/>
                    <a:pt x="9824" y="31129"/>
                    <a:pt x="9446" y="31037"/>
                  </a:cubicBezTo>
                  <a:cubicBezTo>
                    <a:pt x="9968" y="32172"/>
                    <a:pt x="10725" y="32303"/>
                    <a:pt x="10725" y="32303"/>
                  </a:cubicBezTo>
                  <a:cubicBezTo>
                    <a:pt x="10568" y="32394"/>
                    <a:pt x="10385" y="32459"/>
                    <a:pt x="10203" y="32485"/>
                  </a:cubicBezTo>
                  <a:cubicBezTo>
                    <a:pt x="9837" y="32211"/>
                    <a:pt x="9550" y="31846"/>
                    <a:pt x="9381" y="31416"/>
                  </a:cubicBezTo>
                  <a:cubicBezTo>
                    <a:pt x="9394" y="31703"/>
                    <a:pt x="9381" y="32003"/>
                    <a:pt x="9355" y="32290"/>
                  </a:cubicBezTo>
                  <a:cubicBezTo>
                    <a:pt x="9355" y="32290"/>
                    <a:pt x="8963" y="32329"/>
                    <a:pt x="8898" y="32211"/>
                  </a:cubicBezTo>
                  <a:cubicBezTo>
                    <a:pt x="9002" y="32068"/>
                    <a:pt x="9133" y="32055"/>
                    <a:pt x="9172" y="31885"/>
                  </a:cubicBezTo>
                  <a:cubicBezTo>
                    <a:pt x="9237" y="31585"/>
                    <a:pt x="9276" y="31272"/>
                    <a:pt x="9290" y="30972"/>
                  </a:cubicBezTo>
                  <a:cubicBezTo>
                    <a:pt x="9276" y="30959"/>
                    <a:pt x="9263" y="30959"/>
                    <a:pt x="9250" y="30959"/>
                  </a:cubicBezTo>
                  <a:cubicBezTo>
                    <a:pt x="9172" y="31142"/>
                    <a:pt x="9042" y="31285"/>
                    <a:pt x="8976" y="31468"/>
                  </a:cubicBezTo>
                  <a:cubicBezTo>
                    <a:pt x="8872" y="31703"/>
                    <a:pt x="8768" y="31950"/>
                    <a:pt x="8650" y="32172"/>
                  </a:cubicBezTo>
                  <a:cubicBezTo>
                    <a:pt x="8376" y="32681"/>
                    <a:pt x="8024" y="33242"/>
                    <a:pt x="7489" y="33516"/>
                  </a:cubicBezTo>
                  <a:cubicBezTo>
                    <a:pt x="8050" y="33151"/>
                    <a:pt x="8363" y="32446"/>
                    <a:pt x="8572" y="31833"/>
                  </a:cubicBezTo>
                  <a:cubicBezTo>
                    <a:pt x="8259" y="32146"/>
                    <a:pt x="7881" y="32394"/>
                    <a:pt x="7567" y="32720"/>
                  </a:cubicBezTo>
                  <a:cubicBezTo>
                    <a:pt x="7437" y="32864"/>
                    <a:pt x="7293" y="32994"/>
                    <a:pt x="7137" y="33125"/>
                  </a:cubicBezTo>
                  <a:cubicBezTo>
                    <a:pt x="7046" y="33359"/>
                    <a:pt x="6941" y="33581"/>
                    <a:pt x="6824" y="33790"/>
                  </a:cubicBezTo>
                  <a:cubicBezTo>
                    <a:pt x="6902" y="33607"/>
                    <a:pt x="6954" y="33425"/>
                    <a:pt x="7006" y="33229"/>
                  </a:cubicBezTo>
                  <a:cubicBezTo>
                    <a:pt x="6589" y="33555"/>
                    <a:pt x="6093" y="33816"/>
                    <a:pt x="5558" y="33790"/>
                  </a:cubicBezTo>
                  <a:cubicBezTo>
                    <a:pt x="6054" y="33764"/>
                    <a:pt x="6485" y="33490"/>
                    <a:pt x="6863" y="33164"/>
                  </a:cubicBezTo>
                  <a:cubicBezTo>
                    <a:pt x="6589" y="33333"/>
                    <a:pt x="6276" y="33425"/>
                    <a:pt x="5950" y="33438"/>
                  </a:cubicBezTo>
                  <a:cubicBezTo>
                    <a:pt x="5806" y="33438"/>
                    <a:pt x="5676" y="33412"/>
                    <a:pt x="5532" y="33372"/>
                  </a:cubicBezTo>
                  <a:cubicBezTo>
                    <a:pt x="5323" y="33425"/>
                    <a:pt x="5115" y="33451"/>
                    <a:pt x="4906" y="33477"/>
                  </a:cubicBezTo>
                  <a:cubicBezTo>
                    <a:pt x="4254" y="33542"/>
                    <a:pt x="3523" y="33607"/>
                    <a:pt x="2884" y="33438"/>
                  </a:cubicBezTo>
                  <a:cubicBezTo>
                    <a:pt x="3236" y="33503"/>
                    <a:pt x="3601" y="33516"/>
                    <a:pt x="3954" y="33451"/>
                  </a:cubicBezTo>
                  <a:cubicBezTo>
                    <a:pt x="3601" y="33412"/>
                    <a:pt x="3275" y="33281"/>
                    <a:pt x="2988" y="33099"/>
                  </a:cubicBezTo>
                  <a:cubicBezTo>
                    <a:pt x="3575" y="33438"/>
                    <a:pt x="4293" y="33464"/>
                    <a:pt x="4906" y="33164"/>
                  </a:cubicBezTo>
                  <a:lnTo>
                    <a:pt x="4736" y="33099"/>
                  </a:lnTo>
                  <a:lnTo>
                    <a:pt x="4736" y="33099"/>
                  </a:lnTo>
                  <a:cubicBezTo>
                    <a:pt x="4410" y="33046"/>
                    <a:pt x="4084" y="32981"/>
                    <a:pt x="3758" y="32903"/>
                  </a:cubicBezTo>
                  <a:cubicBezTo>
                    <a:pt x="3380" y="32890"/>
                    <a:pt x="3001" y="32838"/>
                    <a:pt x="2623" y="32746"/>
                  </a:cubicBezTo>
                  <a:cubicBezTo>
                    <a:pt x="1944" y="32564"/>
                    <a:pt x="1253" y="32603"/>
                    <a:pt x="666" y="32146"/>
                  </a:cubicBezTo>
                  <a:cubicBezTo>
                    <a:pt x="1123" y="32420"/>
                    <a:pt x="1644" y="32590"/>
                    <a:pt x="2179" y="32603"/>
                  </a:cubicBezTo>
                  <a:cubicBezTo>
                    <a:pt x="1710" y="32446"/>
                    <a:pt x="1292" y="32185"/>
                    <a:pt x="914" y="31859"/>
                  </a:cubicBezTo>
                  <a:cubicBezTo>
                    <a:pt x="1410" y="32251"/>
                    <a:pt x="2153" y="32629"/>
                    <a:pt x="2792" y="32629"/>
                  </a:cubicBezTo>
                  <a:cubicBezTo>
                    <a:pt x="2492" y="32524"/>
                    <a:pt x="1697" y="32368"/>
                    <a:pt x="1553" y="32029"/>
                  </a:cubicBezTo>
                  <a:cubicBezTo>
                    <a:pt x="1449" y="31768"/>
                    <a:pt x="979" y="31650"/>
                    <a:pt x="744" y="31494"/>
                  </a:cubicBezTo>
                  <a:cubicBezTo>
                    <a:pt x="444" y="31298"/>
                    <a:pt x="196" y="31063"/>
                    <a:pt x="1" y="30776"/>
                  </a:cubicBezTo>
                  <a:cubicBezTo>
                    <a:pt x="392" y="31246"/>
                    <a:pt x="914" y="31585"/>
                    <a:pt x="1501" y="31768"/>
                  </a:cubicBezTo>
                  <a:cubicBezTo>
                    <a:pt x="1501" y="31703"/>
                    <a:pt x="1501" y="31637"/>
                    <a:pt x="1501" y="31572"/>
                  </a:cubicBezTo>
                  <a:cubicBezTo>
                    <a:pt x="1344" y="31546"/>
                    <a:pt x="1201" y="31520"/>
                    <a:pt x="1057" y="31481"/>
                  </a:cubicBezTo>
                  <a:cubicBezTo>
                    <a:pt x="1201" y="31507"/>
                    <a:pt x="1357" y="31533"/>
                    <a:pt x="1501" y="31546"/>
                  </a:cubicBezTo>
                  <a:cubicBezTo>
                    <a:pt x="1501" y="31468"/>
                    <a:pt x="1514" y="31389"/>
                    <a:pt x="1527" y="31311"/>
                  </a:cubicBezTo>
                  <a:cubicBezTo>
                    <a:pt x="1436" y="31233"/>
                    <a:pt x="1344" y="31155"/>
                    <a:pt x="1266" y="31063"/>
                  </a:cubicBezTo>
                  <a:cubicBezTo>
                    <a:pt x="1109" y="30881"/>
                    <a:pt x="770" y="30842"/>
                    <a:pt x="562" y="30698"/>
                  </a:cubicBezTo>
                  <a:cubicBezTo>
                    <a:pt x="744" y="30789"/>
                    <a:pt x="940" y="30855"/>
                    <a:pt x="1149" y="30894"/>
                  </a:cubicBezTo>
                  <a:cubicBezTo>
                    <a:pt x="1031" y="30737"/>
                    <a:pt x="953" y="30541"/>
                    <a:pt x="927" y="30346"/>
                  </a:cubicBezTo>
                  <a:cubicBezTo>
                    <a:pt x="966" y="30554"/>
                    <a:pt x="1083" y="30894"/>
                    <a:pt x="1318" y="30933"/>
                  </a:cubicBezTo>
                  <a:cubicBezTo>
                    <a:pt x="1136" y="30659"/>
                    <a:pt x="1527" y="30372"/>
                    <a:pt x="1710" y="30163"/>
                  </a:cubicBezTo>
                  <a:cubicBezTo>
                    <a:pt x="1462" y="30059"/>
                    <a:pt x="1240" y="29902"/>
                    <a:pt x="1057" y="29693"/>
                  </a:cubicBezTo>
                  <a:cubicBezTo>
                    <a:pt x="1253" y="29889"/>
                    <a:pt x="1488" y="30033"/>
                    <a:pt x="1749" y="30124"/>
                  </a:cubicBezTo>
                  <a:cubicBezTo>
                    <a:pt x="1827" y="30033"/>
                    <a:pt x="1918" y="29941"/>
                    <a:pt x="1997" y="29850"/>
                  </a:cubicBezTo>
                  <a:cubicBezTo>
                    <a:pt x="1918" y="29798"/>
                    <a:pt x="1840" y="29746"/>
                    <a:pt x="1749" y="29693"/>
                  </a:cubicBezTo>
                  <a:cubicBezTo>
                    <a:pt x="1840" y="29733"/>
                    <a:pt x="1931" y="29772"/>
                    <a:pt x="2023" y="29811"/>
                  </a:cubicBezTo>
                  <a:cubicBezTo>
                    <a:pt x="2192" y="29654"/>
                    <a:pt x="2349" y="29472"/>
                    <a:pt x="2532" y="29315"/>
                  </a:cubicBezTo>
                  <a:cubicBezTo>
                    <a:pt x="2362" y="29250"/>
                    <a:pt x="2166" y="29237"/>
                    <a:pt x="1984" y="29250"/>
                  </a:cubicBezTo>
                  <a:cubicBezTo>
                    <a:pt x="2179" y="29211"/>
                    <a:pt x="2388" y="29211"/>
                    <a:pt x="2584" y="29250"/>
                  </a:cubicBezTo>
                  <a:cubicBezTo>
                    <a:pt x="2662" y="29263"/>
                    <a:pt x="2936" y="28989"/>
                    <a:pt x="3014" y="28937"/>
                  </a:cubicBezTo>
                  <a:cubicBezTo>
                    <a:pt x="2675" y="28832"/>
                    <a:pt x="2323" y="28832"/>
                    <a:pt x="1984" y="28924"/>
                  </a:cubicBezTo>
                  <a:cubicBezTo>
                    <a:pt x="2349" y="28780"/>
                    <a:pt x="2740" y="28754"/>
                    <a:pt x="3132" y="28845"/>
                  </a:cubicBezTo>
                  <a:cubicBezTo>
                    <a:pt x="3145" y="28532"/>
                    <a:pt x="3510" y="28063"/>
                    <a:pt x="3393" y="27828"/>
                  </a:cubicBezTo>
                  <a:cubicBezTo>
                    <a:pt x="3419" y="27867"/>
                    <a:pt x="3432" y="27893"/>
                    <a:pt x="3458" y="27932"/>
                  </a:cubicBezTo>
                  <a:cubicBezTo>
                    <a:pt x="3575" y="27750"/>
                    <a:pt x="3706" y="27567"/>
                    <a:pt x="3862" y="27397"/>
                  </a:cubicBezTo>
                  <a:cubicBezTo>
                    <a:pt x="3575" y="27436"/>
                    <a:pt x="3484" y="27136"/>
                    <a:pt x="3510" y="26915"/>
                  </a:cubicBezTo>
                  <a:cubicBezTo>
                    <a:pt x="3575" y="26523"/>
                    <a:pt x="3862" y="26210"/>
                    <a:pt x="4241" y="26119"/>
                  </a:cubicBezTo>
                  <a:cubicBezTo>
                    <a:pt x="4188" y="25988"/>
                    <a:pt x="4136" y="25858"/>
                    <a:pt x="4110" y="25727"/>
                  </a:cubicBezTo>
                  <a:lnTo>
                    <a:pt x="4149" y="25727"/>
                  </a:lnTo>
                  <a:cubicBezTo>
                    <a:pt x="4254" y="25688"/>
                    <a:pt x="4332" y="25597"/>
                    <a:pt x="4358" y="25493"/>
                  </a:cubicBezTo>
                  <a:cubicBezTo>
                    <a:pt x="4358" y="25362"/>
                    <a:pt x="4515" y="25349"/>
                    <a:pt x="4488" y="25192"/>
                  </a:cubicBezTo>
                  <a:cubicBezTo>
                    <a:pt x="4488" y="25192"/>
                    <a:pt x="4488" y="25036"/>
                    <a:pt x="4358" y="25010"/>
                  </a:cubicBezTo>
                  <a:cubicBezTo>
                    <a:pt x="4241" y="25088"/>
                    <a:pt x="4228" y="25336"/>
                    <a:pt x="4136" y="25453"/>
                  </a:cubicBezTo>
                  <a:cubicBezTo>
                    <a:pt x="4032" y="25597"/>
                    <a:pt x="3849" y="25649"/>
                    <a:pt x="3680" y="25571"/>
                  </a:cubicBezTo>
                  <a:cubicBezTo>
                    <a:pt x="3588" y="25519"/>
                    <a:pt x="3236" y="25166"/>
                    <a:pt x="3419" y="25036"/>
                  </a:cubicBezTo>
                  <a:cubicBezTo>
                    <a:pt x="3575" y="24945"/>
                    <a:pt x="3680" y="25166"/>
                    <a:pt x="3745" y="25271"/>
                  </a:cubicBezTo>
                  <a:cubicBezTo>
                    <a:pt x="3914" y="25427"/>
                    <a:pt x="4097" y="24762"/>
                    <a:pt x="4306" y="24723"/>
                  </a:cubicBezTo>
                  <a:cubicBezTo>
                    <a:pt x="4241" y="24645"/>
                    <a:pt x="4136" y="24671"/>
                    <a:pt x="4084" y="24618"/>
                  </a:cubicBezTo>
                  <a:cubicBezTo>
                    <a:pt x="4110" y="24462"/>
                    <a:pt x="4162" y="24305"/>
                    <a:pt x="4215" y="24162"/>
                  </a:cubicBezTo>
                  <a:lnTo>
                    <a:pt x="4215" y="24162"/>
                  </a:lnTo>
                  <a:cubicBezTo>
                    <a:pt x="4280" y="23992"/>
                    <a:pt x="4345" y="23849"/>
                    <a:pt x="4436" y="23705"/>
                  </a:cubicBezTo>
                  <a:cubicBezTo>
                    <a:pt x="3823" y="23444"/>
                    <a:pt x="3640" y="22701"/>
                    <a:pt x="3575" y="22114"/>
                  </a:cubicBezTo>
                  <a:cubicBezTo>
                    <a:pt x="3445" y="20887"/>
                    <a:pt x="3719" y="19700"/>
                    <a:pt x="3888" y="18487"/>
                  </a:cubicBezTo>
                  <a:cubicBezTo>
                    <a:pt x="4032" y="17443"/>
                    <a:pt x="3888" y="16334"/>
                    <a:pt x="3745" y="15290"/>
                  </a:cubicBezTo>
                  <a:cubicBezTo>
                    <a:pt x="3654" y="14534"/>
                    <a:pt x="3523" y="13777"/>
                    <a:pt x="3367" y="13020"/>
                  </a:cubicBezTo>
                  <a:cubicBezTo>
                    <a:pt x="3367" y="13020"/>
                    <a:pt x="3471" y="13072"/>
                    <a:pt x="3654" y="13151"/>
                  </a:cubicBezTo>
                  <a:cubicBezTo>
                    <a:pt x="3562" y="12890"/>
                    <a:pt x="3497" y="12629"/>
                    <a:pt x="3458" y="12355"/>
                  </a:cubicBezTo>
                  <a:lnTo>
                    <a:pt x="3458" y="12355"/>
                  </a:lnTo>
                  <a:cubicBezTo>
                    <a:pt x="3432" y="12185"/>
                    <a:pt x="3419" y="12016"/>
                    <a:pt x="3445" y="11846"/>
                  </a:cubicBezTo>
                  <a:lnTo>
                    <a:pt x="3445" y="11846"/>
                  </a:lnTo>
                  <a:cubicBezTo>
                    <a:pt x="3523" y="11546"/>
                    <a:pt x="3680" y="11272"/>
                    <a:pt x="3901" y="11063"/>
                  </a:cubicBezTo>
                  <a:cubicBezTo>
                    <a:pt x="4071" y="10920"/>
                    <a:pt x="4097" y="10985"/>
                    <a:pt x="4032" y="11155"/>
                  </a:cubicBezTo>
                  <a:lnTo>
                    <a:pt x="4032" y="11155"/>
                  </a:lnTo>
                  <a:cubicBezTo>
                    <a:pt x="4006" y="11246"/>
                    <a:pt x="3980" y="11337"/>
                    <a:pt x="3954" y="11416"/>
                  </a:cubicBezTo>
                  <a:lnTo>
                    <a:pt x="3954" y="11416"/>
                  </a:lnTo>
                  <a:cubicBezTo>
                    <a:pt x="3941" y="11455"/>
                    <a:pt x="3927" y="11494"/>
                    <a:pt x="3914" y="11533"/>
                  </a:cubicBezTo>
                  <a:lnTo>
                    <a:pt x="3914" y="11533"/>
                  </a:lnTo>
                  <a:cubicBezTo>
                    <a:pt x="3849" y="11768"/>
                    <a:pt x="3914" y="12029"/>
                    <a:pt x="4071" y="12211"/>
                  </a:cubicBezTo>
                  <a:cubicBezTo>
                    <a:pt x="4071" y="12172"/>
                    <a:pt x="4071" y="11468"/>
                    <a:pt x="4371" y="11194"/>
                  </a:cubicBezTo>
                  <a:lnTo>
                    <a:pt x="4371" y="11194"/>
                  </a:lnTo>
                  <a:cubicBezTo>
                    <a:pt x="4462" y="11129"/>
                    <a:pt x="4789" y="11011"/>
                    <a:pt x="4828" y="11194"/>
                  </a:cubicBezTo>
                  <a:cubicBezTo>
                    <a:pt x="4945" y="11520"/>
                    <a:pt x="4293" y="11872"/>
                    <a:pt x="4645" y="12211"/>
                  </a:cubicBezTo>
                  <a:cubicBezTo>
                    <a:pt x="4645" y="12211"/>
                    <a:pt x="4762" y="12003"/>
                    <a:pt x="4893" y="11781"/>
                  </a:cubicBezTo>
                  <a:lnTo>
                    <a:pt x="4893" y="11781"/>
                  </a:lnTo>
                  <a:cubicBezTo>
                    <a:pt x="4971" y="11663"/>
                    <a:pt x="5167" y="11324"/>
                    <a:pt x="5336" y="11350"/>
                  </a:cubicBezTo>
                  <a:cubicBezTo>
                    <a:pt x="5728" y="11389"/>
                    <a:pt x="5115" y="12316"/>
                    <a:pt x="5180" y="12485"/>
                  </a:cubicBezTo>
                  <a:cubicBezTo>
                    <a:pt x="5284" y="12694"/>
                    <a:pt x="5689" y="12055"/>
                    <a:pt x="5676" y="12055"/>
                  </a:cubicBezTo>
                  <a:cubicBezTo>
                    <a:pt x="5976" y="11911"/>
                    <a:pt x="5897" y="12303"/>
                    <a:pt x="5832" y="12459"/>
                  </a:cubicBezTo>
                  <a:cubicBezTo>
                    <a:pt x="5676" y="12825"/>
                    <a:pt x="5480" y="13164"/>
                    <a:pt x="5232" y="13490"/>
                  </a:cubicBezTo>
                  <a:cubicBezTo>
                    <a:pt x="5376" y="13477"/>
                    <a:pt x="5519" y="13451"/>
                    <a:pt x="5663" y="13412"/>
                  </a:cubicBezTo>
                  <a:cubicBezTo>
                    <a:pt x="5624" y="14612"/>
                    <a:pt x="5428" y="15799"/>
                    <a:pt x="5402" y="16999"/>
                  </a:cubicBezTo>
                  <a:cubicBezTo>
                    <a:pt x="5389" y="17887"/>
                    <a:pt x="5402" y="18774"/>
                    <a:pt x="5454" y="19661"/>
                  </a:cubicBezTo>
                  <a:cubicBezTo>
                    <a:pt x="5480" y="20013"/>
                    <a:pt x="5454" y="21266"/>
                    <a:pt x="5871" y="21448"/>
                  </a:cubicBezTo>
                  <a:cubicBezTo>
                    <a:pt x="5871" y="21448"/>
                    <a:pt x="5950" y="15956"/>
                    <a:pt x="6380" y="14521"/>
                  </a:cubicBezTo>
                  <a:lnTo>
                    <a:pt x="6380" y="14521"/>
                  </a:lnTo>
                  <a:cubicBezTo>
                    <a:pt x="6406" y="14442"/>
                    <a:pt x="6432" y="14364"/>
                    <a:pt x="6472" y="14299"/>
                  </a:cubicBezTo>
                  <a:cubicBezTo>
                    <a:pt x="6419" y="14273"/>
                    <a:pt x="6354" y="14234"/>
                    <a:pt x="6302" y="14207"/>
                  </a:cubicBezTo>
                  <a:cubicBezTo>
                    <a:pt x="6524" y="13646"/>
                    <a:pt x="6458" y="13177"/>
                    <a:pt x="6445" y="12603"/>
                  </a:cubicBezTo>
                  <a:cubicBezTo>
                    <a:pt x="6393" y="11716"/>
                    <a:pt x="6354" y="10815"/>
                    <a:pt x="6302" y="9928"/>
                  </a:cubicBezTo>
                  <a:cubicBezTo>
                    <a:pt x="6263" y="9145"/>
                    <a:pt x="6224" y="8363"/>
                    <a:pt x="6184" y="7593"/>
                  </a:cubicBezTo>
                  <a:cubicBezTo>
                    <a:pt x="6132" y="6614"/>
                    <a:pt x="5963" y="5636"/>
                    <a:pt x="5845" y="4658"/>
                  </a:cubicBezTo>
                  <a:cubicBezTo>
                    <a:pt x="6002" y="4866"/>
                    <a:pt x="6132" y="5101"/>
                    <a:pt x="6237" y="5349"/>
                  </a:cubicBezTo>
                  <a:cubicBezTo>
                    <a:pt x="6263" y="5192"/>
                    <a:pt x="6302" y="5023"/>
                    <a:pt x="6315" y="4853"/>
                  </a:cubicBezTo>
                  <a:cubicBezTo>
                    <a:pt x="6367" y="4918"/>
                    <a:pt x="6432" y="4958"/>
                    <a:pt x="6511" y="4971"/>
                  </a:cubicBezTo>
                  <a:cubicBezTo>
                    <a:pt x="6537" y="4853"/>
                    <a:pt x="6550" y="4723"/>
                    <a:pt x="6537" y="4592"/>
                  </a:cubicBezTo>
                  <a:cubicBezTo>
                    <a:pt x="6563" y="4723"/>
                    <a:pt x="6602" y="4853"/>
                    <a:pt x="6628" y="4984"/>
                  </a:cubicBezTo>
                  <a:cubicBezTo>
                    <a:pt x="6980" y="4958"/>
                    <a:pt x="6759" y="3966"/>
                    <a:pt x="6732" y="3679"/>
                  </a:cubicBezTo>
                  <a:cubicBezTo>
                    <a:pt x="6693" y="3249"/>
                    <a:pt x="6719" y="2518"/>
                    <a:pt x="6445" y="2179"/>
                  </a:cubicBezTo>
                  <a:cubicBezTo>
                    <a:pt x="6393" y="2114"/>
                    <a:pt x="6354" y="2035"/>
                    <a:pt x="6328" y="1944"/>
                  </a:cubicBezTo>
                  <a:cubicBezTo>
                    <a:pt x="6328" y="1983"/>
                    <a:pt x="6132" y="1905"/>
                    <a:pt x="6132" y="1918"/>
                  </a:cubicBezTo>
                  <a:cubicBezTo>
                    <a:pt x="6015" y="1853"/>
                    <a:pt x="5924" y="1761"/>
                    <a:pt x="5884" y="1644"/>
                  </a:cubicBezTo>
                  <a:cubicBezTo>
                    <a:pt x="5819" y="1461"/>
                    <a:pt x="5911" y="1318"/>
                    <a:pt x="5715" y="1252"/>
                  </a:cubicBezTo>
                  <a:cubicBezTo>
                    <a:pt x="5415" y="1135"/>
                    <a:pt x="5141" y="965"/>
                    <a:pt x="4919" y="731"/>
                  </a:cubicBezTo>
                  <a:cubicBezTo>
                    <a:pt x="4267" y="104"/>
                    <a:pt x="5467" y="130"/>
                    <a:pt x="5845" y="117"/>
                  </a:cubicBezTo>
                  <a:cubicBezTo>
                    <a:pt x="6406" y="91"/>
                    <a:pt x="6967" y="91"/>
                    <a:pt x="7528" y="104"/>
                  </a:cubicBezTo>
                  <a:cubicBezTo>
                    <a:pt x="7750" y="104"/>
                    <a:pt x="7933" y="209"/>
                    <a:pt x="7776" y="457"/>
                  </a:cubicBezTo>
                  <a:lnTo>
                    <a:pt x="7776" y="457"/>
                  </a:lnTo>
                  <a:cubicBezTo>
                    <a:pt x="7672" y="600"/>
                    <a:pt x="7528" y="718"/>
                    <a:pt x="7359" y="783"/>
                  </a:cubicBezTo>
                  <a:cubicBezTo>
                    <a:pt x="7502" y="1135"/>
                    <a:pt x="7854" y="1735"/>
                    <a:pt x="7241" y="1840"/>
                  </a:cubicBezTo>
                  <a:cubicBezTo>
                    <a:pt x="7241" y="1892"/>
                    <a:pt x="7267" y="1931"/>
                    <a:pt x="7267" y="1983"/>
                  </a:cubicBezTo>
                  <a:lnTo>
                    <a:pt x="7267" y="1983"/>
                  </a:lnTo>
                  <a:cubicBezTo>
                    <a:pt x="7359" y="2401"/>
                    <a:pt x="7424" y="2818"/>
                    <a:pt x="7463" y="3249"/>
                  </a:cubicBezTo>
                  <a:cubicBezTo>
                    <a:pt x="7502" y="3249"/>
                    <a:pt x="7554" y="3222"/>
                    <a:pt x="7580" y="3183"/>
                  </a:cubicBezTo>
                  <a:cubicBezTo>
                    <a:pt x="7633" y="3144"/>
                    <a:pt x="7659" y="3079"/>
                    <a:pt x="7659" y="3001"/>
                  </a:cubicBezTo>
                  <a:cubicBezTo>
                    <a:pt x="7841" y="3262"/>
                    <a:pt x="7920" y="3575"/>
                    <a:pt x="7867" y="3888"/>
                  </a:cubicBezTo>
                  <a:lnTo>
                    <a:pt x="7867" y="3888"/>
                  </a:lnTo>
                  <a:cubicBezTo>
                    <a:pt x="7854" y="4136"/>
                    <a:pt x="8063" y="4266"/>
                    <a:pt x="8115" y="4488"/>
                  </a:cubicBezTo>
                  <a:cubicBezTo>
                    <a:pt x="7933" y="4449"/>
                    <a:pt x="7854" y="4592"/>
                    <a:pt x="7854" y="4762"/>
                  </a:cubicBezTo>
                  <a:lnTo>
                    <a:pt x="7854" y="4762"/>
                  </a:lnTo>
                  <a:cubicBezTo>
                    <a:pt x="7841" y="4971"/>
                    <a:pt x="7894" y="5179"/>
                    <a:pt x="8011" y="5349"/>
                  </a:cubicBezTo>
                  <a:cubicBezTo>
                    <a:pt x="7959" y="5571"/>
                    <a:pt x="7933" y="5793"/>
                    <a:pt x="7946" y="6001"/>
                  </a:cubicBezTo>
                  <a:lnTo>
                    <a:pt x="7946" y="6001"/>
                  </a:lnTo>
                  <a:cubicBezTo>
                    <a:pt x="7920" y="6249"/>
                    <a:pt x="7972" y="6484"/>
                    <a:pt x="8102" y="6693"/>
                  </a:cubicBezTo>
                  <a:cubicBezTo>
                    <a:pt x="8233" y="6954"/>
                    <a:pt x="8181" y="7332"/>
                    <a:pt x="8181" y="7619"/>
                  </a:cubicBezTo>
                  <a:cubicBezTo>
                    <a:pt x="8207" y="8206"/>
                    <a:pt x="8220" y="8806"/>
                    <a:pt x="8246" y="9393"/>
                  </a:cubicBezTo>
                  <a:cubicBezTo>
                    <a:pt x="8272" y="10046"/>
                    <a:pt x="8207" y="10907"/>
                    <a:pt x="8455" y="11520"/>
                  </a:cubicBezTo>
                  <a:cubicBezTo>
                    <a:pt x="8572" y="11559"/>
                    <a:pt x="8676" y="11598"/>
                    <a:pt x="8794" y="11624"/>
                  </a:cubicBezTo>
                  <a:cubicBezTo>
                    <a:pt x="8924" y="11676"/>
                    <a:pt x="9068" y="11663"/>
                    <a:pt x="9198" y="11598"/>
                  </a:cubicBezTo>
                  <a:cubicBezTo>
                    <a:pt x="9290" y="11533"/>
                    <a:pt x="9407" y="11507"/>
                    <a:pt x="9524" y="11520"/>
                  </a:cubicBezTo>
                  <a:cubicBezTo>
                    <a:pt x="9524" y="11376"/>
                    <a:pt x="9577" y="11246"/>
                    <a:pt x="9655" y="11142"/>
                  </a:cubicBezTo>
                  <a:cubicBezTo>
                    <a:pt x="9772" y="10998"/>
                    <a:pt x="9864" y="10828"/>
                    <a:pt x="9890" y="10659"/>
                  </a:cubicBezTo>
                  <a:cubicBezTo>
                    <a:pt x="9929" y="10411"/>
                    <a:pt x="9955" y="10176"/>
                    <a:pt x="9968" y="9941"/>
                  </a:cubicBezTo>
                  <a:cubicBezTo>
                    <a:pt x="10020" y="9328"/>
                    <a:pt x="10046" y="8728"/>
                    <a:pt x="10033" y="8115"/>
                  </a:cubicBezTo>
                  <a:cubicBezTo>
                    <a:pt x="9981" y="8193"/>
                    <a:pt x="9916" y="8271"/>
                    <a:pt x="9850" y="8350"/>
                  </a:cubicBezTo>
                  <a:cubicBezTo>
                    <a:pt x="9655" y="8063"/>
                    <a:pt x="9759" y="7502"/>
                    <a:pt x="9759" y="7162"/>
                  </a:cubicBezTo>
                  <a:cubicBezTo>
                    <a:pt x="9759" y="6771"/>
                    <a:pt x="9733" y="6367"/>
                    <a:pt x="9720" y="5975"/>
                  </a:cubicBezTo>
                  <a:cubicBezTo>
                    <a:pt x="9681" y="5205"/>
                    <a:pt x="9629" y="4449"/>
                    <a:pt x="9563" y="3692"/>
                  </a:cubicBezTo>
                  <a:cubicBezTo>
                    <a:pt x="9498" y="2922"/>
                    <a:pt x="9420" y="2166"/>
                    <a:pt x="9329" y="1409"/>
                  </a:cubicBezTo>
                  <a:cubicBezTo>
                    <a:pt x="9068" y="1305"/>
                    <a:pt x="8950" y="1057"/>
                    <a:pt x="8794" y="835"/>
                  </a:cubicBezTo>
                  <a:cubicBezTo>
                    <a:pt x="8846" y="861"/>
                    <a:pt x="8898" y="887"/>
                    <a:pt x="8950" y="913"/>
                  </a:cubicBezTo>
                  <a:cubicBezTo>
                    <a:pt x="8833" y="796"/>
                    <a:pt x="8402" y="326"/>
                    <a:pt x="8676" y="183"/>
                  </a:cubicBezTo>
                  <a:cubicBezTo>
                    <a:pt x="8898" y="52"/>
                    <a:pt x="9250" y="91"/>
                    <a:pt x="9511" y="91"/>
                  </a:cubicBezTo>
                  <a:cubicBezTo>
                    <a:pt x="9877" y="91"/>
                    <a:pt x="10242" y="130"/>
                    <a:pt x="10607" y="117"/>
                  </a:cubicBezTo>
                  <a:cubicBezTo>
                    <a:pt x="10829" y="117"/>
                    <a:pt x="11429" y="0"/>
                    <a:pt x="11520" y="287"/>
                  </a:cubicBezTo>
                  <a:cubicBezTo>
                    <a:pt x="11533" y="339"/>
                    <a:pt x="11547" y="391"/>
                    <a:pt x="11533" y="444"/>
                  </a:cubicBezTo>
                  <a:cubicBezTo>
                    <a:pt x="11612" y="352"/>
                    <a:pt x="11677" y="248"/>
                    <a:pt x="11716" y="117"/>
                  </a:cubicBezTo>
                  <a:cubicBezTo>
                    <a:pt x="11912" y="117"/>
                    <a:pt x="11886" y="691"/>
                    <a:pt x="11834" y="822"/>
                  </a:cubicBezTo>
                  <a:lnTo>
                    <a:pt x="11873" y="835"/>
                  </a:lnTo>
                  <a:cubicBezTo>
                    <a:pt x="12160" y="1983"/>
                    <a:pt x="11847" y="6928"/>
                    <a:pt x="11873" y="7476"/>
                  </a:cubicBezTo>
                  <a:close/>
                  <a:moveTo>
                    <a:pt x="1397" y="31050"/>
                  </a:moveTo>
                  <a:lnTo>
                    <a:pt x="1318" y="31024"/>
                  </a:lnTo>
                  <a:cubicBezTo>
                    <a:pt x="1383" y="31089"/>
                    <a:pt x="1462" y="31155"/>
                    <a:pt x="1540" y="31207"/>
                  </a:cubicBezTo>
                  <a:cubicBezTo>
                    <a:pt x="1540" y="31181"/>
                    <a:pt x="1423" y="31076"/>
                    <a:pt x="1397" y="31050"/>
                  </a:cubicBezTo>
                  <a:cubicBezTo>
                    <a:pt x="1383" y="31024"/>
                    <a:pt x="1436" y="31102"/>
                    <a:pt x="1397" y="31050"/>
                  </a:cubicBezTo>
                  <a:close/>
                  <a:moveTo>
                    <a:pt x="5089" y="33229"/>
                  </a:moveTo>
                  <a:cubicBezTo>
                    <a:pt x="5010" y="33268"/>
                    <a:pt x="4932" y="33294"/>
                    <a:pt x="4854" y="33320"/>
                  </a:cubicBezTo>
                  <a:cubicBezTo>
                    <a:pt x="4958" y="33307"/>
                    <a:pt x="5063" y="33281"/>
                    <a:pt x="5154" y="33255"/>
                  </a:cubicBezTo>
                  <a:lnTo>
                    <a:pt x="5089" y="33229"/>
                  </a:lnTo>
                  <a:cubicBezTo>
                    <a:pt x="5010" y="33268"/>
                    <a:pt x="5115" y="33242"/>
                    <a:pt x="5089" y="33229"/>
                  </a:cubicBezTo>
                  <a:close/>
                  <a:moveTo>
                    <a:pt x="7528" y="4918"/>
                  </a:moveTo>
                  <a:cubicBezTo>
                    <a:pt x="7554" y="4918"/>
                    <a:pt x="7567" y="4918"/>
                    <a:pt x="7593" y="4905"/>
                  </a:cubicBezTo>
                  <a:cubicBezTo>
                    <a:pt x="7580" y="4892"/>
                    <a:pt x="7567" y="4879"/>
                    <a:pt x="7567" y="4866"/>
                  </a:cubicBezTo>
                  <a:lnTo>
                    <a:pt x="7567" y="4866"/>
                  </a:lnTo>
                  <a:cubicBezTo>
                    <a:pt x="7554" y="4840"/>
                    <a:pt x="7541" y="4814"/>
                    <a:pt x="7528" y="4788"/>
                  </a:cubicBezTo>
                  <a:lnTo>
                    <a:pt x="7528" y="4918"/>
                  </a:lnTo>
                  <a:cubicBezTo>
                    <a:pt x="7554" y="4918"/>
                    <a:pt x="7528" y="4879"/>
                    <a:pt x="7528" y="4918"/>
                  </a:cubicBezTo>
                  <a:close/>
                  <a:moveTo>
                    <a:pt x="7737" y="3927"/>
                  </a:moveTo>
                  <a:cubicBezTo>
                    <a:pt x="7711" y="3862"/>
                    <a:pt x="7646" y="3823"/>
                    <a:pt x="7580" y="3849"/>
                  </a:cubicBezTo>
                  <a:cubicBezTo>
                    <a:pt x="7580" y="3783"/>
                    <a:pt x="7580" y="3718"/>
                    <a:pt x="7580" y="3666"/>
                  </a:cubicBezTo>
                  <a:cubicBezTo>
                    <a:pt x="7567" y="3666"/>
                    <a:pt x="7541" y="3679"/>
                    <a:pt x="7528" y="3679"/>
                  </a:cubicBezTo>
                  <a:cubicBezTo>
                    <a:pt x="7567" y="3575"/>
                    <a:pt x="7593" y="3431"/>
                    <a:pt x="7463" y="3366"/>
                  </a:cubicBezTo>
                  <a:cubicBezTo>
                    <a:pt x="7489" y="3679"/>
                    <a:pt x="7515" y="3979"/>
                    <a:pt x="7528" y="4279"/>
                  </a:cubicBezTo>
                  <a:cubicBezTo>
                    <a:pt x="7528" y="4214"/>
                    <a:pt x="7541" y="4149"/>
                    <a:pt x="7554" y="4084"/>
                  </a:cubicBezTo>
                  <a:cubicBezTo>
                    <a:pt x="7659" y="4149"/>
                    <a:pt x="7789" y="4044"/>
                    <a:pt x="7750" y="3927"/>
                  </a:cubicBezTo>
                  <a:cubicBezTo>
                    <a:pt x="7750" y="3927"/>
                    <a:pt x="7750" y="3940"/>
                    <a:pt x="7737" y="3927"/>
                  </a:cubicBezTo>
                  <a:close/>
                  <a:moveTo>
                    <a:pt x="7541" y="5010"/>
                  </a:moveTo>
                  <a:cubicBezTo>
                    <a:pt x="7528" y="5166"/>
                    <a:pt x="7528" y="5310"/>
                    <a:pt x="7554" y="5466"/>
                  </a:cubicBezTo>
                  <a:cubicBezTo>
                    <a:pt x="7802" y="5336"/>
                    <a:pt x="7828" y="5153"/>
                    <a:pt x="7541" y="5010"/>
                  </a:cubicBezTo>
                  <a:cubicBezTo>
                    <a:pt x="7541" y="5140"/>
                    <a:pt x="7646" y="5062"/>
                    <a:pt x="7541" y="501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28"/>
          <p:cNvGrpSpPr/>
          <p:nvPr/>
        </p:nvGrpSpPr>
        <p:grpSpPr>
          <a:xfrm rot="-265284">
            <a:off x="448054" y="3321245"/>
            <a:ext cx="781734" cy="1775674"/>
            <a:chOff x="1705199" y="3779121"/>
            <a:chExt cx="761884" cy="1730586"/>
          </a:xfrm>
        </p:grpSpPr>
        <p:sp>
          <p:nvSpPr>
            <p:cNvPr id="1900" name="Google Shape;1900;p28"/>
            <p:cNvSpPr/>
            <p:nvPr/>
          </p:nvSpPr>
          <p:spPr>
            <a:xfrm>
              <a:off x="1764326" y="3787351"/>
              <a:ext cx="702757" cy="815656"/>
            </a:xfrm>
            <a:custGeom>
              <a:avLst/>
              <a:gdLst/>
              <a:ahLst/>
              <a:cxnLst/>
              <a:rect l="l" t="t" r="r" b="b"/>
              <a:pathLst>
                <a:path w="11600" h="13463" extrusionOk="0">
                  <a:moveTo>
                    <a:pt x="5502" y="0"/>
                  </a:moveTo>
                  <a:cubicBezTo>
                    <a:pt x="5283" y="0"/>
                    <a:pt x="5059" y="38"/>
                    <a:pt x="4828" y="116"/>
                  </a:cubicBezTo>
                  <a:cubicBezTo>
                    <a:pt x="1" y="1747"/>
                    <a:pt x="10895" y="13463"/>
                    <a:pt x="10895" y="13463"/>
                  </a:cubicBezTo>
                  <a:lnTo>
                    <a:pt x="11599" y="13306"/>
                  </a:lnTo>
                  <a:cubicBezTo>
                    <a:pt x="10998" y="9331"/>
                    <a:pt x="8966" y="0"/>
                    <a:pt x="55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8"/>
            <p:cNvSpPr/>
            <p:nvPr/>
          </p:nvSpPr>
          <p:spPr>
            <a:xfrm>
              <a:off x="1705200" y="3779121"/>
              <a:ext cx="705059" cy="832135"/>
            </a:xfrm>
            <a:custGeom>
              <a:avLst/>
              <a:gdLst/>
              <a:ahLst/>
              <a:cxnLst/>
              <a:rect l="l" t="t" r="r" b="b"/>
              <a:pathLst>
                <a:path w="11638" h="13735" extrusionOk="0">
                  <a:moveTo>
                    <a:pt x="5488" y="1"/>
                  </a:moveTo>
                  <a:cubicBezTo>
                    <a:pt x="5273" y="1"/>
                    <a:pt x="5053" y="37"/>
                    <a:pt x="4827" y="114"/>
                  </a:cubicBezTo>
                  <a:cubicBezTo>
                    <a:pt x="0" y="1758"/>
                    <a:pt x="4293" y="13734"/>
                    <a:pt x="4293" y="13734"/>
                  </a:cubicBezTo>
                  <a:lnTo>
                    <a:pt x="11638" y="13552"/>
                  </a:lnTo>
                  <a:cubicBezTo>
                    <a:pt x="11036" y="9571"/>
                    <a:pt x="8964" y="1"/>
                    <a:pt x="5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8"/>
            <p:cNvSpPr/>
            <p:nvPr/>
          </p:nvSpPr>
          <p:spPr>
            <a:xfrm>
              <a:off x="1705199" y="4590655"/>
              <a:ext cx="747770" cy="919053"/>
            </a:xfrm>
            <a:custGeom>
              <a:avLst/>
              <a:gdLst/>
              <a:ahLst/>
              <a:cxnLst/>
              <a:rect l="l" t="t" r="r" b="b"/>
              <a:pathLst>
                <a:path w="12343" h="16804" extrusionOk="0">
                  <a:moveTo>
                    <a:pt x="4293" y="339"/>
                  </a:moveTo>
                  <a:cubicBezTo>
                    <a:pt x="4293" y="339"/>
                    <a:pt x="0" y="13425"/>
                    <a:pt x="4827" y="15303"/>
                  </a:cubicBezTo>
                  <a:cubicBezTo>
                    <a:pt x="8702" y="16804"/>
                    <a:pt x="11703" y="4827"/>
                    <a:pt x="12342" y="0"/>
                  </a:cubicBezTo>
                  <a:close/>
                </a:path>
              </a:pathLst>
            </a:custGeom>
            <a:solidFill>
              <a:srgbClr val="000000">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28"/>
          <p:cNvSpPr/>
          <p:nvPr/>
        </p:nvSpPr>
        <p:spPr>
          <a:xfrm>
            <a:off x="3555638" y="1008183"/>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8"/>
          <p:cNvSpPr/>
          <p:nvPr/>
        </p:nvSpPr>
        <p:spPr>
          <a:xfrm>
            <a:off x="5514349" y="904863"/>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8"/>
          <p:cNvSpPr/>
          <p:nvPr/>
        </p:nvSpPr>
        <p:spPr>
          <a:xfrm>
            <a:off x="2856416" y="8750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8"/>
          <p:cNvSpPr/>
          <p:nvPr/>
        </p:nvSpPr>
        <p:spPr>
          <a:xfrm>
            <a:off x="4223433" y="1216992"/>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8"/>
          <p:cNvSpPr/>
          <p:nvPr/>
        </p:nvSpPr>
        <p:spPr>
          <a:xfrm>
            <a:off x="4757049" y="8423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8"/>
          <p:cNvSpPr/>
          <p:nvPr/>
        </p:nvSpPr>
        <p:spPr>
          <a:xfrm rot="-2700000">
            <a:off x="5692108" y="1520138"/>
            <a:ext cx="57430"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2"/>
        <p:cNvGrpSpPr/>
        <p:nvPr/>
      </p:nvGrpSpPr>
      <p:grpSpPr>
        <a:xfrm>
          <a:off x="0" y="0"/>
          <a:ext cx="0" cy="0"/>
          <a:chOff x="0" y="0"/>
          <a:chExt cx="0" cy="0"/>
        </a:xfrm>
      </p:grpSpPr>
      <p:sp>
        <p:nvSpPr>
          <p:cNvPr id="1913" name="Google Shape;1913;p29"/>
          <p:cNvSpPr txBox="1">
            <a:spLocks noGrp="1"/>
          </p:cNvSpPr>
          <p:nvPr>
            <p:ph type="title"/>
          </p:nvPr>
        </p:nvSpPr>
        <p:spPr>
          <a:xfrm>
            <a:off x="852075" y="1262075"/>
            <a:ext cx="3969600" cy="62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Game Objective:</a:t>
            </a:r>
            <a:endParaRPr/>
          </a:p>
        </p:txBody>
      </p:sp>
      <p:sp>
        <p:nvSpPr>
          <p:cNvPr id="1914" name="Google Shape;1914;p29"/>
          <p:cNvSpPr txBox="1">
            <a:spLocks noGrp="1"/>
          </p:cNvSpPr>
          <p:nvPr>
            <p:ph type="subTitle" idx="1"/>
          </p:nvPr>
        </p:nvSpPr>
        <p:spPr>
          <a:xfrm>
            <a:off x="852075" y="1891475"/>
            <a:ext cx="3969600" cy="106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900">
                <a:solidFill>
                  <a:srgbClr val="FFF2CC"/>
                </a:solidFill>
                <a:latin typeface="Dosis"/>
                <a:ea typeface="Dosis"/>
                <a:cs typeface="Dosis"/>
                <a:sym typeface="Dosis"/>
              </a:rPr>
              <a:t>Protect your house from waves of zombies by planting defensive plants. Survive each wave to win!</a:t>
            </a:r>
            <a:endParaRPr sz="2100"/>
          </a:p>
        </p:txBody>
      </p:sp>
      <p:grpSp>
        <p:nvGrpSpPr>
          <p:cNvPr id="1915" name="Google Shape;1915;p29"/>
          <p:cNvGrpSpPr/>
          <p:nvPr/>
        </p:nvGrpSpPr>
        <p:grpSpPr>
          <a:xfrm>
            <a:off x="5131725" y="2005050"/>
            <a:ext cx="889248" cy="5133895"/>
            <a:chOff x="5131725" y="2005050"/>
            <a:chExt cx="889248" cy="5133895"/>
          </a:xfrm>
        </p:grpSpPr>
        <p:sp>
          <p:nvSpPr>
            <p:cNvPr id="1916" name="Google Shape;1916;p29"/>
            <p:cNvSpPr/>
            <p:nvPr/>
          </p:nvSpPr>
          <p:spPr>
            <a:xfrm>
              <a:off x="5131725" y="4714500"/>
              <a:ext cx="889248" cy="2424445"/>
            </a:xfrm>
            <a:custGeom>
              <a:avLst/>
              <a:gdLst/>
              <a:ahLst/>
              <a:cxnLst/>
              <a:rect l="l" t="t" r="r" b="b"/>
              <a:pathLst>
                <a:path w="4554" h="12108" extrusionOk="0">
                  <a:moveTo>
                    <a:pt x="209" y="4488"/>
                  </a:moveTo>
                  <a:cubicBezTo>
                    <a:pt x="313" y="4553"/>
                    <a:pt x="392" y="4658"/>
                    <a:pt x="418" y="4775"/>
                  </a:cubicBezTo>
                  <a:cubicBezTo>
                    <a:pt x="431" y="4879"/>
                    <a:pt x="379" y="4997"/>
                    <a:pt x="261" y="4879"/>
                  </a:cubicBezTo>
                  <a:cubicBezTo>
                    <a:pt x="248" y="4853"/>
                    <a:pt x="157" y="4736"/>
                    <a:pt x="105" y="4749"/>
                  </a:cubicBezTo>
                  <a:cubicBezTo>
                    <a:pt x="39" y="4762"/>
                    <a:pt x="131" y="4879"/>
                    <a:pt x="144" y="4905"/>
                  </a:cubicBezTo>
                  <a:cubicBezTo>
                    <a:pt x="183" y="4971"/>
                    <a:pt x="248" y="5036"/>
                    <a:pt x="313" y="5062"/>
                  </a:cubicBezTo>
                  <a:cubicBezTo>
                    <a:pt x="444" y="5114"/>
                    <a:pt x="666" y="5075"/>
                    <a:pt x="744" y="5193"/>
                  </a:cubicBezTo>
                  <a:cubicBezTo>
                    <a:pt x="770" y="5245"/>
                    <a:pt x="783" y="5310"/>
                    <a:pt x="796" y="5362"/>
                  </a:cubicBezTo>
                  <a:cubicBezTo>
                    <a:pt x="835" y="5584"/>
                    <a:pt x="887" y="5793"/>
                    <a:pt x="940" y="6014"/>
                  </a:cubicBezTo>
                  <a:cubicBezTo>
                    <a:pt x="1057" y="6536"/>
                    <a:pt x="1135" y="7071"/>
                    <a:pt x="1253" y="7593"/>
                  </a:cubicBezTo>
                  <a:cubicBezTo>
                    <a:pt x="1318" y="7919"/>
                    <a:pt x="1422" y="8245"/>
                    <a:pt x="1579" y="8545"/>
                  </a:cubicBezTo>
                  <a:cubicBezTo>
                    <a:pt x="1435" y="8650"/>
                    <a:pt x="1305" y="8780"/>
                    <a:pt x="1214" y="8937"/>
                  </a:cubicBezTo>
                  <a:cubicBezTo>
                    <a:pt x="1148" y="9080"/>
                    <a:pt x="1109" y="9224"/>
                    <a:pt x="1109" y="9380"/>
                  </a:cubicBezTo>
                  <a:cubicBezTo>
                    <a:pt x="966" y="9354"/>
                    <a:pt x="835" y="9302"/>
                    <a:pt x="705" y="9250"/>
                  </a:cubicBezTo>
                  <a:cubicBezTo>
                    <a:pt x="783" y="9289"/>
                    <a:pt x="861" y="9328"/>
                    <a:pt x="940" y="9380"/>
                  </a:cubicBezTo>
                  <a:lnTo>
                    <a:pt x="901" y="9380"/>
                  </a:lnTo>
                  <a:cubicBezTo>
                    <a:pt x="887" y="9511"/>
                    <a:pt x="887" y="9641"/>
                    <a:pt x="901" y="9772"/>
                  </a:cubicBezTo>
                  <a:cubicBezTo>
                    <a:pt x="783" y="9759"/>
                    <a:pt x="666" y="9733"/>
                    <a:pt x="574" y="9680"/>
                  </a:cubicBezTo>
                  <a:cubicBezTo>
                    <a:pt x="666" y="9746"/>
                    <a:pt x="783" y="9798"/>
                    <a:pt x="901" y="9811"/>
                  </a:cubicBezTo>
                  <a:lnTo>
                    <a:pt x="901" y="9863"/>
                  </a:lnTo>
                  <a:cubicBezTo>
                    <a:pt x="757" y="9954"/>
                    <a:pt x="522" y="10072"/>
                    <a:pt x="522" y="10228"/>
                  </a:cubicBezTo>
                  <a:cubicBezTo>
                    <a:pt x="548" y="10085"/>
                    <a:pt x="770" y="9994"/>
                    <a:pt x="901" y="9928"/>
                  </a:cubicBezTo>
                  <a:cubicBezTo>
                    <a:pt x="914" y="10007"/>
                    <a:pt x="953" y="10085"/>
                    <a:pt x="992" y="10163"/>
                  </a:cubicBezTo>
                  <a:cubicBezTo>
                    <a:pt x="914" y="10176"/>
                    <a:pt x="835" y="10176"/>
                    <a:pt x="770" y="10163"/>
                  </a:cubicBezTo>
                  <a:cubicBezTo>
                    <a:pt x="848" y="10176"/>
                    <a:pt x="927" y="10189"/>
                    <a:pt x="1005" y="10176"/>
                  </a:cubicBezTo>
                  <a:cubicBezTo>
                    <a:pt x="1070" y="10241"/>
                    <a:pt x="1148" y="10281"/>
                    <a:pt x="1227" y="10307"/>
                  </a:cubicBezTo>
                  <a:cubicBezTo>
                    <a:pt x="1240" y="10320"/>
                    <a:pt x="1266" y="10346"/>
                    <a:pt x="1279" y="10359"/>
                  </a:cubicBezTo>
                  <a:cubicBezTo>
                    <a:pt x="1083" y="10489"/>
                    <a:pt x="848" y="10541"/>
                    <a:pt x="613" y="10528"/>
                  </a:cubicBezTo>
                  <a:cubicBezTo>
                    <a:pt x="861" y="10568"/>
                    <a:pt x="1109" y="10515"/>
                    <a:pt x="1318" y="10398"/>
                  </a:cubicBezTo>
                  <a:lnTo>
                    <a:pt x="1448" y="10515"/>
                  </a:lnTo>
                  <a:cubicBezTo>
                    <a:pt x="1331" y="10528"/>
                    <a:pt x="1148" y="10620"/>
                    <a:pt x="1044" y="10594"/>
                  </a:cubicBezTo>
                  <a:lnTo>
                    <a:pt x="1083" y="10607"/>
                  </a:lnTo>
                  <a:cubicBezTo>
                    <a:pt x="992" y="10646"/>
                    <a:pt x="940" y="10737"/>
                    <a:pt x="953" y="10842"/>
                  </a:cubicBezTo>
                  <a:cubicBezTo>
                    <a:pt x="861" y="10802"/>
                    <a:pt x="770" y="10750"/>
                    <a:pt x="692" y="10685"/>
                  </a:cubicBezTo>
                  <a:cubicBezTo>
                    <a:pt x="770" y="10776"/>
                    <a:pt x="861" y="10842"/>
                    <a:pt x="966" y="10894"/>
                  </a:cubicBezTo>
                  <a:cubicBezTo>
                    <a:pt x="992" y="10946"/>
                    <a:pt x="1044" y="10985"/>
                    <a:pt x="1044" y="11037"/>
                  </a:cubicBezTo>
                  <a:cubicBezTo>
                    <a:pt x="1057" y="11089"/>
                    <a:pt x="1083" y="11142"/>
                    <a:pt x="1122" y="11194"/>
                  </a:cubicBezTo>
                  <a:cubicBezTo>
                    <a:pt x="914" y="11207"/>
                    <a:pt x="731" y="11116"/>
                    <a:pt x="613" y="10959"/>
                  </a:cubicBezTo>
                  <a:cubicBezTo>
                    <a:pt x="718" y="11168"/>
                    <a:pt x="940" y="11285"/>
                    <a:pt x="1188" y="11259"/>
                  </a:cubicBezTo>
                  <a:cubicBezTo>
                    <a:pt x="1188" y="11272"/>
                    <a:pt x="1161" y="11363"/>
                    <a:pt x="1161" y="11390"/>
                  </a:cubicBezTo>
                  <a:cubicBezTo>
                    <a:pt x="1174" y="11416"/>
                    <a:pt x="1174" y="11455"/>
                    <a:pt x="1188" y="11481"/>
                  </a:cubicBezTo>
                  <a:cubicBezTo>
                    <a:pt x="1161" y="11520"/>
                    <a:pt x="1148" y="11572"/>
                    <a:pt x="1148" y="11624"/>
                  </a:cubicBezTo>
                  <a:cubicBezTo>
                    <a:pt x="1148" y="11572"/>
                    <a:pt x="1174" y="11533"/>
                    <a:pt x="1201" y="11507"/>
                  </a:cubicBezTo>
                  <a:cubicBezTo>
                    <a:pt x="1279" y="11624"/>
                    <a:pt x="1396" y="11716"/>
                    <a:pt x="1527" y="11742"/>
                  </a:cubicBezTo>
                  <a:cubicBezTo>
                    <a:pt x="1605" y="11768"/>
                    <a:pt x="1683" y="11781"/>
                    <a:pt x="1749" y="11781"/>
                  </a:cubicBezTo>
                  <a:cubicBezTo>
                    <a:pt x="1827" y="11794"/>
                    <a:pt x="1905" y="11820"/>
                    <a:pt x="1983" y="11833"/>
                  </a:cubicBezTo>
                  <a:cubicBezTo>
                    <a:pt x="1970" y="11951"/>
                    <a:pt x="1905" y="12042"/>
                    <a:pt x="1801" y="12107"/>
                  </a:cubicBezTo>
                  <a:cubicBezTo>
                    <a:pt x="1918" y="12055"/>
                    <a:pt x="2009" y="11964"/>
                    <a:pt x="2049" y="11846"/>
                  </a:cubicBezTo>
                  <a:cubicBezTo>
                    <a:pt x="2166" y="11846"/>
                    <a:pt x="2270" y="11924"/>
                    <a:pt x="2388" y="11951"/>
                  </a:cubicBezTo>
                  <a:cubicBezTo>
                    <a:pt x="2518" y="11964"/>
                    <a:pt x="2701" y="11898"/>
                    <a:pt x="2792" y="11964"/>
                  </a:cubicBezTo>
                  <a:lnTo>
                    <a:pt x="2766" y="11924"/>
                  </a:lnTo>
                  <a:cubicBezTo>
                    <a:pt x="2871" y="11911"/>
                    <a:pt x="2975" y="11872"/>
                    <a:pt x="3092" y="11846"/>
                  </a:cubicBezTo>
                  <a:cubicBezTo>
                    <a:pt x="3053" y="11898"/>
                    <a:pt x="3040" y="11977"/>
                    <a:pt x="3079" y="12042"/>
                  </a:cubicBezTo>
                  <a:cubicBezTo>
                    <a:pt x="3040" y="11937"/>
                    <a:pt x="3118" y="11833"/>
                    <a:pt x="3197" y="11768"/>
                  </a:cubicBezTo>
                  <a:cubicBezTo>
                    <a:pt x="3210" y="11820"/>
                    <a:pt x="3210" y="11872"/>
                    <a:pt x="3197" y="11924"/>
                  </a:cubicBezTo>
                  <a:cubicBezTo>
                    <a:pt x="3236" y="11807"/>
                    <a:pt x="3197" y="11768"/>
                    <a:pt x="3314" y="11677"/>
                  </a:cubicBezTo>
                  <a:cubicBezTo>
                    <a:pt x="3379" y="11703"/>
                    <a:pt x="3431" y="11716"/>
                    <a:pt x="3497" y="11729"/>
                  </a:cubicBezTo>
                  <a:cubicBezTo>
                    <a:pt x="3536" y="11768"/>
                    <a:pt x="3588" y="11807"/>
                    <a:pt x="3640" y="11820"/>
                  </a:cubicBezTo>
                  <a:cubicBezTo>
                    <a:pt x="3771" y="11846"/>
                    <a:pt x="3914" y="11846"/>
                    <a:pt x="4045" y="11820"/>
                  </a:cubicBezTo>
                  <a:cubicBezTo>
                    <a:pt x="3888" y="11820"/>
                    <a:pt x="3523" y="11820"/>
                    <a:pt x="3536" y="11637"/>
                  </a:cubicBezTo>
                  <a:cubicBezTo>
                    <a:pt x="3588" y="11637"/>
                    <a:pt x="3627" y="11611"/>
                    <a:pt x="3666" y="11572"/>
                  </a:cubicBezTo>
                  <a:cubicBezTo>
                    <a:pt x="3797" y="11598"/>
                    <a:pt x="3927" y="11598"/>
                    <a:pt x="4045" y="11559"/>
                  </a:cubicBezTo>
                  <a:cubicBezTo>
                    <a:pt x="3927" y="11572"/>
                    <a:pt x="3823" y="11559"/>
                    <a:pt x="3719" y="11520"/>
                  </a:cubicBezTo>
                  <a:cubicBezTo>
                    <a:pt x="3810" y="11416"/>
                    <a:pt x="3966" y="11220"/>
                    <a:pt x="4175" y="11324"/>
                  </a:cubicBezTo>
                  <a:cubicBezTo>
                    <a:pt x="4084" y="11285"/>
                    <a:pt x="3966" y="11272"/>
                    <a:pt x="3875" y="11311"/>
                  </a:cubicBezTo>
                  <a:cubicBezTo>
                    <a:pt x="3914" y="11259"/>
                    <a:pt x="3927" y="11220"/>
                    <a:pt x="4006" y="11194"/>
                  </a:cubicBezTo>
                  <a:cubicBezTo>
                    <a:pt x="4097" y="11155"/>
                    <a:pt x="4175" y="11116"/>
                    <a:pt x="4253" y="11063"/>
                  </a:cubicBezTo>
                  <a:cubicBezTo>
                    <a:pt x="4162" y="11116"/>
                    <a:pt x="4071" y="11155"/>
                    <a:pt x="3966" y="11168"/>
                  </a:cubicBezTo>
                  <a:cubicBezTo>
                    <a:pt x="4019" y="11089"/>
                    <a:pt x="4071" y="10998"/>
                    <a:pt x="4110" y="10907"/>
                  </a:cubicBezTo>
                  <a:cubicBezTo>
                    <a:pt x="4227" y="10907"/>
                    <a:pt x="4345" y="10881"/>
                    <a:pt x="4436" y="10829"/>
                  </a:cubicBezTo>
                  <a:cubicBezTo>
                    <a:pt x="4345" y="10868"/>
                    <a:pt x="4240" y="10894"/>
                    <a:pt x="4123" y="10881"/>
                  </a:cubicBezTo>
                  <a:cubicBezTo>
                    <a:pt x="4162" y="10815"/>
                    <a:pt x="4201" y="10737"/>
                    <a:pt x="4227" y="10659"/>
                  </a:cubicBezTo>
                  <a:cubicBezTo>
                    <a:pt x="4436" y="10737"/>
                    <a:pt x="4514" y="10881"/>
                    <a:pt x="4436" y="11063"/>
                  </a:cubicBezTo>
                  <a:cubicBezTo>
                    <a:pt x="4553" y="10868"/>
                    <a:pt x="4462" y="10698"/>
                    <a:pt x="4240" y="10607"/>
                  </a:cubicBezTo>
                  <a:cubicBezTo>
                    <a:pt x="4253" y="10541"/>
                    <a:pt x="4188" y="10489"/>
                    <a:pt x="4136" y="10463"/>
                  </a:cubicBezTo>
                  <a:cubicBezTo>
                    <a:pt x="4253" y="10450"/>
                    <a:pt x="4384" y="10463"/>
                    <a:pt x="4501" y="10476"/>
                  </a:cubicBezTo>
                  <a:cubicBezTo>
                    <a:pt x="4410" y="10463"/>
                    <a:pt x="4319" y="10437"/>
                    <a:pt x="4227" y="10437"/>
                  </a:cubicBezTo>
                  <a:cubicBezTo>
                    <a:pt x="4175" y="10437"/>
                    <a:pt x="4123" y="10437"/>
                    <a:pt x="4071" y="10424"/>
                  </a:cubicBezTo>
                  <a:cubicBezTo>
                    <a:pt x="4136" y="10307"/>
                    <a:pt x="4123" y="10163"/>
                    <a:pt x="4045" y="10072"/>
                  </a:cubicBezTo>
                  <a:cubicBezTo>
                    <a:pt x="4097" y="10163"/>
                    <a:pt x="4097" y="10294"/>
                    <a:pt x="4032" y="10398"/>
                  </a:cubicBezTo>
                  <a:lnTo>
                    <a:pt x="3953" y="10359"/>
                  </a:lnTo>
                  <a:lnTo>
                    <a:pt x="3953" y="10359"/>
                  </a:lnTo>
                  <a:cubicBezTo>
                    <a:pt x="3888" y="10320"/>
                    <a:pt x="3823" y="10294"/>
                    <a:pt x="3771" y="10268"/>
                  </a:cubicBezTo>
                  <a:cubicBezTo>
                    <a:pt x="3875" y="10189"/>
                    <a:pt x="3927" y="10059"/>
                    <a:pt x="3927" y="9928"/>
                  </a:cubicBezTo>
                  <a:cubicBezTo>
                    <a:pt x="4071" y="9915"/>
                    <a:pt x="4214" y="9967"/>
                    <a:pt x="4319" y="10072"/>
                  </a:cubicBezTo>
                  <a:cubicBezTo>
                    <a:pt x="4266" y="9981"/>
                    <a:pt x="4136" y="9928"/>
                    <a:pt x="4032" y="9876"/>
                  </a:cubicBezTo>
                  <a:cubicBezTo>
                    <a:pt x="4071" y="9850"/>
                    <a:pt x="4110" y="9811"/>
                    <a:pt x="4149" y="9772"/>
                  </a:cubicBezTo>
                  <a:cubicBezTo>
                    <a:pt x="4110" y="9811"/>
                    <a:pt x="4058" y="9850"/>
                    <a:pt x="4006" y="9876"/>
                  </a:cubicBezTo>
                  <a:lnTo>
                    <a:pt x="3914" y="9837"/>
                  </a:lnTo>
                  <a:lnTo>
                    <a:pt x="3914" y="9641"/>
                  </a:lnTo>
                  <a:cubicBezTo>
                    <a:pt x="4045" y="9641"/>
                    <a:pt x="4266" y="9615"/>
                    <a:pt x="4319" y="9498"/>
                  </a:cubicBezTo>
                  <a:cubicBezTo>
                    <a:pt x="4240" y="9602"/>
                    <a:pt x="4032" y="9589"/>
                    <a:pt x="3914" y="9576"/>
                  </a:cubicBezTo>
                  <a:cubicBezTo>
                    <a:pt x="3914" y="9524"/>
                    <a:pt x="3901" y="9472"/>
                    <a:pt x="3888" y="9420"/>
                  </a:cubicBezTo>
                  <a:cubicBezTo>
                    <a:pt x="3953" y="9406"/>
                    <a:pt x="4032" y="9406"/>
                    <a:pt x="4097" y="9420"/>
                  </a:cubicBezTo>
                  <a:cubicBezTo>
                    <a:pt x="4032" y="9393"/>
                    <a:pt x="3953" y="9393"/>
                    <a:pt x="3888" y="9393"/>
                  </a:cubicBezTo>
                  <a:cubicBezTo>
                    <a:pt x="3875" y="9354"/>
                    <a:pt x="3823" y="9263"/>
                    <a:pt x="3836" y="9224"/>
                  </a:cubicBezTo>
                  <a:cubicBezTo>
                    <a:pt x="3914" y="9172"/>
                    <a:pt x="3940" y="9067"/>
                    <a:pt x="3888" y="9002"/>
                  </a:cubicBezTo>
                  <a:cubicBezTo>
                    <a:pt x="3823" y="8911"/>
                    <a:pt x="3692" y="8963"/>
                    <a:pt x="3601" y="8911"/>
                  </a:cubicBezTo>
                  <a:cubicBezTo>
                    <a:pt x="3953" y="8637"/>
                    <a:pt x="4019" y="8298"/>
                    <a:pt x="4097" y="7932"/>
                  </a:cubicBezTo>
                  <a:cubicBezTo>
                    <a:pt x="4266" y="7110"/>
                    <a:pt x="4306" y="6262"/>
                    <a:pt x="4201" y="5414"/>
                  </a:cubicBezTo>
                  <a:lnTo>
                    <a:pt x="4201" y="5414"/>
                  </a:lnTo>
                  <a:cubicBezTo>
                    <a:pt x="4175" y="4958"/>
                    <a:pt x="4071" y="4514"/>
                    <a:pt x="3914" y="4084"/>
                  </a:cubicBezTo>
                  <a:lnTo>
                    <a:pt x="3862" y="4110"/>
                  </a:lnTo>
                  <a:lnTo>
                    <a:pt x="3862" y="4110"/>
                  </a:lnTo>
                  <a:lnTo>
                    <a:pt x="3875" y="4110"/>
                  </a:lnTo>
                  <a:cubicBezTo>
                    <a:pt x="3849" y="4005"/>
                    <a:pt x="3823" y="3901"/>
                    <a:pt x="3797" y="3810"/>
                  </a:cubicBezTo>
                  <a:lnTo>
                    <a:pt x="3797" y="3810"/>
                  </a:lnTo>
                  <a:cubicBezTo>
                    <a:pt x="3705" y="3549"/>
                    <a:pt x="3640" y="3288"/>
                    <a:pt x="3588" y="3027"/>
                  </a:cubicBezTo>
                  <a:cubicBezTo>
                    <a:pt x="3588" y="2935"/>
                    <a:pt x="3614" y="2831"/>
                    <a:pt x="3653" y="2753"/>
                  </a:cubicBezTo>
                  <a:cubicBezTo>
                    <a:pt x="3705" y="2609"/>
                    <a:pt x="3732" y="2466"/>
                    <a:pt x="3745" y="2309"/>
                  </a:cubicBezTo>
                  <a:cubicBezTo>
                    <a:pt x="3823" y="1735"/>
                    <a:pt x="3653" y="1187"/>
                    <a:pt x="3588" y="613"/>
                  </a:cubicBezTo>
                  <a:lnTo>
                    <a:pt x="3588" y="613"/>
                  </a:lnTo>
                  <a:cubicBezTo>
                    <a:pt x="3575" y="444"/>
                    <a:pt x="3601" y="300"/>
                    <a:pt x="3588" y="144"/>
                  </a:cubicBezTo>
                  <a:cubicBezTo>
                    <a:pt x="3588" y="78"/>
                    <a:pt x="3549" y="26"/>
                    <a:pt x="3458" y="26"/>
                  </a:cubicBezTo>
                  <a:cubicBezTo>
                    <a:pt x="3301" y="26"/>
                    <a:pt x="3144" y="26"/>
                    <a:pt x="2988" y="39"/>
                  </a:cubicBezTo>
                  <a:cubicBezTo>
                    <a:pt x="2897" y="39"/>
                    <a:pt x="2871" y="196"/>
                    <a:pt x="2923" y="209"/>
                  </a:cubicBezTo>
                  <a:cubicBezTo>
                    <a:pt x="3066" y="274"/>
                    <a:pt x="3197" y="378"/>
                    <a:pt x="3288" y="509"/>
                  </a:cubicBezTo>
                  <a:cubicBezTo>
                    <a:pt x="3340" y="639"/>
                    <a:pt x="3366" y="796"/>
                    <a:pt x="3366" y="939"/>
                  </a:cubicBezTo>
                  <a:cubicBezTo>
                    <a:pt x="3418" y="1474"/>
                    <a:pt x="3392" y="2022"/>
                    <a:pt x="3301" y="2557"/>
                  </a:cubicBezTo>
                  <a:cubicBezTo>
                    <a:pt x="3288" y="2635"/>
                    <a:pt x="3249" y="2701"/>
                    <a:pt x="3210" y="2766"/>
                  </a:cubicBezTo>
                  <a:cubicBezTo>
                    <a:pt x="3131" y="2883"/>
                    <a:pt x="3210" y="3053"/>
                    <a:pt x="3197" y="3170"/>
                  </a:cubicBezTo>
                  <a:cubicBezTo>
                    <a:pt x="3197" y="3262"/>
                    <a:pt x="3197" y="3666"/>
                    <a:pt x="3118" y="3692"/>
                  </a:cubicBezTo>
                  <a:cubicBezTo>
                    <a:pt x="3131" y="3836"/>
                    <a:pt x="3118" y="3992"/>
                    <a:pt x="3105" y="4136"/>
                  </a:cubicBezTo>
                  <a:cubicBezTo>
                    <a:pt x="3040" y="4149"/>
                    <a:pt x="3066" y="4018"/>
                    <a:pt x="3014" y="4005"/>
                  </a:cubicBezTo>
                  <a:cubicBezTo>
                    <a:pt x="2936" y="3979"/>
                    <a:pt x="2962" y="4149"/>
                    <a:pt x="2962" y="4175"/>
                  </a:cubicBezTo>
                  <a:lnTo>
                    <a:pt x="2949" y="4175"/>
                  </a:lnTo>
                  <a:cubicBezTo>
                    <a:pt x="2962" y="4175"/>
                    <a:pt x="2988" y="4240"/>
                    <a:pt x="2949" y="4227"/>
                  </a:cubicBezTo>
                  <a:cubicBezTo>
                    <a:pt x="2962" y="4227"/>
                    <a:pt x="2975" y="4240"/>
                    <a:pt x="2975" y="4253"/>
                  </a:cubicBezTo>
                  <a:cubicBezTo>
                    <a:pt x="2975" y="4266"/>
                    <a:pt x="2936" y="4227"/>
                    <a:pt x="2923" y="4253"/>
                  </a:cubicBezTo>
                  <a:lnTo>
                    <a:pt x="2910" y="4214"/>
                  </a:lnTo>
                  <a:cubicBezTo>
                    <a:pt x="2910" y="4266"/>
                    <a:pt x="2897" y="4253"/>
                    <a:pt x="2871" y="4292"/>
                  </a:cubicBezTo>
                  <a:cubicBezTo>
                    <a:pt x="2857" y="4266"/>
                    <a:pt x="2844" y="4227"/>
                    <a:pt x="2818" y="4214"/>
                  </a:cubicBezTo>
                  <a:cubicBezTo>
                    <a:pt x="2818" y="4227"/>
                    <a:pt x="2831" y="4253"/>
                    <a:pt x="2805" y="4253"/>
                  </a:cubicBezTo>
                  <a:cubicBezTo>
                    <a:pt x="2779" y="4240"/>
                    <a:pt x="2805" y="4227"/>
                    <a:pt x="2805" y="4227"/>
                  </a:cubicBezTo>
                  <a:cubicBezTo>
                    <a:pt x="2753" y="4227"/>
                    <a:pt x="2701" y="4201"/>
                    <a:pt x="2662" y="4227"/>
                  </a:cubicBezTo>
                  <a:cubicBezTo>
                    <a:pt x="2688" y="4240"/>
                    <a:pt x="2662" y="4266"/>
                    <a:pt x="2675" y="4292"/>
                  </a:cubicBezTo>
                  <a:lnTo>
                    <a:pt x="2623" y="4292"/>
                  </a:lnTo>
                  <a:cubicBezTo>
                    <a:pt x="2649" y="4305"/>
                    <a:pt x="2805" y="4371"/>
                    <a:pt x="2727" y="4423"/>
                  </a:cubicBezTo>
                  <a:cubicBezTo>
                    <a:pt x="2714" y="4410"/>
                    <a:pt x="2727" y="4397"/>
                    <a:pt x="2701" y="4384"/>
                  </a:cubicBezTo>
                  <a:cubicBezTo>
                    <a:pt x="2701" y="4397"/>
                    <a:pt x="2688" y="4397"/>
                    <a:pt x="2675" y="4397"/>
                  </a:cubicBezTo>
                  <a:cubicBezTo>
                    <a:pt x="2662" y="4397"/>
                    <a:pt x="2701" y="4423"/>
                    <a:pt x="2701" y="4436"/>
                  </a:cubicBezTo>
                  <a:lnTo>
                    <a:pt x="2701" y="4436"/>
                  </a:lnTo>
                  <a:cubicBezTo>
                    <a:pt x="2688" y="4436"/>
                    <a:pt x="2675" y="4410"/>
                    <a:pt x="2675" y="4410"/>
                  </a:cubicBezTo>
                  <a:cubicBezTo>
                    <a:pt x="2662" y="4397"/>
                    <a:pt x="2675" y="4423"/>
                    <a:pt x="2675" y="4436"/>
                  </a:cubicBezTo>
                  <a:cubicBezTo>
                    <a:pt x="2662" y="4436"/>
                    <a:pt x="2649" y="4397"/>
                    <a:pt x="2636" y="4384"/>
                  </a:cubicBezTo>
                  <a:cubicBezTo>
                    <a:pt x="2636" y="4410"/>
                    <a:pt x="2636" y="4462"/>
                    <a:pt x="2610" y="4423"/>
                  </a:cubicBezTo>
                  <a:lnTo>
                    <a:pt x="2623" y="4449"/>
                  </a:lnTo>
                  <a:cubicBezTo>
                    <a:pt x="2597" y="4462"/>
                    <a:pt x="2570" y="4266"/>
                    <a:pt x="2570" y="4214"/>
                  </a:cubicBezTo>
                  <a:cubicBezTo>
                    <a:pt x="2531" y="4031"/>
                    <a:pt x="2492" y="3836"/>
                    <a:pt x="2453" y="3640"/>
                  </a:cubicBezTo>
                  <a:cubicBezTo>
                    <a:pt x="2427" y="3496"/>
                    <a:pt x="2414" y="3353"/>
                    <a:pt x="2401" y="3223"/>
                  </a:cubicBezTo>
                  <a:cubicBezTo>
                    <a:pt x="2401" y="3118"/>
                    <a:pt x="2466" y="3040"/>
                    <a:pt x="2414" y="2949"/>
                  </a:cubicBezTo>
                  <a:cubicBezTo>
                    <a:pt x="2375" y="2844"/>
                    <a:pt x="2257" y="2753"/>
                    <a:pt x="2179" y="2648"/>
                  </a:cubicBezTo>
                  <a:cubicBezTo>
                    <a:pt x="2101" y="2505"/>
                    <a:pt x="2022" y="2361"/>
                    <a:pt x="1944" y="2218"/>
                  </a:cubicBezTo>
                  <a:cubicBezTo>
                    <a:pt x="1749" y="1918"/>
                    <a:pt x="1566" y="1605"/>
                    <a:pt x="1396" y="1279"/>
                  </a:cubicBezTo>
                  <a:cubicBezTo>
                    <a:pt x="1279" y="1057"/>
                    <a:pt x="1240" y="796"/>
                    <a:pt x="1279" y="535"/>
                  </a:cubicBezTo>
                  <a:cubicBezTo>
                    <a:pt x="1305" y="391"/>
                    <a:pt x="1409" y="274"/>
                    <a:pt x="1553" y="235"/>
                  </a:cubicBezTo>
                  <a:cubicBezTo>
                    <a:pt x="1618" y="222"/>
                    <a:pt x="1475" y="39"/>
                    <a:pt x="1331" y="39"/>
                  </a:cubicBezTo>
                  <a:cubicBezTo>
                    <a:pt x="1214" y="39"/>
                    <a:pt x="835" y="0"/>
                    <a:pt x="835" y="144"/>
                  </a:cubicBezTo>
                  <a:cubicBezTo>
                    <a:pt x="835" y="287"/>
                    <a:pt x="940" y="431"/>
                    <a:pt x="953" y="574"/>
                  </a:cubicBezTo>
                  <a:cubicBezTo>
                    <a:pt x="1005" y="1031"/>
                    <a:pt x="1122" y="1474"/>
                    <a:pt x="1279" y="1892"/>
                  </a:cubicBezTo>
                  <a:cubicBezTo>
                    <a:pt x="1370" y="2153"/>
                    <a:pt x="1514" y="2401"/>
                    <a:pt x="1683" y="2622"/>
                  </a:cubicBezTo>
                  <a:cubicBezTo>
                    <a:pt x="1801" y="2740"/>
                    <a:pt x="1879" y="2896"/>
                    <a:pt x="1918" y="3066"/>
                  </a:cubicBezTo>
                  <a:cubicBezTo>
                    <a:pt x="1931" y="3470"/>
                    <a:pt x="1905" y="3875"/>
                    <a:pt x="1879" y="4266"/>
                  </a:cubicBezTo>
                  <a:cubicBezTo>
                    <a:pt x="1840" y="4736"/>
                    <a:pt x="1892" y="5206"/>
                    <a:pt x="1996" y="5649"/>
                  </a:cubicBezTo>
                  <a:lnTo>
                    <a:pt x="1996" y="5649"/>
                  </a:lnTo>
                  <a:cubicBezTo>
                    <a:pt x="2009" y="5727"/>
                    <a:pt x="2036" y="5793"/>
                    <a:pt x="2062" y="5858"/>
                  </a:cubicBezTo>
                  <a:lnTo>
                    <a:pt x="2062" y="5858"/>
                  </a:lnTo>
                  <a:cubicBezTo>
                    <a:pt x="2218" y="6171"/>
                    <a:pt x="2583" y="6406"/>
                    <a:pt x="2675" y="6732"/>
                  </a:cubicBezTo>
                  <a:cubicBezTo>
                    <a:pt x="2740" y="6993"/>
                    <a:pt x="2544" y="7319"/>
                    <a:pt x="2401" y="7554"/>
                  </a:cubicBezTo>
                  <a:lnTo>
                    <a:pt x="2401" y="7554"/>
                  </a:lnTo>
                  <a:cubicBezTo>
                    <a:pt x="2323" y="7671"/>
                    <a:pt x="2166" y="7671"/>
                    <a:pt x="2114" y="7815"/>
                  </a:cubicBezTo>
                  <a:cubicBezTo>
                    <a:pt x="2088" y="7893"/>
                    <a:pt x="2088" y="7971"/>
                    <a:pt x="2088" y="8037"/>
                  </a:cubicBezTo>
                  <a:cubicBezTo>
                    <a:pt x="1970" y="8037"/>
                    <a:pt x="1866" y="8102"/>
                    <a:pt x="1814" y="8206"/>
                  </a:cubicBezTo>
                  <a:cubicBezTo>
                    <a:pt x="1422" y="7345"/>
                    <a:pt x="1266" y="6445"/>
                    <a:pt x="1044" y="5558"/>
                  </a:cubicBezTo>
                  <a:cubicBezTo>
                    <a:pt x="1005" y="5414"/>
                    <a:pt x="966" y="5271"/>
                    <a:pt x="940" y="5127"/>
                  </a:cubicBezTo>
                  <a:cubicBezTo>
                    <a:pt x="927" y="4945"/>
                    <a:pt x="927" y="4762"/>
                    <a:pt x="940" y="4579"/>
                  </a:cubicBezTo>
                  <a:cubicBezTo>
                    <a:pt x="927" y="4462"/>
                    <a:pt x="848" y="4358"/>
                    <a:pt x="744" y="4318"/>
                  </a:cubicBezTo>
                  <a:cubicBezTo>
                    <a:pt x="653" y="4266"/>
                    <a:pt x="640" y="4279"/>
                    <a:pt x="705" y="4344"/>
                  </a:cubicBezTo>
                  <a:cubicBezTo>
                    <a:pt x="809" y="4462"/>
                    <a:pt x="861" y="4527"/>
                    <a:pt x="783" y="4671"/>
                  </a:cubicBezTo>
                  <a:cubicBezTo>
                    <a:pt x="757" y="4475"/>
                    <a:pt x="600" y="4305"/>
                    <a:pt x="405" y="4253"/>
                  </a:cubicBezTo>
                  <a:cubicBezTo>
                    <a:pt x="340" y="4227"/>
                    <a:pt x="405" y="4305"/>
                    <a:pt x="431" y="4305"/>
                  </a:cubicBezTo>
                  <a:cubicBezTo>
                    <a:pt x="444" y="4318"/>
                    <a:pt x="653" y="4501"/>
                    <a:pt x="574" y="4540"/>
                  </a:cubicBezTo>
                  <a:cubicBezTo>
                    <a:pt x="457" y="4410"/>
                    <a:pt x="300" y="4318"/>
                    <a:pt x="118" y="4279"/>
                  </a:cubicBezTo>
                  <a:cubicBezTo>
                    <a:pt x="92" y="4279"/>
                    <a:pt x="66" y="4279"/>
                    <a:pt x="92" y="4305"/>
                  </a:cubicBezTo>
                  <a:cubicBezTo>
                    <a:pt x="196" y="4384"/>
                    <a:pt x="300" y="4449"/>
                    <a:pt x="392" y="4540"/>
                  </a:cubicBezTo>
                  <a:cubicBezTo>
                    <a:pt x="313" y="4488"/>
                    <a:pt x="235" y="4449"/>
                    <a:pt x="144" y="4436"/>
                  </a:cubicBezTo>
                  <a:cubicBezTo>
                    <a:pt x="0" y="4397"/>
                    <a:pt x="157" y="4488"/>
                    <a:pt x="196" y="4514"/>
                  </a:cubicBezTo>
                  <a:close/>
                  <a:moveTo>
                    <a:pt x="3940" y="9902"/>
                  </a:moveTo>
                  <a:lnTo>
                    <a:pt x="3927" y="9902"/>
                  </a:lnTo>
                  <a:lnTo>
                    <a:pt x="3927" y="9902"/>
                  </a:lnTo>
                  <a:lnTo>
                    <a:pt x="3940" y="9902"/>
                  </a:lnTo>
                  <a:cubicBezTo>
                    <a:pt x="3940" y="9902"/>
                    <a:pt x="3927" y="9902"/>
                    <a:pt x="3940" y="9902"/>
                  </a:cubicBezTo>
                  <a:close/>
                  <a:moveTo>
                    <a:pt x="2610" y="4449"/>
                  </a:moveTo>
                  <a:close/>
                  <a:moveTo>
                    <a:pt x="3210" y="11677"/>
                  </a:moveTo>
                  <a:lnTo>
                    <a:pt x="3210" y="11677"/>
                  </a:lnTo>
                  <a:lnTo>
                    <a:pt x="3210" y="11677"/>
                  </a:lnTo>
                  <a:close/>
                  <a:moveTo>
                    <a:pt x="3458" y="11650"/>
                  </a:moveTo>
                  <a:cubicBezTo>
                    <a:pt x="3471" y="11663"/>
                    <a:pt x="3471" y="11690"/>
                    <a:pt x="3484" y="11716"/>
                  </a:cubicBezTo>
                  <a:cubicBezTo>
                    <a:pt x="3431" y="11690"/>
                    <a:pt x="3392" y="11677"/>
                    <a:pt x="3340" y="11650"/>
                  </a:cubicBezTo>
                  <a:cubicBezTo>
                    <a:pt x="3379" y="11650"/>
                    <a:pt x="3418" y="11650"/>
                    <a:pt x="3458" y="11650"/>
                  </a:cubicBezTo>
                  <a:cubicBezTo>
                    <a:pt x="3471" y="11663"/>
                    <a:pt x="3418" y="11650"/>
                    <a:pt x="3471" y="11650"/>
                  </a:cubicBezTo>
                  <a:close/>
                  <a:moveTo>
                    <a:pt x="2975" y="11585"/>
                  </a:moveTo>
                  <a:cubicBezTo>
                    <a:pt x="3014" y="11598"/>
                    <a:pt x="3092" y="11598"/>
                    <a:pt x="3118" y="11624"/>
                  </a:cubicBezTo>
                  <a:cubicBezTo>
                    <a:pt x="3053" y="11637"/>
                    <a:pt x="2975" y="11637"/>
                    <a:pt x="2910" y="11624"/>
                  </a:cubicBezTo>
                  <a:lnTo>
                    <a:pt x="2975" y="11585"/>
                  </a:lnTo>
                  <a:close/>
                  <a:moveTo>
                    <a:pt x="2792" y="11677"/>
                  </a:moveTo>
                  <a:cubicBezTo>
                    <a:pt x="2910" y="11703"/>
                    <a:pt x="3040" y="11703"/>
                    <a:pt x="3158" y="11677"/>
                  </a:cubicBezTo>
                  <a:cubicBezTo>
                    <a:pt x="3184" y="11729"/>
                    <a:pt x="3079" y="11820"/>
                    <a:pt x="3027" y="11833"/>
                  </a:cubicBezTo>
                  <a:cubicBezTo>
                    <a:pt x="2936" y="11859"/>
                    <a:pt x="2831" y="11885"/>
                    <a:pt x="2740" y="11898"/>
                  </a:cubicBezTo>
                  <a:cubicBezTo>
                    <a:pt x="2688" y="11846"/>
                    <a:pt x="2649" y="11794"/>
                    <a:pt x="2623" y="11742"/>
                  </a:cubicBezTo>
                  <a:cubicBezTo>
                    <a:pt x="2688" y="11716"/>
                    <a:pt x="2740" y="11690"/>
                    <a:pt x="2792" y="11663"/>
                  </a:cubicBezTo>
                  <a:cubicBezTo>
                    <a:pt x="2844" y="11690"/>
                    <a:pt x="2740" y="11703"/>
                    <a:pt x="2805" y="11677"/>
                  </a:cubicBezTo>
                  <a:close/>
                  <a:moveTo>
                    <a:pt x="2570" y="11768"/>
                  </a:moveTo>
                  <a:cubicBezTo>
                    <a:pt x="2610" y="11820"/>
                    <a:pt x="2662" y="11859"/>
                    <a:pt x="2714" y="11898"/>
                  </a:cubicBezTo>
                  <a:cubicBezTo>
                    <a:pt x="2544" y="11924"/>
                    <a:pt x="2375" y="11898"/>
                    <a:pt x="2218" y="11833"/>
                  </a:cubicBezTo>
                  <a:cubicBezTo>
                    <a:pt x="2336" y="11820"/>
                    <a:pt x="2453" y="11794"/>
                    <a:pt x="2570" y="11768"/>
                  </a:cubicBezTo>
                  <a:cubicBezTo>
                    <a:pt x="2570" y="11768"/>
                    <a:pt x="2440" y="11807"/>
                    <a:pt x="2570" y="11768"/>
                  </a:cubicBezTo>
                  <a:close/>
                  <a:moveTo>
                    <a:pt x="1462" y="10528"/>
                  </a:moveTo>
                  <a:lnTo>
                    <a:pt x="1475" y="10541"/>
                  </a:lnTo>
                  <a:lnTo>
                    <a:pt x="1396" y="10594"/>
                  </a:lnTo>
                  <a:lnTo>
                    <a:pt x="1396" y="10594"/>
                  </a:lnTo>
                  <a:cubicBezTo>
                    <a:pt x="1370" y="10633"/>
                    <a:pt x="1331" y="10659"/>
                    <a:pt x="1305" y="10685"/>
                  </a:cubicBezTo>
                  <a:cubicBezTo>
                    <a:pt x="1240" y="10672"/>
                    <a:pt x="1188" y="10646"/>
                    <a:pt x="1135" y="10620"/>
                  </a:cubicBezTo>
                  <a:cubicBezTo>
                    <a:pt x="1240" y="10581"/>
                    <a:pt x="1344" y="10541"/>
                    <a:pt x="1462" y="10528"/>
                  </a:cubicBezTo>
                  <a:cubicBezTo>
                    <a:pt x="1462" y="10528"/>
                    <a:pt x="1344" y="10541"/>
                    <a:pt x="1462" y="10528"/>
                  </a:cubicBezTo>
                  <a:close/>
                  <a:moveTo>
                    <a:pt x="1083" y="10959"/>
                  </a:moveTo>
                  <a:lnTo>
                    <a:pt x="1070" y="10933"/>
                  </a:lnTo>
                  <a:lnTo>
                    <a:pt x="1083" y="10933"/>
                  </a:lnTo>
                  <a:lnTo>
                    <a:pt x="1083" y="10946"/>
                  </a:lnTo>
                  <a:cubicBezTo>
                    <a:pt x="1083" y="10946"/>
                    <a:pt x="1083" y="10946"/>
                    <a:pt x="1083" y="10959"/>
                  </a:cubicBezTo>
                  <a:close/>
                  <a:moveTo>
                    <a:pt x="1188" y="10802"/>
                  </a:moveTo>
                  <a:cubicBezTo>
                    <a:pt x="1161" y="10829"/>
                    <a:pt x="1135" y="10868"/>
                    <a:pt x="1122" y="10894"/>
                  </a:cubicBezTo>
                  <a:cubicBezTo>
                    <a:pt x="1083" y="10881"/>
                    <a:pt x="1057" y="10881"/>
                    <a:pt x="1031" y="10868"/>
                  </a:cubicBezTo>
                  <a:cubicBezTo>
                    <a:pt x="979" y="10776"/>
                    <a:pt x="1031" y="10672"/>
                    <a:pt x="1122" y="10633"/>
                  </a:cubicBezTo>
                  <a:cubicBezTo>
                    <a:pt x="1174" y="10659"/>
                    <a:pt x="1214" y="10698"/>
                    <a:pt x="1266" y="10724"/>
                  </a:cubicBezTo>
                  <a:cubicBezTo>
                    <a:pt x="1240" y="10750"/>
                    <a:pt x="1214" y="10776"/>
                    <a:pt x="1188" y="10802"/>
                  </a:cubicBezTo>
                  <a:cubicBezTo>
                    <a:pt x="1161" y="10829"/>
                    <a:pt x="1188" y="10802"/>
                    <a:pt x="1188" y="10802"/>
                  </a:cubicBezTo>
                  <a:close/>
                  <a:moveTo>
                    <a:pt x="1188" y="11298"/>
                  </a:moveTo>
                  <a:lnTo>
                    <a:pt x="1188" y="11285"/>
                  </a:lnTo>
                  <a:cubicBezTo>
                    <a:pt x="1227" y="11311"/>
                    <a:pt x="1253" y="11350"/>
                    <a:pt x="1292" y="11376"/>
                  </a:cubicBezTo>
                  <a:cubicBezTo>
                    <a:pt x="1266" y="11390"/>
                    <a:pt x="1240" y="11416"/>
                    <a:pt x="1214" y="11442"/>
                  </a:cubicBezTo>
                  <a:cubicBezTo>
                    <a:pt x="1188" y="11390"/>
                    <a:pt x="1188" y="11337"/>
                    <a:pt x="1188" y="11298"/>
                  </a:cubicBezTo>
                  <a:cubicBezTo>
                    <a:pt x="1188" y="11298"/>
                    <a:pt x="1188" y="11350"/>
                    <a:pt x="1201" y="11298"/>
                  </a:cubicBezTo>
                  <a:close/>
                  <a:moveTo>
                    <a:pt x="1370" y="11611"/>
                  </a:moveTo>
                  <a:cubicBezTo>
                    <a:pt x="1318" y="11572"/>
                    <a:pt x="1266" y="11533"/>
                    <a:pt x="1227" y="11468"/>
                  </a:cubicBezTo>
                  <a:cubicBezTo>
                    <a:pt x="1266" y="11442"/>
                    <a:pt x="1292" y="11429"/>
                    <a:pt x="1331" y="11416"/>
                  </a:cubicBezTo>
                  <a:cubicBezTo>
                    <a:pt x="1448" y="11520"/>
                    <a:pt x="1566" y="11611"/>
                    <a:pt x="1696" y="11703"/>
                  </a:cubicBezTo>
                  <a:cubicBezTo>
                    <a:pt x="1579" y="11703"/>
                    <a:pt x="1475" y="11663"/>
                    <a:pt x="1370" y="11611"/>
                  </a:cubicBezTo>
                  <a:close/>
                </a:path>
              </a:pathLst>
            </a:custGeom>
            <a:solidFill>
              <a:srgbClr val="000000">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17" name="Google Shape;1917;p29"/>
            <p:cNvPicPr preferRelativeResize="0"/>
            <p:nvPr/>
          </p:nvPicPr>
          <p:blipFill>
            <a:blip r:embed="rId3">
              <a:alphaModFix/>
            </a:blip>
            <a:stretch>
              <a:fillRect/>
            </a:stretch>
          </p:blipFill>
          <p:spPr>
            <a:xfrm>
              <a:off x="5175975" y="2005050"/>
              <a:ext cx="800758" cy="2742400"/>
            </a:xfrm>
            <a:prstGeom prst="rect">
              <a:avLst/>
            </a:prstGeom>
            <a:noFill/>
            <a:ln>
              <a:noFill/>
            </a:ln>
          </p:spPr>
        </p:pic>
      </p:grpSp>
      <p:grpSp>
        <p:nvGrpSpPr>
          <p:cNvPr id="1918" name="Google Shape;1918;p29"/>
          <p:cNvGrpSpPr/>
          <p:nvPr/>
        </p:nvGrpSpPr>
        <p:grpSpPr>
          <a:xfrm>
            <a:off x="1060246" y="3554671"/>
            <a:ext cx="761887" cy="1829606"/>
            <a:chOff x="1060246" y="3554671"/>
            <a:chExt cx="761887" cy="1829606"/>
          </a:xfrm>
        </p:grpSpPr>
        <p:sp>
          <p:nvSpPr>
            <p:cNvPr id="1919" name="Google Shape;1919;p29"/>
            <p:cNvSpPr/>
            <p:nvPr/>
          </p:nvSpPr>
          <p:spPr>
            <a:xfrm>
              <a:off x="1060246" y="4366207"/>
              <a:ext cx="747770" cy="1018070"/>
            </a:xfrm>
            <a:custGeom>
              <a:avLst/>
              <a:gdLst/>
              <a:ahLst/>
              <a:cxnLst/>
              <a:rect l="l" t="t" r="r" b="b"/>
              <a:pathLst>
                <a:path w="12343" h="16804" extrusionOk="0">
                  <a:moveTo>
                    <a:pt x="4293" y="339"/>
                  </a:moveTo>
                  <a:cubicBezTo>
                    <a:pt x="4293" y="339"/>
                    <a:pt x="0" y="13425"/>
                    <a:pt x="4827" y="15303"/>
                  </a:cubicBezTo>
                  <a:cubicBezTo>
                    <a:pt x="8702" y="16804"/>
                    <a:pt x="11703" y="4827"/>
                    <a:pt x="12342" y="0"/>
                  </a:cubicBezTo>
                  <a:close/>
                </a:path>
              </a:pathLst>
            </a:custGeom>
            <a:solidFill>
              <a:srgbClr val="000000">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0" name="Google Shape;1920;p29"/>
            <p:cNvGrpSpPr/>
            <p:nvPr/>
          </p:nvGrpSpPr>
          <p:grpSpPr>
            <a:xfrm>
              <a:off x="1060250" y="3554671"/>
              <a:ext cx="761883" cy="832135"/>
              <a:chOff x="1060250" y="3554671"/>
              <a:chExt cx="761883" cy="832135"/>
            </a:xfrm>
          </p:grpSpPr>
          <p:sp>
            <p:nvSpPr>
              <p:cNvPr id="1921" name="Google Shape;1921;p29"/>
              <p:cNvSpPr/>
              <p:nvPr/>
            </p:nvSpPr>
            <p:spPr>
              <a:xfrm>
                <a:off x="1119376" y="3562901"/>
                <a:ext cx="702757" cy="815656"/>
              </a:xfrm>
              <a:custGeom>
                <a:avLst/>
                <a:gdLst/>
                <a:ahLst/>
                <a:cxnLst/>
                <a:rect l="l" t="t" r="r" b="b"/>
                <a:pathLst>
                  <a:path w="11600" h="13463" extrusionOk="0">
                    <a:moveTo>
                      <a:pt x="5502" y="0"/>
                    </a:moveTo>
                    <a:cubicBezTo>
                      <a:pt x="5283" y="0"/>
                      <a:pt x="5059" y="38"/>
                      <a:pt x="4828" y="116"/>
                    </a:cubicBezTo>
                    <a:cubicBezTo>
                      <a:pt x="1" y="1747"/>
                      <a:pt x="10895" y="13463"/>
                      <a:pt x="10895" y="13463"/>
                    </a:cubicBezTo>
                    <a:lnTo>
                      <a:pt x="11599" y="13306"/>
                    </a:lnTo>
                    <a:cubicBezTo>
                      <a:pt x="10998" y="9331"/>
                      <a:pt x="8966" y="0"/>
                      <a:pt x="55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9"/>
              <p:cNvSpPr/>
              <p:nvPr/>
            </p:nvSpPr>
            <p:spPr>
              <a:xfrm>
                <a:off x="1060250" y="3554671"/>
                <a:ext cx="705059" cy="832135"/>
              </a:xfrm>
              <a:custGeom>
                <a:avLst/>
                <a:gdLst/>
                <a:ahLst/>
                <a:cxnLst/>
                <a:rect l="l" t="t" r="r" b="b"/>
                <a:pathLst>
                  <a:path w="11638" h="13735" extrusionOk="0">
                    <a:moveTo>
                      <a:pt x="5488" y="1"/>
                    </a:moveTo>
                    <a:cubicBezTo>
                      <a:pt x="5273" y="1"/>
                      <a:pt x="5053" y="37"/>
                      <a:pt x="4827" y="114"/>
                    </a:cubicBezTo>
                    <a:cubicBezTo>
                      <a:pt x="0" y="1758"/>
                      <a:pt x="4293" y="13734"/>
                      <a:pt x="4293" y="13734"/>
                    </a:cubicBezTo>
                    <a:lnTo>
                      <a:pt x="11638" y="13552"/>
                    </a:lnTo>
                    <a:cubicBezTo>
                      <a:pt x="11036" y="9571"/>
                      <a:pt x="8964" y="1"/>
                      <a:pt x="5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23" name="Google Shape;1923;p29"/>
          <p:cNvSpPr/>
          <p:nvPr/>
        </p:nvSpPr>
        <p:spPr>
          <a:xfrm rot="-9290087" flipH="1">
            <a:off x="6394722" y="-670838"/>
            <a:ext cx="3210765" cy="2474518"/>
          </a:xfrm>
          <a:custGeom>
            <a:avLst/>
            <a:gdLst/>
            <a:ahLst/>
            <a:cxnLst/>
            <a:rect l="l" t="t" r="r" b="b"/>
            <a:pathLst>
              <a:path w="43575" h="33583" extrusionOk="0">
                <a:moveTo>
                  <a:pt x="8363" y="29107"/>
                </a:moveTo>
                <a:cubicBezTo>
                  <a:pt x="8363" y="29107"/>
                  <a:pt x="14547" y="23523"/>
                  <a:pt x="19348" y="30046"/>
                </a:cubicBezTo>
                <a:cubicBezTo>
                  <a:pt x="19348" y="30046"/>
                  <a:pt x="24149" y="25885"/>
                  <a:pt x="28624" y="31116"/>
                </a:cubicBezTo>
                <a:cubicBezTo>
                  <a:pt x="28624" y="31116"/>
                  <a:pt x="32603" y="30307"/>
                  <a:pt x="32537" y="33582"/>
                </a:cubicBezTo>
                <a:cubicBezTo>
                  <a:pt x="35147" y="32564"/>
                  <a:pt x="38147" y="32434"/>
                  <a:pt x="40626" y="33204"/>
                </a:cubicBezTo>
                <a:cubicBezTo>
                  <a:pt x="33542" y="27111"/>
                  <a:pt x="42035" y="23471"/>
                  <a:pt x="42035" y="23471"/>
                </a:cubicBezTo>
                <a:cubicBezTo>
                  <a:pt x="42035" y="23471"/>
                  <a:pt x="41265" y="20157"/>
                  <a:pt x="43575" y="18018"/>
                </a:cubicBezTo>
                <a:lnTo>
                  <a:pt x="43522" y="17953"/>
                </a:lnTo>
                <a:cubicBezTo>
                  <a:pt x="39935" y="17105"/>
                  <a:pt x="38930" y="19805"/>
                  <a:pt x="38930" y="19805"/>
                </a:cubicBezTo>
                <a:cubicBezTo>
                  <a:pt x="38121" y="12838"/>
                  <a:pt x="30385" y="13321"/>
                  <a:pt x="30385" y="13321"/>
                </a:cubicBezTo>
                <a:cubicBezTo>
                  <a:pt x="30020" y="6681"/>
                  <a:pt x="23066" y="7803"/>
                  <a:pt x="23066" y="7803"/>
                </a:cubicBezTo>
                <a:cubicBezTo>
                  <a:pt x="22740" y="4097"/>
                  <a:pt x="16699" y="1"/>
                  <a:pt x="11781" y="3589"/>
                </a:cubicBezTo>
                <a:cubicBezTo>
                  <a:pt x="6849" y="7176"/>
                  <a:pt x="10150" y="12173"/>
                  <a:pt x="10150" y="12173"/>
                </a:cubicBezTo>
                <a:cubicBezTo>
                  <a:pt x="5401" y="11847"/>
                  <a:pt x="6993" y="16818"/>
                  <a:pt x="6993" y="16818"/>
                </a:cubicBezTo>
                <a:cubicBezTo>
                  <a:pt x="4984" y="14978"/>
                  <a:pt x="0" y="17822"/>
                  <a:pt x="3105" y="22153"/>
                </a:cubicBezTo>
                <a:cubicBezTo>
                  <a:pt x="6471" y="23015"/>
                  <a:pt x="8741" y="26093"/>
                  <a:pt x="8363" y="29107"/>
                </a:cubicBezTo>
                <a:close/>
              </a:path>
            </a:pathLst>
          </a:custGeom>
          <a:solidFill>
            <a:srgbClr val="FFFFFF">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24" name="Google Shape;1924;p29"/>
          <p:cNvPicPr preferRelativeResize="0"/>
          <p:nvPr/>
        </p:nvPicPr>
        <p:blipFill>
          <a:blip r:embed="rId4">
            <a:alphaModFix/>
          </a:blip>
          <a:stretch>
            <a:fillRect/>
          </a:stretch>
        </p:blipFill>
        <p:spPr>
          <a:xfrm>
            <a:off x="6205376" y="1032071"/>
            <a:ext cx="1819824" cy="1431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pic>
        <p:nvPicPr>
          <p:cNvPr id="1929" name="Google Shape;1929;p30"/>
          <p:cNvPicPr preferRelativeResize="0"/>
          <p:nvPr/>
        </p:nvPicPr>
        <p:blipFill>
          <a:blip r:embed="rId3">
            <a:alphaModFix/>
          </a:blip>
          <a:stretch>
            <a:fillRect/>
          </a:stretch>
        </p:blipFill>
        <p:spPr>
          <a:xfrm>
            <a:off x="1666538" y="-54325"/>
            <a:ext cx="811074" cy="677100"/>
          </a:xfrm>
          <a:prstGeom prst="rect">
            <a:avLst/>
          </a:prstGeom>
          <a:noFill/>
          <a:ln>
            <a:noFill/>
          </a:ln>
        </p:spPr>
      </p:pic>
      <p:sp>
        <p:nvSpPr>
          <p:cNvPr id="1930" name="Google Shape;1930;p30"/>
          <p:cNvSpPr txBox="1">
            <a:spLocks noGrp="1"/>
          </p:cNvSpPr>
          <p:nvPr>
            <p:ph type="title"/>
          </p:nvPr>
        </p:nvSpPr>
        <p:spPr>
          <a:xfrm>
            <a:off x="1245750" y="536400"/>
            <a:ext cx="6652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to Play: </a:t>
            </a:r>
            <a:endParaRPr/>
          </a:p>
          <a:p>
            <a:pPr marL="0" lvl="0" indent="0" algn="ctr" rtl="0">
              <a:spcBef>
                <a:spcPts val="0"/>
              </a:spcBef>
              <a:spcAft>
                <a:spcPts val="0"/>
              </a:spcAft>
              <a:buNone/>
            </a:pPr>
            <a:r>
              <a:rPr lang="en"/>
              <a:t>pay attention on 2 things</a:t>
            </a:r>
            <a:endParaRPr/>
          </a:p>
        </p:txBody>
      </p:sp>
      <p:graphicFrame>
        <p:nvGraphicFramePr>
          <p:cNvPr id="1931" name="Google Shape;1931;p30"/>
          <p:cNvGraphicFramePr/>
          <p:nvPr/>
        </p:nvGraphicFramePr>
        <p:xfrm>
          <a:off x="1095375" y="1659725"/>
          <a:ext cx="2934450" cy="2091525"/>
        </p:xfrm>
        <a:graphic>
          <a:graphicData uri="http://schemas.openxmlformats.org/drawingml/2006/table">
            <a:tbl>
              <a:tblPr>
                <a:noFill/>
                <a:tableStyleId>{5D70F695-B461-4047-A590-3DA362C1EA86}</a:tableStyleId>
              </a:tblPr>
              <a:tblGrid>
                <a:gridCol w="978150">
                  <a:extLst>
                    <a:ext uri="{9D8B030D-6E8A-4147-A177-3AD203B41FA5}">
                      <a16:colId xmlns:a16="http://schemas.microsoft.com/office/drawing/2014/main" val="20000"/>
                    </a:ext>
                  </a:extLst>
                </a:gridCol>
                <a:gridCol w="978150">
                  <a:extLst>
                    <a:ext uri="{9D8B030D-6E8A-4147-A177-3AD203B41FA5}">
                      <a16:colId xmlns:a16="http://schemas.microsoft.com/office/drawing/2014/main" val="20001"/>
                    </a:ext>
                  </a:extLst>
                </a:gridCol>
                <a:gridCol w="978150">
                  <a:extLst>
                    <a:ext uri="{9D8B030D-6E8A-4147-A177-3AD203B41FA5}">
                      <a16:colId xmlns:a16="http://schemas.microsoft.com/office/drawing/2014/main" val="20002"/>
                    </a:ext>
                  </a:extLst>
                </a:gridCol>
              </a:tblGrid>
              <a:tr h="697175">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697175">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97175">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grpSp>
        <p:nvGrpSpPr>
          <p:cNvPr id="1932" name="Google Shape;1932;p30"/>
          <p:cNvGrpSpPr/>
          <p:nvPr/>
        </p:nvGrpSpPr>
        <p:grpSpPr>
          <a:xfrm>
            <a:off x="409387" y="3176152"/>
            <a:ext cx="516852" cy="575109"/>
            <a:chOff x="3527067" y="2494364"/>
            <a:chExt cx="321186" cy="357366"/>
          </a:xfrm>
        </p:grpSpPr>
        <p:sp>
          <p:nvSpPr>
            <p:cNvPr id="1933" name="Google Shape;1933;p30"/>
            <p:cNvSpPr/>
            <p:nvPr/>
          </p:nvSpPr>
          <p:spPr>
            <a:xfrm>
              <a:off x="3527067" y="2494364"/>
              <a:ext cx="321186" cy="357366"/>
            </a:xfrm>
            <a:custGeom>
              <a:avLst/>
              <a:gdLst/>
              <a:ahLst/>
              <a:cxnLst/>
              <a:rect l="l" t="t" r="r" b="b"/>
              <a:pathLst>
                <a:path w="10360" h="11527" extrusionOk="0">
                  <a:moveTo>
                    <a:pt x="5145" y="1"/>
                  </a:moveTo>
                  <a:lnTo>
                    <a:pt x="1" y="3001"/>
                  </a:lnTo>
                  <a:lnTo>
                    <a:pt x="1" y="8526"/>
                  </a:lnTo>
                  <a:lnTo>
                    <a:pt x="5192" y="11527"/>
                  </a:lnTo>
                  <a:lnTo>
                    <a:pt x="10360" y="8526"/>
                  </a:lnTo>
                  <a:lnTo>
                    <a:pt x="10360" y="3001"/>
                  </a:lnTo>
                  <a:lnTo>
                    <a:pt x="51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0"/>
            <p:cNvSpPr/>
            <p:nvPr/>
          </p:nvSpPr>
          <p:spPr>
            <a:xfrm>
              <a:off x="3527067" y="2494364"/>
              <a:ext cx="321186" cy="186077"/>
            </a:xfrm>
            <a:custGeom>
              <a:avLst/>
              <a:gdLst/>
              <a:ahLst/>
              <a:cxnLst/>
              <a:rect l="l" t="t" r="r" b="b"/>
              <a:pathLst>
                <a:path w="10360" h="6002" extrusionOk="0">
                  <a:moveTo>
                    <a:pt x="5145" y="1"/>
                  </a:moveTo>
                  <a:lnTo>
                    <a:pt x="1" y="3001"/>
                  </a:lnTo>
                  <a:lnTo>
                    <a:pt x="810" y="3478"/>
                  </a:lnTo>
                  <a:lnTo>
                    <a:pt x="5192" y="6002"/>
                  </a:lnTo>
                  <a:lnTo>
                    <a:pt x="10360" y="3001"/>
                  </a:lnTo>
                  <a:lnTo>
                    <a:pt x="8621" y="1263"/>
                  </a:lnTo>
                  <a:lnTo>
                    <a:pt x="51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0"/>
            <p:cNvSpPr/>
            <p:nvPr/>
          </p:nvSpPr>
          <p:spPr>
            <a:xfrm>
              <a:off x="3688028" y="2587401"/>
              <a:ext cx="160221" cy="264327"/>
            </a:xfrm>
            <a:custGeom>
              <a:avLst/>
              <a:gdLst/>
              <a:ahLst/>
              <a:cxnLst/>
              <a:rect l="l" t="t" r="r" b="b"/>
              <a:pathLst>
                <a:path w="5168" h="8526" extrusionOk="0">
                  <a:moveTo>
                    <a:pt x="5168" y="0"/>
                  </a:moveTo>
                  <a:lnTo>
                    <a:pt x="3501" y="72"/>
                  </a:lnTo>
                  <a:lnTo>
                    <a:pt x="1524" y="2120"/>
                  </a:lnTo>
                  <a:lnTo>
                    <a:pt x="0" y="3001"/>
                  </a:lnTo>
                  <a:lnTo>
                    <a:pt x="0" y="8526"/>
                  </a:lnTo>
                  <a:lnTo>
                    <a:pt x="5168" y="5525"/>
                  </a:lnTo>
                  <a:lnTo>
                    <a:pt x="51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0"/>
            <p:cNvSpPr/>
            <p:nvPr/>
          </p:nvSpPr>
          <p:spPr>
            <a:xfrm>
              <a:off x="3527067" y="2582224"/>
              <a:ext cx="160996" cy="269505"/>
            </a:xfrm>
            <a:custGeom>
              <a:avLst/>
              <a:gdLst/>
              <a:ahLst/>
              <a:cxnLst/>
              <a:rect l="l" t="t" r="r" b="b"/>
              <a:pathLst>
                <a:path w="5193" h="8693" extrusionOk="0">
                  <a:moveTo>
                    <a:pt x="2025" y="1"/>
                  </a:moveTo>
                  <a:lnTo>
                    <a:pt x="1" y="167"/>
                  </a:lnTo>
                  <a:lnTo>
                    <a:pt x="1" y="5692"/>
                  </a:lnTo>
                  <a:lnTo>
                    <a:pt x="5192" y="8693"/>
                  </a:lnTo>
                  <a:lnTo>
                    <a:pt x="5192" y="3168"/>
                  </a:lnTo>
                  <a:lnTo>
                    <a:pt x="20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0"/>
            <p:cNvSpPr/>
            <p:nvPr/>
          </p:nvSpPr>
          <p:spPr>
            <a:xfrm>
              <a:off x="3802456" y="2635578"/>
              <a:ext cx="38412" cy="32150"/>
            </a:xfrm>
            <a:custGeom>
              <a:avLst/>
              <a:gdLst/>
              <a:ahLst/>
              <a:cxnLst/>
              <a:rect l="l" t="t" r="r" b="b"/>
              <a:pathLst>
                <a:path w="1239" h="1037" extrusionOk="0">
                  <a:moveTo>
                    <a:pt x="1063" y="0"/>
                  </a:moveTo>
                  <a:cubicBezTo>
                    <a:pt x="953" y="0"/>
                    <a:pt x="798" y="54"/>
                    <a:pt x="620" y="161"/>
                  </a:cubicBezTo>
                  <a:cubicBezTo>
                    <a:pt x="262" y="351"/>
                    <a:pt x="0" y="685"/>
                    <a:pt x="0" y="875"/>
                  </a:cubicBezTo>
                  <a:cubicBezTo>
                    <a:pt x="0" y="983"/>
                    <a:pt x="66" y="1036"/>
                    <a:pt x="176" y="1036"/>
                  </a:cubicBezTo>
                  <a:cubicBezTo>
                    <a:pt x="286" y="1036"/>
                    <a:pt x="441" y="983"/>
                    <a:pt x="620" y="875"/>
                  </a:cubicBezTo>
                  <a:cubicBezTo>
                    <a:pt x="977" y="685"/>
                    <a:pt x="1239" y="351"/>
                    <a:pt x="1239" y="161"/>
                  </a:cubicBezTo>
                  <a:cubicBezTo>
                    <a:pt x="1239" y="54"/>
                    <a:pt x="1173"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0"/>
            <p:cNvSpPr/>
            <p:nvPr/>
          </p:nvSpPr>
          <p:spPr>
            <a:xfrm>
              <a:off x="3759643" y="2694823"/>
              <a:ext cx="26600" cy="22260"/>
            </a:xfrm>
            <a:custGeom>
              <a:avLst/>
              <a:gdLst/>
              <a:ahLst/>
              <a:cxnLst/>
              <a:rect l="l" t="t" r="r" b="b"/>
              <a:pathLst>
                <a:path w="858" h="718" extrusionOk="0">
                  <a:moveTo>
                    <a:pt x="732" y="0"/>
                  </a:moveTo>
                  <a:cubicBezTo>
                    <a:pt x="655" y="0"/>
                    <a:pt x="548" y="36"/>
                    <a:pt x="429" y="107"/>
                  </a:cubicBezTo>
                  <a:cubicBezTo>
                    <a:pt x="191" y="250"/>
                    <a:pt x="0" y="465"/>
                    <a:pt x="0" y="608"/>
                  </a:cubicBezTo>
                  <a:cubicBezTo>
                    <a:pt x="0" y="682"/>
                    <a:pt x="52" y="718"/>
                    <a:pt x="136" y="718"/>
                  </a:cubicBezTo>
                  <a:cubicBezTo>
                    <a:pt x="212" y="718"/>
                    <a:pt x="315" y="688"/>
                    <a:pt x="429" y="631"/>
                  </a:cubicBezTo>
                  <a:cubicBezTo>
                    <a:pt x="667" y="489"/>
                    <a:pt x="858" y="250"/>
                    <a:pt x="858" y="107"/>
                  </a:cubicBezTo>
                  <a:cubicBezTo>
                    <a:pt x="858" y="36"/>
                    <a:pt x="810" y="0"/>
                    <a:pt x="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0"/>
            <p:cNvSpPr/>
            <p:nvPr/>
          </p:nvSpPr>
          <p:spPr>
            <a:xfrm>
              <a:off x="3613438" y="2702852"/>
              <a:ext cx="26631" cy="22260"/>
            </a:xfrm>
            <a:custGeom>
              <a:avLst/>
              <a:gdLst/>
              <a:ahLst/>
              <a:cxnLst/>
              <a:rect l="l" t="t" r="r" b="b"/>
              <a:pathLst>
                <a:path w="859" h="718" extrusionOk="0">
                  <a:moveTo>
                    <a:pt x="137" y="0"/>
                  </a:moveTo>
                  <a:cubicBezTo>
                    <a:pt x="53" y="0"/>
                    <a:pt x="1" y="36"/>
                    <a:pt x="1" y="110"/>
                  </a:cubicBezTo>
                  <a:cubicBezTo>
                    <a:pt x="1" y="253"/>
                    <a:pt x="191" y="468"/>
                    <a:pt x="430" y="611"/>
                  </a:cubicBezTo>
                  <a:cubicBezTo>
                    <a:pt x="549" y="682"/>
                    <a:pt x="656" y="718"/>
                    <a:pt x="733" y="718"/>
                  </a:cubicBezTo>
                  <a:cubicBezTo>
                    <a:pt x="811" y="718"/>
                    <a:pt x="858" y="682"/>
                    <a:pt x="858" y="611"/>
                  </a:cubicBezTo>
                  <a:cubicBezTo>
                    <a:pt x="858" y="468"/>
                    <a:pt x="668" y="230"/>
                    <a:pt x="430" y="87"/>
                  </a:cubicBezTo>
                  <a:cubicBezTo>
                    <a:pt x="316" y="30"/>
                    <a:pt x="213"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0"/>
            <p:cNvSpPr/>
            <p:nvPr/>
          </p:nvSpPr>
          <p:spPr>
            <a:xfrm>
              <a:off x="3536677" y="2725081"/>
              <a:ext cx="22911" cy="22198"/>
            </a:xfrm>
            <a:custGeom>
              <a:avLst/>
              <a:gdLst/>
              <a:ahLst/>
              <a:cxnLst/>
              <a:rect l="l" t="t" r="r" b="b"/>
              <a:pathLst>
                <a:path w="739" h="716" extrusionOk="0">
                  <a:moveTo>
                    <a:pt x="110" y="1"/>
                  </a:moveTo>
                  <a:cubicBezTo>
                    <a:pt x="42" y="1"/>
                    <a:pt x="0" y="36"/>
                    <a:pt x="0" y="108"/>
                  </a:cubicBezTo>
                  <a:cubicBezTo>
                    <a:pt x="0" y="251"/>
                    <a:pt x="167" y="489"/>
                    <a:pt x="381" y="608"/>
                  </a:cubicBezTo>
                  <a:cubicBezTo>
                    <a:pt x="477" y="679"/>
                    <a:pt x="566" y="715"/>
                    <a:pt x="631" y="715"/>
                  </a:cubicBezTo>
                  <a:cubicBezTo>
                    <a:pt x="697" y="715"/>
                    <a:pt x="738" y="679"/>
                    <a:pt x="738" y="608"/>
                  </a:cubicBezTo>
                  <a:cubicBezTo>
                    <a:pt x="738" y="465"/>
                    <a:pt x="572" y="227"/>
                    <a:pt x="381" y="108"/>
                  </a:cubicBezTo>
                  <a:cubicBezTo>
                    <a:pt x="274" y="36"/>
                    <a:pt x="179" y="1"/>
                    <a:pt x="1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0"/>
            <p:cNvSpPr/>
            <p:nvPr/>
          </p:nvSpPr>
          <p:spPr>
            <a:xfrm>
              <a:off x="3642239" y="2786868"/>
              <a:ext cx="25887" cy="26786"/>
            </a:xfrm>
            <a:custGeom>
              <a:avLst/>
              <a:gdLst/>
              <a:ahLst/>
              <a:cxnLst/>
              <a:rect l="l" t="t" r="r" b="b"/>
              <a:pathLst>
                <a:path w="835" h="864" extrusionOk="0">
                  <a:moveTo>
                    <a:pt x="178" y="0"/>
                  </a:moveTo>
                  <a:cubicBezTo>
                    <a:pt x="87" y="0"/>
                    <a:pt x="25" y="52"/>
                    <a:pt x="25" y="139"/>
                  </a:cubicBezTo>
                  <a:cubicBezTo>
                    <a:pt x="1" y="306"/>
                    <a:pt x="144" y="592"/>
                    <a:pt x="358" y="758"/>
                  </a:cubicBezTo>
                  <a:cubicBezTo>
                    <a:pt x="382" y="758"/>
                    <a:pt x="406" y="782"/>
                    <a:pt x="429" y="806"/>
                  </a:cubicBezTo>
                  <a:cubicBezTo>
                    <a:pt x="506" y="844"/>
                    <a:pt x="578" y="863"/>
                    <a:pt x="639" y="863"/>
                  </a:cubicBezTo>
                  <a:cubicBezTo>
                    <a:pt x="730" y="863"/>
                    <a:pt x="796" y="820"/>
                    <a:pt x="810" y="734"/>
                  </a:cubicBezTo>
                  <a:cubicBezTo>
                    <a:pt x="834" y="544"/>
                    <a:pt x="668" y="282"/>
                    <a:pt x="453" y="115"/>
                  </a:cubicBezTo>
                  <a:cubicBezTo>
                    <a:pt x="429" y="91"/>
                    <a:pt x="406" y="91"/>
                    <a:pt x="382" y="68"/>
                  </a:cubicBezTo>
                  <a:cubicBezTo>
                    <a:pt x="307" y="21"/>
                    <a:pt x="237"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0"/>
            <p:cNvSpPr/>
            <p:nvPr/>
          </p:nvSpPr>
          <p:spPr>
            <a:xfrm>
              <a:off x="3548489" y="2641004"/>
              <a:ext cx="11843" cy="12153"/>
            </a:xfrm>
            <a:custGeom>
              <a:avLst/>
              <a:gdLst/>
              <a:ahLst/>
              <a:cxnLst/>
              <a:rect l="l" t="t" r="r" b="b"/>
              <a:pathLst>
                <a:path w="382" h="392" extrusionOk="0">
                  <a:moveTo>
                    <a:pt x="75" y="0"/>
                  </a:moveTo>
                  <a:cubicBezTo>
                    <a:pt x="41" y="0"/>
                    <a:pt x="13" y="18"/>
                    <a:pt x="0" y="57"/>
                  </a:cubicBezTo>
                  <a:cubicBezTo>
                    <a:pt x="0" y="129"/>
                    <a:pt x="72" y="272"/>
                    <a:pt x="167" y="343"/>
                  </a:cubicBezTo>
                  <a:cubicBezTo>
                    <a:pt x="191" y="343"/>
                    <a:pt x="191" y="343"/>
                    <a:pt x="215" y="367"/>
                  </a:cubicBezTo>
                  <a:cubicBezTo>
                    <a:pt x="240" y="384"/>
                    <a:pt x="265" y="392"/>
                    <a:pt x="287" y="392"/>
                  </a:cubicBezTo>
                  <a:cubicBezTo>
                    <a:pt x="328" y="392"/>
                    <a:pt x="357" y="366"/>
                    <a:pt x="357" y="319"/>
                  </a:cubicBezTo>
                  <a:cubicBezTo>
                    <a:pt x="381" y="248"/>
                    <a:pt x="310" y="129"/>
                    <a:pt x="215" y="57"/>
                  </a:cubicBezTo>
                  <a:cubicBezTo>
                    <a:pt x="191" y="34"/>
                    <a:pt x="191" y="34"/>
                    <a:pt x="167" y="34"/>
                  </a:cubicBezTo>
                  <a:cubicBezTo>
                    <a:pt x="135" y="12"/>
                    <a:pt x="103" y="0"/>
                    <a:pt x="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0"/>
            <p:cNvSpPr/>
            <p:nvPr/>
          </p:nvSpPr>
          <p:spPr>
            <a:xfrm>
              <a:off x="3566935" y="2701271"/>
              <a:ext cx="11843" cy="17702"/>
            </a:xfrm>
            <a:custGeom>
              <a:avLst/>
              <a:gdLst/>
              <a:ahLst/>
              <a:cxnLst/>
              <a:rect l="l" t="t" r="r" b="b"/>
              <a:pathLst>
                <a:path w="382" h="571" extrusionOk="0">
                  <a:moveTo>
                    <a:pt x="111" y="1"/>
                  </a:moveTo>
                  <a:cubicBezTo>
                    <a:pt x="41" y="1"/>
                    <a:pt x="1" y="54"/>
                    <a:pt x="1" y="161"/>
                  </a:cubicBezTo>
                  <a:cubicBezTo>
                    <a:pt x="1" y="304"/>
                    <a:pt x="72" y="471"/>
                    <a:pt x="191" y="542"/>
                  </a:cubicBezTo>
                  <a:cubicBezTo>
                    <a:pt x="217" y="562"/>
                    <a:pt x="242" y="571"/>
                    <a:pt x="266" y="571"/>
                  </a:cubicBezTo>
                  <a:cubicBezTo>
                    <a:pt x="331" y="571"/>
                    <a:pt x="382" y="504"/>
                    <a:pt x="382" y="400"/>
                  </a:cubicBezTo>
                  <a:cubicBezTo>
                    <a:pt x="382" y="257"/>
                    <a:pt x="310" y="90"/>
                    <a:pt x="191" y="19"/>
                  </a:cubicBezTo>
                  <a:cubicBezTo>
                    <a:pt x="161" y="7"/>
                    <a:pt x="135"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0"/>
            <p:cNvSpPr/>
            <p:nvPr/>
          </p:nvSpPr>
          <p:spPr>
            <a:xfrm>
              <a:off x="3714597" y="2778466"/>
              <a:ext cx="23655" cy="20989"/>
            </a:xfrm>
            <a:custGeom>
              <a:avLst/>
              <a:gdLst/>
              <a:ahLst/>
              <a:cxnLst/>
              <a:rect l="l" t="t" r="r" b="b"/>
              <a:pathLst>
                <a:path w="763" h="677" extrusionOk="0">
                  <a:moveTo>
                    <a:pt x="623" y="0"/>
                  </a:moveTo>
                  <a:cubicBezTo>
                    <a:pt x="558" y="0"/>
                    <a:pt x="474" y="25"/>
                    <a:pt x="382" y="77"/>
                  </a:cubicBezTo>
                  <a:cubicBezTo>
                    <a:pt x="167" y="196"/>
                    <a:pt x="1" y="410"/>
                    <a:pt x="1" y="553"/>
                  </a:cubicBezTo>
                  <a:cubicBezTo>
                    <a:pt x="1" y="634"/>
                    <a:pt x="54" y="677"/>
                    <a:pt x="140" y="677"/>
                  </a:cubicBezTo>
                  <a:cubicBezTo>
                    <a:pt x="205" y="677"/>
                    <a:pt x="289" y="652"/>
                    <a:pt x="382" y="601"/>
                  </a:cubicBezTo>
                  <a:cubicBezTo>
                    <a:pt x="596" y="482"/>
                    <a:pt x="763" y="267"/>
                    <a:pt x="763" y="124"/>
                  </a:cubicBezTo>
                  <a:cubicBezTo>
                    <a:pt x="763" y="43"/>
                    <a:pt x="709" y="0"/>
                    <a:pt x="6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0"/>
            <p:cNvSpPr/>
            <p:nvPr/>
          </p:nvSpPr>
          <p:spPr>
            <a:xfrm>
              <a:off x="3801712" y="2718787"/>
              <a:ext cx="23655" cy="20865"/>
            </a:xfrm>
            <a:custGeom>
              <a:avLst/>
              <a:gdLst/>
              <a:ahLst/>
              <a:cxnLst/>
              <a:rect l="l" t="t" r="r" b="b"/>
              <a:pathLst>
                <a:path w="763" h="673" extrusionOk="0">
                  <a:moveTo>
                    <a:pt x="635" y="1"/>
                  </a:moveTo>
                  <a:cubicBezTo>
                    <a:pt x="568" y="1"/>
                    <a:pt x="480" y="31"/>
                    <a:pt x="382" y="97"/>
                  </a:cubicBezTo>
                  <a:cubicBezTo>
                    <a:pt x="167" y="216"/>
                    <a:pt x="1" y="430"/>
                    <a:pt x="1" y="549"/>
                  </a:cubicBezTo>
                  <a:cubicBezTo>
                    <a:pt x="1" y="630"/>
                    <a:pt x="54" y="673"/>
                    <a:pt x="140" y="673"/>
                  </a:cubicBezTo>
                  <a:cubicBezTo>
                    <a:pt x="205" y="673"/>
                    <a:pt x="289" y="648"/>
                    <a:pt x="382" y="597"/>
                  </a:cubicBezTo>
                  <a:cubicBezTo>
                    <a:pt x="596" y="478"/>
                    <a:pt x="763" y="263"/>
                    <a:pt x="763" y="120"/>
                  </a:cubicBezTo>
                  <a:cubicBezTo>
                    <a:pt x="763" y="43"/>
                    <a:pt x="714"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0"/>
            <p:cNvSpPr/>
            <p:nvPr/>
          </p:nvSpPr>
          <p:spPr>
            <a:xfrm>
              <a:off x="3708707" y="2702976"/>
              <a:ext cx="13300" cy="14168"/>
            </a:xfrm>
            <a:custGeom>
              <a:avLst/>
              <a:gdLst/>
              <a:ahLst/>
              <a:cxnLst/>
              <a:rect l="l" t="t" r="r" b="b"/>
              <a:pathLst>
                <a:path w="429" h="457" extrusionOk="0">
                  <a:moveTo>
                    <a:pt x="323" y="1"/>
                  </a:moveTo>
                  <a:cubicBezTo>
                    <a:pt x="291" y="1"/>
                    <a:pt x="254" y="11"/>
                    <a:pt x="214" y="35"/>
                  </a:cubicBezTo>
                  <a:cubicBezTo>
                    <a:pt x="95" y="83"/>
                    <a:pt x="0" y="226"/>
                    <a:pt x="0" y="345"/>
                  </a:cubicBezTo>
                  <a:cubicBezTo>
                    <a:pt x="0" y="419"/>
                    <a:pt x="37" y="456"/>
                    <a:pt x="94" y="456"/>
                  </a:cubicBezTo>
                  <a:cubicBezTo>
                    <a:pt x="128" y="456"/>
                    <a:pt x="170" y="443"/>
                    <a:pt x="214" y="416"/>
                  </a:cubicBezTo>
                  <a:cubicBezTo>
                    <a:pt x="333" y="368"/>
                    <a:pt x="429" y="226"/>
                    <a:pt x="429" y="106"/>
                  </a:cubicBezTo>
                  <a:cubicBezTo>
                    <a:pt x="429" y="43"/>
                    <a:pt x="386"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30"/>
          <p:cNvSpPr/>
          <p:nvPr/>
        </p:nvSpPr>
        <p:spPr>
          <a:xfrm rot="5400000">
            <a:off x="1399693" y="775609"/>
            <a:ext cx="516900" cy="422100"/>
          </a:xfrm>
          <a:prstGeom prst="rightArrow">
            <a:avLst>
              <a:gd name="adj1" fmla="val 50000"/>
              <a:gd name="adj2" fmla="val 50000"/>
            </a:avLst>
          </a:prstGeom>
          <a:solidFill>
            <a:schemeClr val="lt1"/>
          </a:solidFill>
          <a:ln>
            <a:noFill/>
          </a:ln>
          <a:effectLst>
            <a:outerShdw dist="47625" dir="1380000" algn="bl" rotWithShape="0">
              <a:schemeClr val="dk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8" name="Google Shape;1948;p30"/>
          <p:cNvSpPr txBox="1"/>
          <p:nvPr/>
        </p:nvSpPr>
        <p:spPr>
          <a:xfrm>
            <a:off x="5990950" y="2694988"/>
            <a:ext cx="2154300" cy="3129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a:solidFill>
                  <a:srgbClr val="FFF2CC"/>
                </a:solidFill>
                <a:latin typeface="Orbitron SemiBold"/>
                <a:ea typeface="Orbitron SemiBold"/>
                <a:cs typeface="Orbitron SemiBold"/>
                <a:sym typeface="Orbitron SemiBold"/>
              </a:rPr>
              <a:t>Sun</a:t>
            </a:r>
            <a:endParaRPr sz="2000">
              <a:solidFill>
                <a:srgbClr val="FFF2CC"/>
              </a:solidFill>
              <a:latin typeface="Orbitron SemiBold"/>
              <a:ea typeface="Orbitron SemiBold"/>
              <a:cs typeface="Orbitron SemiBold"/>
              <a:sym typeface="Orbitron SemiBold"/>
            </a:endParaRPr>
          </a:p>
        </p:txBody>
      </p:sp>
      <p:sp>
        <p:nvSpPr>
          <p:cNvPr id="1949" name="Google Shape;1949;p30"/>
          <p:cNvSpPr txBox="1"/>
          <p:nvPr/>
        </p:nvSpPr>
        <p:spPr>
          <a:xfrm>
            <a:off x="6016300" y="3051100"/>
            <a:ext cx="2876700" cy="451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rgbClr val="FFF2CC"/>
                </a:solidFill>
                <a:latin typeface="Dosis"/>
                <a:ea typeface="Dosis"/>
                <a:cs typeface="Dosis"/>
                <a:sym typeface="Dosis"/>
              </a:rPr>
              <a:t>Collect sunlight to grow plants</a:t>
            </a:r>
            <a:endParaRPr sz="1600">
              <a:solidFill>
                <a:srgbClr val="FFF2CC"/>
              </a:solidFill>
              <a:latin typeface="Dosis"/>
              <a:ea typeface="Dosis"/>
              <a:cs typeface="Dosis"/>
              <a:sym typeface="Dosis"/>
            </a:endParaRPr>
          </a:p>
        </p:txBody>
      </p:sp>
      <p:sp>
        <p:nvSpPr>
          <p:cNvPr id="1950" name="Google Shape;1950;p30"/>
          <p:cNvSpPr/>
          <p:nvPr/>
        </p:nvSpPr>
        <p:spPr>
          <a:xfrm>
            <a:off x="5312300" y="3538522"/>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0"/>
          <p:cNvSpPr/>
          <p:nvPr/>
        </p:nvSpPr>
        <p:spPr>
          <a:xfrm>
            <a:off x="6460175" y="1757159"/>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grpSp>
        <p:nvGrpSpPr>
          <p:cNvPr id="1952" name="Google Shape;1952;p30"/>
          <p:cNvGrpSpPr/>
          <p:nvPr/>
        </p:nvGrpSpPr>
        <p:grpSpPr>
          <a:xfrm flipH="1">
            <a:off x="8215087" y="1867318"/>
            <a:ext cx="509569" cy="306732"/>
            <a:chOff x="5028350" y="1751100"/>
            <a:chExt cx="1007650" cy="606550"/>
          </a:xfrm>
        </p:grpSpPr>
        <p:sp>
          <p:nvSpPr>
            <p:cNvPr id="1953" name="Google Shape;1953;p30"/>
            <p:cNvSpPr/>
            <p:nvPr/>
          </p:nvSpPr>
          <p:spPr>
            <a:xfrm>
              <a:off x="5038525" y="1751100"/>
              <a:ext cx="480950" cy="318825"/>
            </a:xfrm>
            <a:custGeom>
              <a:avLst/>
              <a:gdLst/>
              <a:ahLst/>
              <a:cxnLst/>
              <a:rect l="l" t="t" r="r" b="b"/>
              <a:pathLst>
                <a:path w="19238" h="12753" extrusionOk="0">
                  <a:moveTo>
                    <a:pt x="7435" y="0"/>
                  </a:moveTo>
                  <a:cubicBezTo>
                    <a:pt x="7305" y="0"/>
                    <a:pt x="7192" y="18"/>
                    <a:pt x="7098" y="55"/>
                  </a:cubicBezTo>
                  <a:cubicBezTo>
                    <a:pt x="6755" y="183"/>
                    <a:pt x="6595" y="440"/>
                    <a:pt x="6595" y="794"/>
                  </a:cubicBezTo>
                  <a:lnTo>
                    <a:pt x="6595" y="2132"/>
                  </a:lnTo>
                  <a:cubicBezTo>
                    <a:pt x="6595" y="2860"/>
                    <a:pt x="7312" y="3984"/>
                    <a:pt x="8618" y="5119"/>
                  </a:cubicBezTo>
                  <a:cubicBezTo>
                    <a:pt x="9196" y="5632"/>
                    <a:pt x="9871" y="6178"/>
                    <a:pt x="10577" y="6735"/>
                  </a:cubicBezTo>
                  <a:cubicBezTo>
                    <a:pt x="10406" y="6649"/>
                    <a:pt x="10224" y="6574"/>
                    <a:pt x="10042" y="6489"/>
                  </a:cubicBezTo>
                  <a:cubicBezTo>
                    <a:pt x="6163" y="4741"/>
                    <a:pt x="2462" y="3595"/>
                    <a:pt x="889" y="3595"/>
                  </a:cubicBezTo>
                  <a:cubicBezTo>
                    <a:pt x="573" y="3595"/>
                    <a:pt x="343" y="3641"/>
                    <a:pt x="215" y="3738"/>
                  </a:cubicBezTo>
                  <a:cubicBezTo>
                    <a:pt x="65" y="3855"/>
                    <a:pt x="1" y="4005"/>
                    <a:pt x="11" y="4176"/>
                  </a:cubicBezTo>
                  <a:lnTo>
                    <a:pt x="11" y="5472"/>
                  </a:lnTo>
                  <a:cubicBezTo>
                    <a:pt x="1" y="5996"/>
                    <a:pt x="814" y="6778"/>
                    <a:pt x="2195" y="7570"/>
                  </a:cubicBezTo>
                  <a:cubicBezTo>
                    <a:pt x="2634" y="7827"/>
                    <a:pt x="3137" y="8084"/>
                    <a:pt x="3694" y="8341"/>
                  </a:cubicBezTo>
                  <a:cubicBezTo>
                    <a:pt x="7921" y="10250"/>
                    <a:pt x="14879" y="12753"/>
                    <a:pt x="16678" y="12753"/>
                  </a:cubicBezTo>
                  <a:cubicBezTo>
                    <a:pt x="16857" y="12753"/>
                    <a:pt x="16984" y="12728"/>
                    <a:pt x="17054" y="12676"/>
                  </a:cubicBezTo>
                  <a:cubicBezTo>
                    <a:pt x="17139" y="12623"/>
                    <a:pt x="17171" y="12548"/>
                    <a:pt x="17171" y="12451"/>
                  </a:cubicBezTo>
                  <a:lnTo>
                    <a:pt x="17182" y="11167"/>
                  </a:lnTo>
                  <a:cubicBezTo>
                    <a:pt x="17861" y="11519"/>
                    <a:pt x="18402" y="11720"/>
                    <a:pt x="18727" y="11720"/>
                  </a:cubicBezTo>
                  <a:cubicBezTo>
                    <a:pt x="18797" y="11720"/>
                    <a:pt x="18856" y="11710"/>
                    <a:pt x="18906" y="11691"/>
                  </a:cubicBezTo>
                  <a:cubicBezTo>
                    <a:pt x="19109" y="11616"/>
                    <a:pt x="19216" y="11456"/>
                    <a:pt x="19216" y="11220"/>
                  </a:cubicBezTo>
                  <a:lnTo>
                    <a:pt x="19216" y="9893"/>
                  </a:lnTo>
                  <a:cubicBezTo>
                    <a:pt x="19238" y="8940"/>
                    <a:pt x="17557" y="6767"/>
                    <a:pt x="14913" y="4465"/>
                  </a:cubicBezTo>
                  <a:cubicBezTo>
                    <a:pt x="13339" y="3095"/>
                    <a:pt x="11712" y="1928"/>
                    <a:pt x="10331" y="1126"/>
                  </a:cubicBezTo>
                  <a:cubicBezTo>
                    <a:pt x="9098" y="416"/>
                    <a:pt x="8064" y="0"/>
                    <a:pt x="7435" y="0"/>
                  </a:cubicBezTo>
                  <a:close/>
                </a:path>
              </a:pathLst>
            </a:custGeom>
            <a:solidFill>
              <a:srgbClr val="FEC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54" name="Google Shape;1954;p30"/>
            <p:cNvSpPr/>
            <p:nvPr/>
          </p:nvSpPr>
          <p:spPr>
            <a:xfrm>
              <a:off x="5203375" y="1770650"/>
              <a:ext cx="315575" cy="273500"/>
            </a:xfrm>
            <a:custGeom>
              <a:avLst/>
              <a:gdLst/>
              <a:ahLst/>
              <a:cxnLst/>
              <a:rect l="l" t="t" r="r" b="b"/>
              <a:pathLst>
                <a:path w="12623" h="10940" extrusionOk="0">
                  <a:moveTo>
                    <a:pt x="1" y="1"/>
                  </a:moveTo>
                  <a:lnTo>
                    <a:pt x="1" y="1350"/>
                  </a:lnTo>
                  <a:cubicBezTo>
                    <a:pt x="1" y="2078"/>
                    <a:pt x="718" y="3202"/>
                    <a:pt x="2024" y="4337"/>
                  </a:cubicBezTo>
                  <a:cubicBezTo>
                    <a:pt x="4144" y="6188"/>
                    <a:pt x="7419" y="8586"/>
                    <a:pt x="9732" y="9925"/>
                  </a:cubicBezTo>
                  <a:cubicBezTo>
                    <a:pt x="10804" y="10544"/>
                    <a:pt x="11677" y="10940"/>
                    <a:pt x="12129" y="10940"/>
                  </a:cubicBezTo>
                  <a:cubicBezTo>
                    <a:pt x="12201" y="10940"/>
                    <a:pt x="12262" y="10930"/>
                    <a:pt x="12312" y="10909"/>
                  </a:cubicBezTo>
                  <a:cubicBezTo>
                    <a:pt x="12515" y="10834"/>
                    <a:pt x="12611" y="10674"/>
                    <a:pt x="12622" y="10438"/>
                  </a:cubicBezTo>
                  <a:lnTo>
                    <a:pt x="12622" y="9100"/>
                  </a:lnTo>
                  <a:cubicBezTo>
                    <a:pt x="12622" y="9325"/>
                    <a:pt x="12526" y="9486"/>
                    <a:pt x="12322" y="9571"/>
                  </a:cubicBezTo>
                  <a:cubicBezTo>
                    <a:pt x="12274" y="9589"/>
                    <a:pt x="12216" y="9598"/>
                    <a:pt x="12149" y="9598"/>
                  </a:cubicBezTo>
                  <a:cubicBezTo>
                    <a:pt x="11695" y="9598"/>
                    <a:pt x="10824" y="9201"/>
                    <a:pt x="9742" y="8576"/>
                  </a:cubicBezTo>
                  <a:cubicBezTo>
                    <a:pt x="7419" y="7238"/>
                    <a:pt x="4144" y="4840"/>
                    <a:pt x="2024" y="2988"/>
                  </a:cubicBezTo>
                  <a:cubicBezTo>
                    <a:pt x="718" y="1853"/>
                    <a:pt x="1" y="7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55" name="Google Shape;1955;p30"/>
            <p:cNvSpPr/>
            <p:nvPr/>
          </p:nvSpPr>
          <p:spPr>
            <a:xfrm>
              <a:off x="5189725" y="1751100"/>
              <a:ext cx="347950" cy="259500"/>
            </a:xfrm>
            <a:custGeom>
              <a:avLst/>
              <a:gdLst/>
              <a:ahLst/>
              <a:cxnLst/>
              <a:rect l="l" t="t" r="r" b="b"/>
              <a:pathLst>
                <a:path w="13918" h="10380" extrusionOk="0">
                  <a:moveTo>
                    <a:pt x="1387" y="0"/>
                  </a:moveTo>
                  <a:cubicBezTo>
                    <a:pt x="1257" y="0"/>
                    <a:pt x="1144" y="18"/>
                    <a:pt x="1050" y="55"/>
                  </a:cubicBezTo>
                  <a:cubicBezTo>
                    <a:pt x="1" y="451"/>
                    <a:pt x="643" y="2089"/>
                    <a:pt x="2570" y="3770"/>
                  </a:cubicBezTo>
                  <a:cubicBezTo>
                    <a:pt x="4690" y="5622"/>
                    <a:pt x="7965" y="8020"/>
                    <a:pt x="10288" y="9358"/>
                  </a:cubicBezTo>
                  <a:cubicBezTo>
                    <a:pt x="11370" y="9983"/>
                    <a:pt x="12241" y="10380"/>
                    <a:pt x="12695" y="10380"/>
                  </a:cubicBezTo>
                  <a:cubicBezTo>
                    <a:pt x="12762" y="10380"/>
                    <a:pt x="12820" y="10371"/>
                    <a:pt x="12868" y="10353"/>
                  </a:cubicBezTo>
                  <a:cubicBezTo>
                    <a:pt x="13917" y="9946"/>
                    <a:pt x="12130" y="7313"/>
                    <a:pt x="8865" y="4465"/>
                  </a:cubicBezTo>
                  <a:cubicBezTo>
                    <a:pt x="7291" y="3095"/>
                    <a:pt x="5664" y="1928"/>
                    <a:pt x="4283" y="1126"/>
                  </a:cubicBezTo>
                  <a:cubicBezTo>
                    <a:pt x="3050" y="416"/>
                    <a:pt x="2016"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56" name="Google Shape;1956;p30"/>
            <p:cNvSpPr/>
            <p:nvPr/>
          </p:nvSpPr>
          <p:spPr>
            <a:xfrm>
              <a:off x="5038525" y="1854150"/>
              <a:ext cx="429575" cy="215775"/>
            </a:xfrm>
            <a:custGeom>
              <a:avLst/>
              <a:gdLst/>
              <a:ahLst/>
              <a:cxnLst/>
              <a:rect l="l" t="t" r="r" b="b"/>
              <a:pathLst>
                <a:path w="17183" h="8631" extrusionOk="0">
                  <a:moveTo>
                    <a:pt x="17182" y="6981"/>
                  </a:moveTo>
                  <a:lnTo>
                    <a:pt x="17182" y="6986"/>
                  </a:lnTo>
                  <a:lnTo>
                    <a:pt x="17182" y="6986"/>
                  </a:lnTo>
                  <a:cubicBezTo>
                    <a:pt x="17182" y="6984"/>
                    <a:pt x="17182" y="6982"/>
                    <a:pt x="17182" y="6981"/>
                  </a:cubicBezTo>
                  <a:close/>
                  <a:moveTo>
                    <a:pt x="11" y="1"/>
                  </a:moveTo>
                  <a:lnTo>
                    <a:pt x="11" y="1350"/>
                  </a:lnTo>
                  <a:cubicBezTo>
                    <a:pt x="1" y="1874"/>
                    <a:pt x="814" y="2656"/>
                    <a:pt x="2195" y="3448"/>
                  </a:cubicBezTo>
                  <a:cubicBezTo>
                    <a:pt x="2634" y="3705"/>
                    <a:pt x="3137" y="3962"/>
                    <a:pt x="3694" y="4219"/>
                  </a:cubicBezTo>
                  <a:cubicBezTo>
                    <a:pt x="7921" y="6128"/>
                    <a:pt x="14879" y="8631"/>
                    <a:pt x="16678" y="8631"/>
                  </a:cubicBezTo>
                  <a:cubicBezTo>
                    <a:pt x="16857" y="8631"/>
                    <a:pt x="16984" y="8606"/>
                    <a:pt x="17054" y="8554"/>
                  </a:cubicBezTo>
                  <a:cubicBezTo>
                    <a:pt x="17139" y="8501"/>
                    <a:pt x="17171" y="8426"/>
                    <a:pt x="17171" y="8329"/>
                  </a:cubicBezTo>
                  <a:lnTo>
                    <a:pt x="17182" y="6986"/>
                  </a:lnTo>
                  <a:lnTo>
                    <a:pt x="17182" y="6986"/>
                  </a:lnTo>
                  <a:cubicBezTo>
                    <a:pt x="17181" y="7080"/>
                    <a:pt x="17138" y="7153"/>
                    <a:pt x="17064" y="7205"/>
                  </a:cubicBezTo>
                  <a:cubicBezTo>
                    <a:pt x="16993" y="7259"/>
                    <a:pt x="16862" y="7284"/>
                    <a:pt x="16680" y="7284"/>
                  </a:cubicBezTo>
                  <a:cubicBezTo>
                    <a:pt x="14862" y="7284"/>
                    <a:pt x="7926" y="4777"/>
                    <a:pt x="3694" y="2870"/>
                  </a:cubicBezTo>
                  <a:cubicBezTo>
                    <a:pt x="3137" y="2624"/>
                    <a:pt x="2645" y="2367"/>
                    <a:pt x="2195" y="2110"/>
                  </a:cubicBezTo>
                  <a:cubicBezTo>
                    <a:pt x="825" y="1318"/>
                    <a:pt x="11" y="525"/>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57" name="Google Shape;1957;p30"/>
            <p:cNvSpPr/>
            <p:nvPr/>
          </p:nvSpPr>
          <p:spPr>
            <a:xfrm>
              <a:off x="5028350" y="1840950"/>
              <a:ext cx="449650" cy="195325"/>
            </a:xfrm>
            <a:custGeom>
              <a:avLst/>
              <a:gdLst/>
              <a:ahLst/>
              <a:cxnLst/>
              <a:rect l="l" t="t" r="r" b="b"/>
              <a:pathLst>
                <a:path w="17986" h="7813" extrusionOk="0">
                  <a:moveTo>
                    <a:pt x="1296" y="1"/>
                  </a:moveTo>
                  <a:cubicBezTo>
                    <a:pt x="980" y="1"/>
                    <a:pt x="750" y="47"/>
                    <a:pt x="622" y="144"/>
                  </a:cubicBezTo>
                  <a:cubicBezTo>
                    <a:pt x="1" y="604"/>
                    <a:pt x="846" y="1621"/>
                    <a:pt x="2602" y="2638"/>
                  </a:cubicBezTo>
                  <a:cubicBezTo>
                    <a:pt x="3052" y="2895"/>
                    <a:pt x="3544" y="3152"/>
                    <a:pt x="4101" y="3398"/>
                  </a:cubicBezTo>
                  <a:cubicBezTo>
                    <a:pt x="8333" y="5305"/>
                    <a:pt x="15269" y="7812"/>
                    <a:pt x="17087" y="7812"/>
                  </a:cubicBezTo>
                  <a:cubicBezTo>
                    <a:pt x="17269" y="7812"/>
                    <a:pt x="17400" y="7787"/>
                    <a:pt x="17471" y="7733"/>
                  </a:cubicBezTo>
                  <a:cubicBezTo>
                    <a:pt x="17985" y="7348"/>
                    <a:pt x="16743" y="6245"/>
                    <a:pt x="14453" y="4918"/>
                  </a:cubicBezTo>
                  <a:cubicBezTo>
                    <a:pt x="13339" y="4276"/>
                    <a:pt x="11969" y="3580"/>
                    <a:pt x="10449" y="2895"/>
                  </a:cubicBezTo>
                  <a:cubicBezTo>
                    <a:pt x="6570" y="1147"/>
                    <a:pt x="2869" y="1"/>
                    <a:pt x="1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58" name="Google Shape;1958;p30"/>
            <p:cNvSpPr/>
            <p:nvPr/>
          </p:nvSpPr>
          <p:spPr>
            <a:xfrm>
              <a:off x="5591450" y="1897250"/>
              <a:ext cx="77100" cy="76825"/>
            </a:xfrm>
            <a:custGeom>
              <a:avLst/>
              <a:gdLst/>
              <a:ahLst/>
              <a:cxnLst/>
              <a:rect l="l" t="t" r="r" b="b"/>
              <a:pathLst>
                <a:path w="3084" h="3073" extrusionOk="0">
                  <a:moveTo>
                    <a:pt x="1542" y="0"/>
                  </a:moveTo>
                  <a:cubicBezTo>
                    <a:pt x="696" y="0"/>
                    <a:pt x="0" y="686"/>
                    <a:pt x="0" y="1542"/>
                  </a:cubicBezTo>
                  <a:cubicBezTo>
                    <a:pt x="0" y="2388"/>
                    <a:pt x="696" y="3073"/>
                    <a:pt x="1542" y="3073"/>
                  </a:cubicBezTo>
                  <a:cubicBezTo>
                    <a:pt x="2398" y="3073"/>
                    <a:pt x="3083" y="2388"/>
                    <a:pt x="3083" y="1542"/>
                  </a:cubicBezTo>
                  <a:cubicBezTo>
                    <a:pt x="3083" y="686"/>
                    <a:pt x="2398" y="0"/>
                    <a:pt x="1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59" name="Google Shape;1959;p30"/>
            <p:cNvSpPr/>
            <p:nvPr/>
          </p:nvSpPr>
          <p:spPr>
            <a:xfrm>
              <a:off x="5180375" y="1927900"/>
              <a:ext cx="531250" cy="336625"/>
            </a:xfrm>
            <a:custGeom>
              <a:avLst/>
              <a:gdLst/>
              <a:ahLst/>
              <a:cxnLst/>
              <a:rect l="l" t="t" r="r" b="b"/>
              <a:pathLst>
                <a:path w="21250" h="13465" extrusionOk="0">
                  <a:moveTo>
                    <a:pt x="18860" y="1"/>
                  </a:moveTo>
                  <a:cubicBezTo>
                    <a:pt x="18804" y="1"/>
                    <a:pt x="18744" y="2"/>
                    <a:pt x="18681" y="6"/>
                  </a:cubicBezTo>
                  <a:cubicBezTo>
                    <a:pt x="18284" y="16"/>
                    <a:pt x="17974" y="113"/>
                    <a:pt x="17856" y="155"/>
                  </a:cubicBezTo>
                  <a:cubicBezTo>
                    <a:pt x="17771" y="177"/>
                    <a:pt x="17653" y="220"/>
                    <a:pt x="17567" y="262"/>
                  </a:cubicBezTo>
                  <a:cubicBezTo>
                    <a:pt x="17439" y="316"/>
                    <a:pt x="17267" y="402"/>
                    <a:pt x="17139" y="466"/>
                  </a:cubicBezTo>
                  <a:cubicBezTo>
                    <a:pt x="15747" y="1279"/>
                    <a:pt x="16454" y="1419"/>
                    <a:pt x="15608" y="2157"/>
                  </a:cubicBezTo>
                  <a:cubicBezTo>
                    <a:pt x="15565" y="2152"/>
                    <a:pt x="15501" y="2149"/>
                    <a:pt x="15426" y="2149"/>
                  </a:cubicBezTo>
                  <a:cubicBezTo>
                    <a:pt x="15351" y="2149"/>
                    <a:pt x="15266" y="2152"/>
                    <a:pt x="15180" y="2157"/>
                  </a:cubicBezTo>
                  <a:cubicBezTo>
                    <a:pt x="15084" y="2168"/>
                    <a:pt x="14923" y="2179"/>
                    <a:pt x="14698" y="2211"/>
                  </a:cubicBezTo>
                  <a:cubicBezTo>
                    <a:pt x="14570" y="2232"/>
                    <a:pt x="14356" y="2275"/>
                    <a:pt x="14195" y="2329"/>
                  </a:cubicBezTo>
                  <a:cubicBezTo>
                    <a:pt x="13938" y="2393"/>
                    <a:pt x="13167" y="2607"/>
                    <a:pt x="12225" y="3228"/>
                  </a:cubicBezTo>
                  <a:cubicBezTo>
                    <a:pt x="12108" y="3303"/>
                    <a:pt x="11936" y="3431"/>
                    <a:pt x="11840" y="3517"/>
                  </a:cubicBezTo>
                  <a:cubicBezTo>
                    <a:pt x="11669" y="3645"/>
                    <a:pt x="11605" y="3709"/>
                    <a:pt x="11412" y="3891"/>
                  </a:cubicBezTo>
                  <a:cubicBezTo>
                    <a:pt x="11380" y="3924"/>
                    <a:pt x="11251" y="4041"/>
                    <a:pt x="11101" y="4223"/>
                  </a:cubicBezTo>
                  <a:cubicBezTo>
                    <a:pt x="11016" y="4320"/>
                    <a:pt x="10919" y="4459"/>
                    <a:pt x="10855" y="4555"/>
                  </a:cubicBezTo>
                  <a:cubicBezTo>
                    <a:pt x="10802" y="4619"/>
                    <a:pt x="10748" y="4716"/>
                    <a:pt x="10705" y="4780"/>
                  </a:cubicBezTo>
                  <a:cubicBezTo>
                    <a:pt x="10673" y="4833"/>
                    <a:pt x="10630" y="4908"/>
                    <a:pt x="10609" y="4962"/>
                  </a:cubicBezTo>
                  <a:cubicBezTo>
                    <a:pt x="10566" y="5048"/>
                    <a:pt x="10513" y="5155"/>
                    <a:pt x="10480" y="5240"/>
                  </a:cubicBezTo>
                  <a:cubicBezTo>
                    <a:pt x="10438" y="5337"/>
                    <a:pt x="10395" y="5465"/>
                    <a:pt x="10363" y="5572"/>
                  </a:cubicBezTo>
                  <a:cubicBezTo>
                    <a:pt x="10363" y="5583"/>
                    <a:pt x="10363" y="5594"/>
                    <a:pt x="10352" y="5604"/>
                  </a:cubicBezTo>
                  <a:cubicBezTo>
                    <a:pt x="9956" y="5861"/>
                    <a:pt x="9303" y="6279"/>
                    <a:pt x="8896" y="6546"/>
                  </a:cubicBezTo>
                  <a:cubicBezTo>
                    <a:pt x="8457" y="6835"/>
                    <a:pt x="7644" y="7371"/>
                    <a:pt x="7076" y="7745"/>
                  </a:cubicBezTo>
                  <a:cubicBezTo>
                    <a:pt x="6327" y="8270"/>
                    <a:pt x="6145" y="8388"/>
                    <a:pt x="5438" y="8891"/>
                  </a:cubicBezTo>
                  <a:cubicBezTo>
                    <a:pt x="5203" y="9062"/>
                    <a:pt x="4732" y="9405"/>
                    <a:pt x="4475" y="9597"/>
                  </a:cubicBezTo>
                  <a:cubicBezTo>
                    <a:pt x="4346" y="9704"/>
                    <a:pt x="1456" y="11503"/>
                    <a:pt x="1167" y="11749"/>
                  </a:cubicBezTo>
                  <a:cubicBezTo>
                    <a:pt x="1007" y="11888"/>
                    <a:pt x="739" y="12124"/>
                    <a:pt x="482" y="12391"/>
                  </a:cubicBezTo>
                  <a:cubicBezTo>
                    <a:pt x="257" y="12627"/>
                    <a:pt x="150" y="12787"/>
                    <a:pt x="129" y="12841"/>
                  </a:cubicBezTo>
                  <a:cubicBezTo>
                    <a:pt x="64" y="12937"/>
                    <a:pt x="43" y="13001"/>
                    <a:pt x="32" y="13034"/>
                  </a:cubicBezTo>
                  <a:cubicBezTo>
                    <a:pt x="22" y="13044"/>
                    <a:pt x="22" y="13076"/>
                    <a:pt x="11" y="13087"/>
                  </a:cubicBezTo>
                  <a:cubicBezTo>
                    <a:pt x="11" y="13119"/>
                    <a:pt x="0" y="13151"/>
                    <a:pt x="0" y="13183"/>
                  </a:cubicBezTo>
                  <a:cubicBezTo>
                    <a:pt x="0" y="13237"/>
                    <a:pt x="22" y="13280"/>
                    <a:pt x="43" y="13323"/>
                  </a:cubicBezTo>
                  <a:cubicBezTo>
                    <a:pt x="86" y="13387"/>
                    <a:pt x="139" y="13408"/>
                    <a:pt x="161" y="13419"/>
                  </a:cubicBezTo>
                  <a:cubicBezTo>
                    <a:pt x="236" y="13451"/>
                    <a:pt x="289" y="13451"/>
                    <a:pt x="407" y="13462"/>
                  </a:cubicBezTo>
                  <a:cubicBezTo>
                    <a:pt x="426" y="13464"/>
                    <a:pt x="446" y="13465"/>
                    <a:pt x="465" y="13465"/>
                  </a:cubicBezTo>
                  <a:cubicBezTo>
                    <a:pt x="541" y="13465"/>
                    <a:pt x="617" y="13451"/>
                    <a:pt x="685" y="13451"/>
                  </a:cubicBezTo>
                  <a:cubicBezTo>
                    <a:pt x="846" y="13430"/>
                    <a:pt x="1049" y="13376"/>
                    <a:pt x="1210" y="13333"/>
                  </a:cubicBezTo>
                  <a:cubicBezTo>
                    <a:pt x="1328" y="13301"/>
                    <a:pt x="1488" y="13248"/>
                    <a:pt x="1606" y="13215"/>
                  </a:cubicBezTo>
                  <a:cubicBezTo>
                    <a:pt x="1842" y="13141"/>
                    <a:pt x="2216" y="13001"/>
                    <a:pt x="2484" y="12894"/>
                  </a:cubicBezTo>
                  <a:cubicBezTo>
                    <a:pt x="2655" y="12830"/>
                    <a:pt x="6049" y="10978"/>
                    <a:pt x="7719" y="10165"/>
                  </a:cubicBezTo>
                  <a:cubicBezTo>
                    <a:pt x="9078" y="9501"/>
                    <a:pt x="10331" y="8859"/>
                    <a:pt x="11808" y="8088"/>
                  </a:cubicBezTo>
                  <a:cubicBezTo>
                    <a:pt x="12022" y="8141"/>
                    <a:pt x="12033" y="8141"/>
                    <a:pt x="12268" y="8173"/>
                  </a:cubicBezTo>
                  <a:cubicBezTo>
                    <a:pt x="12370" y="8188"/>
                    <a:pt x="12495" y="8194"/>
                    <a:pt x="12617" y="8194"/>
                  </a:cubicBezTo>
                  <a:cubicBezTo>
                    <a:pt x="12765" y="8194"/>
                    <a:pt x="12908" y="8185"/>
                    <a:pt x="12996" y="8173"/>
                  </a:cubicBezTo>
                  <a:cubicBezTo>
                    <a:pt x="13114" y="8163"/>
                    <a:pt x="13285" y="8141"/>
                    <a:pt x="13403" y="8120"/>
                  </a:cubicBezTo>
                  <a:cubicBezTo>
                    <a:pt x="13638" y="8077"/>
                    <a:pt x="13820" y="8024"/>
                    <a:pt x="13831" y="8013"/>
                  </a:cubicBezTo>
                  <a:cubicBezTo>
                    <a:pt x="14077" y="7949"/>
                    <a:pt x="14152" y="7917"/>
                    <a:pt x="14356" y="7831"/>
                  </a:cubicBezTo>
                  <a:cubicBezTo>
                    <a:pt x="14473" y="7788"/>
                    <a:pt x="14666" y="7702"/>
                    <a:pt x="14795" y="7638"/>
                  </a:cubicBezTo>
                  <a:cubicBezTo>
                    <a:pt x="15169" y="7445"/>
                    <a:pt x="15512" y="7231"/>
                    <a:pt x="15694" y="7092"/>
                  </a:cubicBezTo>
                  <a:cubicBezTo>
                    <a:pt x="15801" y="7028"/>
                    <a:pt x="15961" y="6910"/>
                    <a:pt x="16154" y="6750"/>
                  </a:cubicBezTo>
                  <a:cubicBezTo>
                    <a:pt x="16347" y="6578"/>
                    <a:pt x="16465" y="6461"/>
                    <a:pt x="16561" y="6364"/>
                  </a:cubicBezTo>
                  <a:cubicBezTo>
                    <a:pt x="16604" y="6332"/>
                    <a:pt x="16743" y="6182"/>
                    <a:pt x="16914" y="5979"/>
                  </a:cubicBezTo>
                  <a:cubicBezTo>
                    <a:pt x="17043" y="5818"/>
                    <a:pt x="17128" y="5690"/>
                    <a:pt x="17193" y="5583"/>
                  </a:cubicBezTo>
                  <a:cubicBezTo>
                    <a:pt x="17225" y="5540"/>
                    <a:pt x="17257" y="5486"/>
                    <a:pt x="17289" y="5444"/>
                  </a:cubicBezTo>
                  <a:cubicBezTo>
                    <a:pt x="17321" y="5379"/>
                    <a:pt x="17364" y="5304"/>
                    <a:pt x="17396" y="5240"/>
                  </a:cubicBezTo>
                  <a:cubicBezTo>
                    <a:pt x="17667" y="5144"/>
                    <a:pt x="17854" y="5118"/>
                    <a:pt x="18005" y="5118"/>
                  </a:cubicBezTo>
                  <a:cubicBezTo>
                    <a:pt x="18193" y="5118"/>
                    <a:pt x="18327" y="5159"/>
                    <a:pt x="18498" y="5159"/>
                  </a:cubicBezTo>
                  <a:cubicBezTo>
                    <a:pt x="18729" y="5159"/>
                    <a:pt x="19028" y="5085"/>
                    <a:pt x="19623" y="4737"/>
                  </a:cubicBezTo>
                  <a:cubicBezTo>
                    <a:pt x="19826" y="4609"/>
                    <a:pt x="19954" y="4523"/>
                    <a:pt x="20136" y="4373"/>
                  </a:cubicBezTo>
                  <a:cubicBezTo>
                    <a:pt x="20329" y="4213"/>
                    <a:pt x="20511" y="4009"/>
                    <a:pt x="20533" y="3988"/>
                  </a:cubicBezTo>
                  <a:cubicBezTo>
                    <a:pt x="20607" y="3881"/>
                    <a:pt x="20715" y="3742"/>
                    <a:pt x="20789" y="3635"/>
                  </a:cubicBezTo>
                  <a:cubicBezTo>
                    <a:pt x="20843" y="3560"/>
                    <a:pt x="20907" y="3442"/>
                    <a:pt x="20950" y="3356"/>
                  </a:cubicBezTo>
                  <a:cubicBezTo>
                    <a:pt x="20950" y="3356"/>
                    <a:pt x="21068" y="3131"/>
                    <a:pt x="21153" y="2832"/>
                  </a:cubicBezTo>
                  <a:cubicBezTo>
                    <a:pt x="21250" y="2457"/>
                    <a:pt x="21239" y="2157"/>
                    <a:pt x="21239" y="2125"/>
                  </a:cubicBezTo>
                  <a:cubicBezTo>
                    <a:pt x="21239" y="2082"/>
                    <a:pt x="21239" y="2029"/>
                    <a:pt x="21228" y="1986"/>
                  </a:cubicBezTo>
                  <a:cubicBezTo>
                    <a:pt x="21218" y="1815"/>
                    <a:pt x="21218" y="1815"/>
                    <a:pt x="21196" y="1740"/>
                  </a:cubicBezTo>
                  <a:cubicBezTo>
                    <a:pt x="21153" y="1547"/>
                    <a:pt x="21121" y="1451"/>
                    <a:pt x="21078" y="1344"/>
                  </a:cubicBezTo>
                  <a:cubicBezTo>
                    <a:pt x="21078" y="1344"/>
                    <a:pt x="21046" y="1269"/>
                    <a:pt x="20993" y="1172"/>
                  </a:cubicBezTo>
                  <a:cubicBezTo>
                    <a:pt x="20961" y="1119"/>
                    <a:pt x="20961" y="1119"/>
                    <a:pt x="20897" y="1012"/>
                  </a:cubicBezTo>
                  <a:cubicBezTo>
                    <a:pt x="20854" y="937"/>
                    <a:pt x="20768" y="830"/>
                    <a:pt x="20725" y="787"/>
                  </a:cubicBezTo>
                  <a:cubicBezTo>
                    <a:pt x="20682" y="744"/>
                    <a:pt x="20629" y="680"/>
                    <a:pt x="20586" y="637"/>
                  </a:cubicBezTo>
                  <a:cubicBezTo>
                    <a:pt x="20554" y="616"/>
                    <a:pt x="20522" y="584"/>
                    <a:pt x="20490" y="551"/>
                  </a:cubicBezTo>
                  <a:cubicBezTo>
                    <a:pt x="20458" y="530"/>
                    <a:pt x="20415" y="487"/>
                    <a:pt x="20383" y="466"/>
                  </a:cubicBezTo>
                  <a:cubicBezTo>
                    <a:pt x="20308" y="423"/>
                    <a:pt x="20222" y="359"/>
                    <a:pt x="20147" y="316"/>
                  </a:cubicBezTo>
                  <a:cubicBezTo>
                    <a:pt x="20072" y="273"/>
                    <a:pt x="19954" y="230"/>
                    <a:pt x="19880" y="188"/>
                  </a:cubicBezTo>
                  <a:cubicBezTo>
                    <a:pt x="19826" y="166"/>
                    <a:pt x="19772" y="155"/>
                    <a:pt x="19719" y="134"/>
                  </a:cubicBezTo>
                  <a:cubicBezTo>
                    <a:pt x="19623" y="102"/>
                    <a:pt x="19483" y="70"/>
                    <a:pt x="19387" y="48"/>
                  </a:cubicBezTo>
                  <a:cubicBezTo>
                    <a:pt x="19342" y="39"/>
                    <a:pt x="19148" y="1"/>
                    <a:pt x="18860" y="1"/>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0" name="Google Shape;1960;p30"/>
            <p:cNvSpPr/>
            <p:nvPr/>
          </p:nvSpPr>
          <p:spPr>
            <a:xfrm>
              <a:off x="5608850" y="1927900"/>
              <a:ext cx="102775" cy="118450"/>
            </a:xfrm>
            <a:custGeom>
              <a:avLst/>
              <a:gdLst/>
              <a:ahLst/>
              <a:cxnLst/>
              <a:rect l="l" t="t" r="r" b="b"/>
              <a:pathLst>
                <a:path w="4111" h="4738" extrusionOk="0">
                  <a:moveTo>
                    <a:pt x="62" y="435"/>
                  </a:moveTo>
                  <a:cubicBezTo>
                    <a:pt x="41" y="445"/>
                    <a:pt x="20" y="455"/>
                    <a:pt x="0" y="466"/>
                  </a:cubicBezTo>
                  <a:cubicBezTo>
                    <a:pt x="20" y="456"/>
                    <a:pt x="40" y="446"/>
                    <a:pt x="62" y="435"/>
                  </a:cubicBezTo>
                  <a:close/>
                  <a:moveTo>
                    <a:pt x="1721" y="1"/>
                  </a:moveTo>
                  <a:cubicBezTo>
                    <a:pt x="1665" y="1"/>
                    <a:pt x="1605" y="2"/>
                    <a:pt x="1542" y="6"/>
                  </a:cubicBezTo>
                  <a:cubicBezTo>
                    <a:pt x="1145" y="16"/>
                    <a:pt x="835" y="113"/>
                    <a:pt x="717" y="155"/>
                  </a:cubicBezTo>
                  <a:cubicBezTo>
                    <a:pt x="632" y="177"/>
                    <a:pt x="514" y="220"/>
                    <a:pt x="428" y="262"/>
                  </a:cubicBezTo>
                  <a:cubicBezTo>
                    <a:pt x="319" y="308"/>
                    <a:pt x="180" y="376"/>
                    <a:pt x="62" y="435"/>
                  </a:cubicBezTo>
                  <a:lnTo>
                    <a:pt x="62" y="435"/>
                  </a:lnTo>
                  <a:cubicBezTo>
                    <a:pt x="179" y="382"/>
                    <a:pt x="311" y="355"/>
                    <a:pt x="454" y="355"/>
                  </a:cubicBezTo>
                  <a:cubicBezTo>
                    <a:pt x="684" y="355"/>
                    <a:pt x="943" y="425"/>
                    <a:pt x="1220" y="573"/>
                  </a:cubicBezTo>
                  <a:cubicBezTo>
                    <a:pt x="2184" y="1119"/>
                    <a:pt x="2976" y="2457"/>
                    <a:pt x="2987" y="3581"/>
                  </a:cubicBezTo>
                  <a:cubicBezTo>
                    <a:pt x="2997" y="4127"/>
                    <a:pt x="2819" y="4515"/>
                    <a:pt x="2519" y="4715"/>
                  </a:cubicBezTo>
                  <a:lnTo>
                    <a:pt x="2519" y="4715"/>
                  </a:lnTo>
                  <a:cubicBezTo>
                    <a:pt x="2702" y="4598"/>
                    <a:pt x="2826" y="4514"/>
                    <a:pt x="2997" y="4373"/>
                  </a:cubicBezTo>
                  <a:cubicBezTo>
                    <a:pt x="3190" y="4213"/>
                    <a:pt x="3372" y="4009"/>
                    <a:pt x="3394" y="3988"/>
                  </a:cubicBezTo>
                  <a:cubicBezTo>
                    <a:pt x="3468" y="3881"/>
                    <a:pt x="3576" y="3742"/>
                    <a:pt x="3650" y="3635"/>
                  </a:cubicBezTo>
                  <a:cubicBezTo>
                    <a:pt x="3704" y="3560"/>
                    <a:pt x="3768" y="3442"/>
                    <a:pt x="3811" y="3356"/>
                  </a:cubicBezTo>
                  <a:cubicBezTo>
                    <a:pt x="3811" y="3356"/>
                    <a:pt x="3929" y="3131"/>
                    <a:pt x="4014" y="2832"/>
                  </a:cubicBezTo>
                  <a:cubicBezTo>
                    <a:pt x="4111" y="2457"/>
                    <a:pt x="4100" y="2157"/>
                    <a:pt x="4100" y="2125"/>
                  </a:cubicBezTo>
                  <a:cubicBezTo>
                    <a:pt x="4100" y="2082"/>
                    <a:pt x="4100" y="2029"/>
                    <a:pt x="4089" y="1986"/>
                  </a:cubicBezTo>
                  <a:cubicBezTo>
                    <a:pt x="4079" y="1815"/>
                    <a:pt x="4079" y="1815"/>
                    <a:pt x="4057" y="1740"/>
                  </a:cubicBezTo>
                  <a:cubicBezTo>
                    <a:pt x="4014" y="1547"/>
                    <a:pt x="3982" y="1451"/>
                    <a:pt x="3939" y="1344"/>
                  </a:cubicBezTo>
                  <a:cubicBezTo>
                    <a:pt x="3939" y="1344"/>
                    <a:pt x="3907" y="1269"/>
                    <a:pt x="3854" y="1172"/>
                  </a:cubicBezTo>
                  <a:cubicBezTo>
                    <a:pt x="3822" y="1119"/>
                    <a:pt x="3822" y="1119"/>
                    <a:pt x="3768" y="1012"/>
                  </a:cubicBezTo>
                  <a:cubicBezTo>
                    <a:pt x="3715" y="937"/>
                    <a:pt x="3629" y="830"/>
                    <a:pt x="3586" y="787"/>
                  </a:cubicBezTo>
                  <a:cubicBezTo>
                    <a:pt x="3543" y="744"/>
                    <a:pt x="3490" y="680"/>
                    <a:pt x="3447" y="637"/>
                  </a:cubicBezTo>
                  <a:cubicBezTo>
                    <a:pt x="3415" y="616"/>
                    <a:pt x="3383" y="584"/>
                    <a:pt x="3351" y="551"/>
                  </a:cubicBezTo>
                  <a:cubicBezTo>
                    <a:pt x="3319" y="530"/>
                    <a:pt x="3276" y="487"/>
                    <a:pt x="3244" y="466"/>
                  </a:cubicBezTo>
                  <a:cubicBezTo>
                    <a:pt x="3169" y="423"/>
                    <a:pt x="3083" y="359"/>
                    <a:pt x="3008" y="316"/>
                  </a:cubicBezTo>
                  <a:cubicBezTo>
                    <a:pt x="2933" y="273"/>
                    <a:pt x="2815" y="230"/>
                    <a:pt x="2741" y="188"/>
                  </a:cubicBezTo>
                  <a:cubicBezTo>
                    <a:pt x="2698" y="166"/>
                    <a:pt x="2633" y="155"/>
                    <a:pt x="2580" y="134"/>
                  </a:cubicBezTo>
                  <a:cubicBezTo>
                    <a:pt x="2484" y="102"/>
                    <a:pt x="2344" y="70"/>
                    <a:pt x="2248" y="48"/>
                  </a:cubicBezTo>
                  <a:cubicBezTo>
                    <a:pt x="2203" y="39"/>
                    <a:pt x="2009" y="1"/>
                    <a:pt x="1721" y="1"/>
                  </a:cubicBezTo>
                  <a:close/>
                  <a:moveTo>
                    <a:pt x="2519" y="4715"/>
                  </a:moveTo>
                  <a:cubicBezTo>
                    <a:pt x="2507" y="4722"/>
                    <a:pt x="2496" y="4730"/>
                    <a:pt x="2484" y="4737"/>
                  </a:cubicBezTo>
                  <a:cubicBezTo>
                    <a:pt x="2496" y="4730"/>
                    <a:pt x="2507" y="4722"/>
                    <a:pt x="2519" y="47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1" name="Google Shape;1961;p30"/>
            <p:cNvSpPr/>
            <p:nvPr/>
          </p:nvSpPr>
          <p:spPr>
            <a:xfrm>
              <a:off x="5567100" y="1936775"/>
              <a:ext cx="116700" cy="123475"/>
            </a:xfrm>
            <a:custGeom>
              <a:avLst/>
              <a:gdLst/>
              <a:ahLst/>
              <a:cxnLst/>
              <a:rect l="l" t="t" r="r" b="b"/>
              <a:pathLst>
                <a:path w="4668" h="4939" extrusionOk="0">
                  <a:moveTo>
                    <a:pt x="2124" y="0"/>
                  </a:moveTo>
                  <a:cubicBezTo>
                    <a:pt x="1955" y="0"/>
                    <a:pt x="1802" y="38"/>
                    <a:pt x="1670" y="111"/>
                  </a:cubicBezTo>
                  <a:cubicBezTo>
                    <a:pt x="214" y="967"/>
                    <a:pt x="1060" y="1074"/>
                    <a:pt x="0" y="1909"/>
                  </a:cubicBezTo>
                  <a:cubicBezTo>
                    <a:pt x="97" y="1854"/>
                    <a:pt x="209" y="1824"/>
                    <a:pt x="331" y="1824"/>
                  </a:cubicBezTo>
                  <a:cubicBezTo>
                    <a:pt x="492" y="1824"/>
                    <a:pt x="673" y="1875"/>
                    <a:pt x="867" y="1984"/>
                  </a:cubicBezTo>
                  <a:cubicBezTo>
                    <a:pt x="1552" y="2370"/>
                    <a:pt x="2120" y="3322"/>
                    <a:pt x="2130" y="4125"/>
                  </a:cubicBezTo>
                  <a:cubicBezTo>
                    <a:pt x="2130" y="4521"/>
                    <a:pt x="1991" y="4810"/>
                    <a:pt x="1766" y="4939"/>
                  </a:cubicBezTo>
                  <a:cubicBezTo>
                    <a:pt x="2124" y="4794"/>
                    <a:pt x="2353" y="4756"/>
                    <a:pt x="2531" y="4756"/>
                  </a:cubicBezTo>
                  <a:cubicBezTo>
                    <a:pt x="2721" y="4756"/>
                    <a:pt x="2854" y="4799"/>
                    <a:pt x="3029" y="4799"/>
                  </a:cubicBezTo>
                  <a:cubicBezTo>
                    <a:pt x="3259" y="4799"/>
                    <a:pt x="3559" y="4725"/>
                    <a:pt x="4154" y="4382"/>
                  </a:cubicBezTo>
                  <a:cubicBezTo>
                    <a:pt x="4475" y="4189"/>
                    <a:pt x="4667" y="3793"/>
                    <a:pt x="4657" y="3226"/>
                  </a:cubicBezTo>
                  <a:cubicBezTo>
                    <a:pt x="4646" y="2102"/>
                    <a:pt x="3854" y="764"/>
                    <a:pt x="2890" y="218"/>
                  </a:cubicBezTo>
                  <a:cubicBezTo>
                    <a:pt x="2613" y="70"/>
                    <a:pt x="2354" y="0"/>
                    <a:pt x="2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2" name="Google Shape;1962;p30"/>
            <p:cNvSpPr/>
            <p:nvPr/>
          </p:nvSpPr>
          <p:spPr>
            <a:xfrm>
              <a:off x="5437300" y="1981700"/>
              <a:ext cx="183075" cy="151050"/>
            </a:xfrm>
            <a:custGeom>
              <a:avLst/>
              <a:gdLst/>
              <a:ahLst/>
              <a:cxnLst/>
              <a:rect l="l" t="t" r="r" b="b"/>
              <a:pathLst>
                <a:path w="7323" h="6042" extrusionOk="0">
                  <a:moveTo>
                    <a:pt x="13" y="3720"/>
                  </a:moveTo>
                  <a:cubicBezTo>
                    <a:pt x="8" y="3741"/>
                    <a:pt x="4" y="3762"/>
                    <a:pt x="0" y="3784"/>
                  </a:cubicBezTo>
                  <a:cubicBezTo>
                    <a:pt x="4" y="3764"/>
                    <a:pt x="8" y="3743"/>
                    <a:pt x="13" y="3720"/>
                  </a:cubicBezTo>
                  <a:close/>
                  <a:moveTo>
                    <a:pt x="1188" y="5839"/>
                  </a:moveTo>
                  <a:lnTo>
                    <a:pt x="1188" y="5839"/>
                  </a:lnTo>
                  <a:cubicBezTo>
                    <a:pt x="1210" y="5848"/>
                    <a:pt x="1232" y="5855"/>
                    <a:pt x="1253" y="5861"/>
                  </a:cubicBezTo>
                  <a:lnTo>
                    <a:pt x="1253" y="5861"/>
                  </a:lnTo>
                  <a:cubicBezTo>
                    <a:pt x="1231" y="5854"/>
                    <a:pt x="1209" y="5846"/>
                    <a:pt x="1188" y="5839"/>
                  </a:cubicBezTo>
                  <a:close/>
                  <a:moveTo>
                    <a:pt x="5089" y="0"/>
                  </a:moveTo>
                  <a:cubicBezTo>
                    <a:pt x="5030" y="0"/>
                    <a:pt x="4967" y="2"/>
                    <a:pt x="4903" y="5"/>
                  </a:cubicBezTo>
                  <a:cubicBezTo>
                    <a:pt x="4807" y="16"/>
                    <a:pt x="4646" y="27"/>
                    <a:pt x="4421" y="59"/>
                  </a:cubicBezTo>
                  <a:cubicBezTo>
                    <a:pt x="4293" y="80"/>
                    <a:pt x="4079" y="123"/>
                    <a:pt x="3918" y="177"/>
                  </a:cubicBezTo>
                  <a:cubicBezTo>
                    <a:pt x="3661" y="241"/>
                    <a:pt x="2890" y="455"/>
                    <a:pt x="1959" y="1076"/>
                  </a:cubicBezTo>
                  <a:cubicBezTo>
                    <a:pt x="1831" y="1151"/>
                    <a:pt x="1659" y="1279"/>
                    <a:pt x="1563" y="1365"/>
                  </a:cubicBezTo>
                  <a:cubicBezTo>
                    <a:pt x="1392" y="1493"/>
                    <a:pt x="1328" y="1557"/>
                    <a:pt x="1135" y="1739"/>
                  </a:cubicBezTo>
                  <a:cubicBezTo>
                    <a:pt x="1103" y="1772"/>
                    <a:pt x="974" y="1889"/>
                    <a:pt x="824" y="2071"/>
                  </a:cubicBezTo>
                  <a:cubicBezTo>
                    <a:pt x="749" y="2168"/>
                    <a:pt x="642" y="2307"/>
                    <a:pt x="578" y="2403"/>
                  </a:cubicBezTo>
                  <a:cubicBezTo>
                    <a:pt x="525" y="2467"/>
                    <a:pt x="471" y="2564"/>
                    <a:pt x="428" y="2628"/>
                  </a:cubicBezTo>
                  <a:cubicBezTo>
                    <a:pt x="396" y="2681"/>
                    <a:pt x="364" y="2756"/>
                    <a:pt x="332" y="2810"/>
                  </a:cubicBezTo>
                  <a:cubicBezTo>
                    <a:pt x="289" y="2896"/>
                    <a:pt x="236" y="3003"/>
                    <a:pt x="203" y="3088"/>
                  </a:cubicBezTo>
                  <a:cubicBezTo>
                    <a:pt x="161" y="3185"/>
                    <a:pt x="118" y="3313"/>
                    <a:pt x="86" y="3420"/>
                  </a:cubicBezTo>
                  <a:cubicBezTo>
                    <a:pt x="60" y="3507"/>
                    <a:pt x="34" y="3623"/>
                    <a:pt x="13" y="3720"/>
                  </a:cubicBezTo>
                  <a:lnTo>
                    <a:pt x="13" y="3720"/>
                  </a:lnTo>
                  <a:cubicBezTo>
                    <a:pt x="86" y="3416"/>
                    <a:pt x="290" y="3242"/>
                    <a:pt x="560" y="3242"/>
                  </a:cubicBezTo>
                  <a:cubicBezTo>
                    <a:pt x="695" y="3242"/>
                    <a:pt x="846" y="3285"/>
                    <a:pt x="1006" y="3377"/>
                  </a:cubicBezTo>
                  <a:cubicBezTo>
                    <a:pt x="1574" y="3688"/>
                    <a:pt x="2045" y="4480"/>
                    <a:pt x="2055" y="5144"/>
                  </a:cubicBezTo>
                  <a:cubicBezTo>
                    <a:pt x="2055" y="5621"/>
                    <a:pt x="1818" y="5895"/>
                    <a:pt x="1473" y="5895"/>
                  </a:cubicBezTo>
                  <a:cubicBezTo>
                    <a:pt x="1404" y="5895"/>
                    <a:pt x="1330" y="5884"/>
                    <a:pt x="1253" y="5861"/>
                  </a:cubicBezTo>
                  <a:lnTo>
                    <a:pt x="1253" y="5861"/>
                  </a:lnTo>
                  <a:cubicBezTo>
                    <a:pt x="1338" y="5889"/>
                    <a:pt x="1434" y="5919"/>
                    <a:pt x="1509" y="5936"/>
                  </a:cubicBezTo>
                  <a:cubicBezTo>
                    <a:pt x="1745" y="5989"/>
                    <a:pt x="1745" y="5989"/>
                    <a:pt x="1991" y="6021"/>
                  </a:cubicBezTo>
                  <a:cubicBezTo>
                    <a:pt x="2093" y="6036"/>
                    <a:pt x="2218" y="6042"/>
                    <a:pt x="2340" y="6042"/>
                  </a:cubicBezTo>
                  <a:cubicBezTo>
                    <a:pt x="2488" y="6042"/>
                    <a:pt x="2631" y="6033"/>
                    <a:pt x="2719" y="6021"/>
                  </a:cubicBezTo>
                  <a:cubicBezTo>
                    <a:pt x="2837" y="6011"/>
                    <a:pt x="3008" y="5989"/>
                    <a:pt x="3126" y="5968"/>
                  </a:cubicBezTo>
                  <a:cubicBezTo>
                    <a:pt x="3361" y="5925"/>
                    <a:pt x="3543" y="5872"/>
                    <a:pt x="3554" y="5861"/>
                  </a:cubicBezTo>
                  <a:cubicBezTo>
                    <a:pt x="3800" y="5797"/>
                    <a:pt x="3875" y="5765"/>
                    <a:pt x="4079" y="5679"/>
                  </a:cubicBezTo>
                  <a:cubicBezTo>
                    <a:pt x="4196" y="5636"/>
                    <a:pt x="4389" y="5550"/>
                    <a:pt x="4518" y="5486"/>
                  </a:cubicBezTo>
                  <a:cubicBezTo>
                    <a:pt x="4892" y="5293"/>
                    <a:pt x="5235" y="5079"/>
                    <a:pt x="5417" y="4940"/>
                  </a:cubicBezTo>
                  <a:cubicBezTo>
                    <a:pt x="5524" y="4876"/>
                    <a:pt x="5684" y="4758"/>
                    <a:pt x="5877" y="4598"/>
                  </a:cubicBezTo>
                  <a:cubicBezTo>
                    <a:pt x="6070" y="4426"/>
                    <a:pt x="6188" y="4309"/>
                    <a:pt x="6284" y="4212"/>
                  </a:cubicBezTo>
                  <a:cubicBezTo>
                    <a:pt x="6327" y="4180"/>
                    <a:pt x="6466" y="4030"/>
                    <a:pt x="6637" y="3827"/>
                  </a:cubicBezTo>
                  <a:cubicBezTo>
                    <a:pt x="6766" y="3666"/>
                    <a:pt x="6851" y="3538"/>
                    <a:pt x="6916" y="3431"/>
                  </a:cubicBezTo>
                  <a:cubicBezTo>
                    <a:pt x="6948" y="3388"/>
                    <a:pt x="6980" y="3334"/>
                    <a:pt x="7012" y="3292"/>
                  </a:cubicBezTo>
                  <a:cubicBezTo>
                    <a:pt x="7055" y="3217"/>
                    <a:pt x="7108" y="3120"/>
                    <a:pt x="7140" y="3045"/>
                  </a:cubicBezTo>
                  <a:cubicBezTo>
                    <a:pt x="7183" y="2960"/>
                    <a:pt x="7205" y="2896"/>
                    <a:pt x="7258" y="2767"/>
                  </a:cubicBezTo>
                  <a:cubicBezTo>
                    <a:pt x="7301" y="2639"/>
                    <a:pt x="7322" y="2489"/>
                    <a:pt x="7322" y="2328"/>
                  </a:cubicBezTo>
                  <a:cubicBezTo>
                    <a:pt x="7312" y="1525"/>
                    <a:pt x="6744" y="573"/>
                    <a:pt x="6059" y="187"/>
                  </a:cubicBezTo>
                  <a:cubicBezTo>
                    <a:pt x="5920" y="112"/>
                    <a:pt x="5792" y="69"/>
                    <a:pt x="5674" y="48"/>
                  </a:cubicBezTo>
                  <a:cubicBezTo>
                    <a:pt x="5513" y="16"/>
                    <a:pt x="5395" y="5"/>
                    <a:pt x="5353" y="5"/>
                  </a:cubicBezTo>
                  <a:cubicBezTo>
                    <a:pt x="5303" y="5"/>
                    <a:pt x="5205" y="0"/>
                    <a:pt x="5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3" name="Google Shape;1963;p30"/>
            <p:cNvSpPr/>
            <p:nvPr/>
          </p:nvSpPr>
          <p:spPr>
            <a:xfrm>
              <a:off x="5180375" y="2062800"/>
              <a:ext cx="308325" cy="201725"/>
            </a:xfrm>
            <a:custGeom>
              <a:avLst/>
              <a:gdLst/>
              <a:ahLst/>
              <a:cxnLst/>
              <a:rect l="l" t="t" r="r" b="b"/>
              <a:pathLst>
                <a:path w="12333" h="8069" extrusionOk="0">
                  <a:moveTo>
                    <a:pt x="10831" y="1"/>
                  </a:moveTo>
                  <a:cubicBezTo>
                    <a:pt x="10722" y="1"/>
                    <a:pt x="10625" y="28"/>
                    <a:pt x="10545" y="80"/>
                  </a:cubicBezTo>
                  <a:cubicBezTo>
                    <a:pt x="10202" y="305"/>
                    <a:pt x="9378" y="829"/>
                    <a:pt x="8896" y="1150"/>
                  </a:cubicBezTo>
                  <a:cubicBezTo>
                    <a:pt x="8457" y="1439"/>
                    <a:pt x="7644" y="1975"/>
                    <a:pt x="7076" y="2349"/>
                  </a:cubicBezTo>
                  <a:cubicBezTo>
                    <a:pt x="6327" y="2874"/>
                    <a:pt x="6145" y="2992"/>
                    <a:pt x="5438" y="3495"/>
                  </a:cubicBezTo>
                  <a:cubicBezTo>
                    <a:pt x="5203" y="3666"/>
                    <a:pt x="1456" y="6107"/>
                    <a:pt x="1167" y="6353"/>
                  </a:cubicBezTo>
                  <a:cubicBezTo>
                    <a:pt x="1007" y="6492"/>
                    <a:pt x="739" y="6728"/>
                    <a:pt x="482" y="6995"/>
                  </a:cubicBezTo>
                  <a:cubicBezTo>
                    <a:pt x="257" y="7231"/>
                    <a:pt x="150" y="7391"/>
                    <a:pt x="129" y="7445"/>
                  </a:cubicBezTo>
                  <a:cubicBezTo>
                    <a:pt x="64" y="7541"/>
                    <a:pt x="43" y="7605"/>
                    <a:pt x="32" y="7638"/>
                  </a:cubicBezTo>
                  <a:cubicBezTo>
                    <a:pt x="22" y="7648"/>
                    <a:pt x="22" y="7680"/>
                    <a:pt x="11" y="7691"/>
                  </a:cubicBezTo>
                  <a:cubicBezTo>
                    <a:pt x="11" y="7723"/>
                    <a:pt x="0" y="7755"/>
                    <a:pt x="0" y="7787"/>
                  </a:cubicBezTo>
                  <a:cubicBezTo>
                    <a:pt x="0" y="7841"/>
                    <a:pt x="22" y="7884"/>
                    <a:pt x="43" y="7927"/>
                  </a:cubicBezTo>
                  <a:cubicBezTo>
                    <a:pt x="86" y="7991"/>
                    <a:pt x="139" y="8012"/>
                    <a:pt x="161" y="8023"/>
                  </a:cubicBezTo>
                  <a:cubicBezTo>
                    <a:pt x="236" y="8044"/>
                    <a:pt x="289" y="8055"/>
                    <a:pt x="407" y="8066"/>
                  </a:cubicBezTo>
                  <a:cubicBezTo>
                    <a:pt x="426" y="8068"/>
                    <a:pt x="446" y="8069"/>
                    <a:pt x="465" y="8069"/>
                  </a:cubicBezTo>
                  <a:cubicBezTo>
                    <a:pt x="541" y="8069"/>
                    <a:pt x="617" y="8055"/>
                    <a:pt x="685" y="8055"/>
                  </a:cubicBezTo>
                  <a:cubicBezTo>
                    <a:pt x="846" y="8034"/>
                    <a:pt x="1049" y="7980"/>
                    <a:pt x="1210" y="7937"/>
                  </a:cubicBezTo>
                  <a:cubicBezTo>
                    <a:pt x="1328" y="7905"/>
                    <a:pt x="1488" y="7852"/>
                    <a:pt x="1606" y="7819"/>
                  </a:cubicBezTo>
                  <a:cubicBezTo>
                    <a:pt x="1842" y="7745"/>
                    <a:pt x="2216" y="7605"/>
                    <a:pt x="2484" y="7498"/>
                  </a:cubicBezTo>
                  <a:cubicBezTo>
                    <a:pt x="2655" y="7434"/>
                    <a:pt x="6049" y="5582"/>
                    <a:pt x="7719" y="4769"/>
                  </a:cubicBezTo>
                  <a:cubicBezTo>
                    <a:pt x="9142" y="4073"/>
                    <a:pt x="10448" y="3398"/>
                    <a:pt x="12011" y="2595"/>
                  </a:cubicBezTo>
                  <a:cubicBezTo>
                    <a:pt x="12204" y="2488"/>
                    <a:pt x="12332" y="2242"/>
                    <a:pt x="12322" y="1900"/>
                  </a:cubicBezTo>
                  <a:cubicBezTo>
                    <a:pt x="12322" y="1236"/>
                    <a:pt x="11851" y="444"/>
                    <a:pt x="11283" y="133"/>
                  </a:cubicBezTo>
                  <a:cubicBezTo>
                    <a:pt x="11122" y="44"/>
                    <a:pt x="10967" y="1"/>
                    <a:pt x="10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4" name="Google Shape;1964;p30"/>
            <p:cNvSpPr/>
            <p:nvPr/>
          </p:nvSpPr>
          <p:spPr>
            <a:xfrm>
              <a:off x="5624900" y="1922400"/>
              <a:ext cx="77100" cy="77100"/>
            </a:xfrm>
            <a:custGeom>
              <a:avLst/>
              <a:gdLst/>
              <a:ahLst/>
              <a:cxnLst/>
              <a:rect l="l" t="t" r="r" b="b"/>
              <a:pathLst>
                <a:path w="3084" h="3084" extrusionOk="0">
                  <a:moveTo>
                    <a:pt x="1542" y="1"/>
                  </a:moveTo>
                  <a:cubicBezTo>
                    <a:pt x="696" y="1"/>
                    <a:pt x="0" y="686"/>
                    <a:pt x="0" y="1542"/>
                  </a:cubicBezTo>
                  <a:cubicBezTo>
                    <a:pt x="0" y="2388"/>
                    <a:pt x="696" y="3084"/>
                    <a:pt x="1542" y="3084"/>
                  </a:cubicBezTo>
                  <a:cubicBezTo>
                    <a:pt x="2398" y="3084"/>
                    <a:pt x="3083" y="2388"/>
                    <a:pt x="3083" y="1542"/>
                  </a:cubicBezTo>
                  <a:cubicBezTo>
                    <a:pt x="3083" y="686"/>
                    <a:pt x="2398" y="1"/>
                    <a:pt x="1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5" name="Google Shape;1965;p30"/>
            <p:cNvSpPr/>
            <p:nvPr/>
          </p:nvSpPr>
          <p:spPr>
            <a:xfrm>
              <a:off x="5535775" y="2046200"/>
              <a:ext cx="493800" cy="311425"/>
            </a:xfrm>
            <a:custGeom>
              <a:avLst/>
              <a:gdLst/>
              <a:ahLst/>
              <a:cxnLst/>
              <a:rect l="l" t="t" r="r" b="b"/>
              <a:pathLst>
                <a:path w="19752" h="12457" extrusionOk="0">
                  <a:moveTo>
                    <a:pt x="2654" y="0"/>
                  </a:moveTo>
                  <a:cubicBezTo>
                    <a:pt x="2250" y="0"/>
                    <a:pt x="1967" y="57"/>
                    <a:pt x="1831" y="176"/>
                  </a:cubicBezTo>
                  <a:cubicBezTo>
                    <a:pt x="1790" y="207"/>
                    <a:pt x="1779" y="248"/>
                    <a:pt x="1787" y="298"/>
                  </a:cubicBezTo>
                  <a:lnTo>
                    <a:pt x="1787" y="298"/>
                  </a:lnTo>
                  <a:cubicBezTo>
                    <a:pt x="1784" y="290"/>
                    <a:pt x="1778" y="283"/>
                    <a:pt x="1778" y="283"/>
                  </a:cubicBezTo>
                  <a:lnTo>
                    <a:pt x="1778" y="1450"/>
                  </a:lnTo>
                  <a:cubicBezTo>
                    <a:pt x="1278" y="1279"/>
                    <a:pt x="855" y="1189"/>
                    <a:pt x="536" y="1189"/>
                  </a:cubicBezTo>
                  <a:cubicBezTo>
                    <a:pt x="376" y="1189"/>
                    <a:pt x="243" y="1211"/>
                    <a:pt x="140" y="1258"/>
                  </a:cubicBezTo>
                  <a:cubicBezTo>
                    <a:pt x="44" y="1300"/>
                    <a:pt x="1" y="1375"/>
                    <a:pt x="11" y="1482"/>
                  </a:cubicBezTo>
                  <a:lnTo>
                    <a:pt x="11" y="1482"/>
                  </a:lnTo>
                  <a:lnTo>
                    <a:pt x="1" y="2821"/>
                  </a:lnTo>
                  <a:cubicBezTo>
                    <a:pt x="1" y="3859"/>
                    <a:pt x="4368" y="7884"/>
                    <a:pt x="7676" y="10335"/>
                  </a:cubicBezTo>
                  <a:cubicBezTo>
                    <a:pt x="8104" y="10646"/>
                    <a:pt x="8554" y="10946"/>
                    <a:pt x="8993" y="11192"/>
                  </a:cubicBezTo>
                  <a:cubicBezTo>
                    <a:pt x="10367" y="11983"/>
                    <a:pt x="11728" y="12457"/>
                    <a:pt x="12638" y="12457"/>
                  </a:cubicBezTo>
                  <a:cubicBezTo>
                    <a:pt x="12897" y="12457"/>
                    <a:pt x="13120" y="12418"/>
                    <a:pt x="13296" y="12337"/>
                  </a:cubicBezTo>
                  <a:cubicBezTo>
                    <a:pt x="13457" y="12262"/>
                    <a:pt x="13542" y="12134"/>
                    <a:pt x="13542" y="11952"/>
                  </a:cubicBezTo>
                  <a:lnTo>
                    <a:pt x="13542" y="10614"/>
                  </a:lnTo>
                  <a:cubicBezTo>
                    <a:pt x="13564" y="9779"/>
                    <a:pt x="11840" y="7863"/>
                    <a:pt x="9164" y="5797"/>
                  </a:cubicBezTo>
                  <a:lnTo>
                    <a:pt x="9164" y="5797"/>
                  </a:lnTo>
                  <a:cubicBezTo>
                    <a:pt x="10545" y="6407"/>
                    <a:pt x="11958" y="6985"/>
                    <a:pt x="13211" y="7467"/>
                  </a:cubicBezTo>
                  <a:cubicBezTo>
                    <a:pt x="15168" y="8218"/>
                    <a:pt x="17095" y="8628"/>
                    <a:pt x="18356" y="8628"/>
                  </a:cubicBezTo>
                  <a:cubicBezTo>
                    <a:pt x="18965" y="8628"/>
                    <a:pt x="19418" y="8532"/>
                    <a:pt x="19644" y="8334"/>
                  </a:cubicBezTo>
                  <a:cubicBezTo>
                    <a:pt x="19698" y="8280"/>
                    <a:pt x="19730" y="8216"/>
                    <a:pt x="19730" y="8152"/>
                  </a:cubicBezTo>
                  <a:lnTo>
                    <a:pt x="19730" y="6814"/>
                  </a:lnTo>
                  <a:cubicBezTo>
                    <a:pt x="19751" y="6450"/>
                    <a:pt x="19023" y="5839"/>
                    <a:pt x="17782" y="5122"/>
                  </a:cubicBezTo>
                  <a:cubicBezTo>
                    <a:pt x="16390" y="4319"/>
                    <a:pt x="14367" y="3388"/>
                    <a:pt x="12001" y="2478"/>
                  </a:cubicBezTo>
                  <a:cubicBezTo>
                    <a:pt x="8039" y="962"/>
                    <a:pt x="4319" y="0"/>
                    <a:pt x="2654" y="0"/>
                  </a:cubicBezTo>
                  <a:close/>
                </a:path>
              </a:pathLst>
            </a:custGeom>
            <a:solidFill>
              <a:srgbClr val="FEC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6" name="Google Shape;1966;p30"/>
            <p:cNvSpPr/>
            <p:nvPr/>
          </p:nvSpPr>
          <p:spPr>
            <a:xfrm>
              <a:off x="5580200" y="2053275"/>
              <a:ext cx="448825" cy="208625"/>
            </a:xfrm>
            <a:custGeom>
              <a:avLst/>
              <a:gdLst/>
              <a:ahLst/>
              <a:cxnLst/>
              <a:rect l="l" t="t" r="r" b="b"/>
              <a:pathLst>
                <a:path w="17953" h="8345" extrusionOk="0">
                  <a:moveTo>
                    <a:pt x="1" y="0"/>
                  </a:moveTo>
                  <a:lnTo>
                    <a:pt x="1" y="1349"/>
                  </a:lnTo>
                  <a:cubicBezTo>
                    <a:pt x="1" y="1606"/>
                    <a:pt x="686" y="2109"/>
                    <a:pt x="1767" y="2741"/>
                  </a:cubicBezTo>
                  <a:cubicBezTo>
                    <a:pt x="4079" y="4079"/>
                    <a:pt x="8233" y="5963"/>
                    <a:pt x="11434" y="7184"/>
                  </a:cubicBezTo>
                  <a:cubicBezTo>
                    <a:pt x="13398" y="7935"/>
                    <a:pt x="15323" y="8345"/>
                    <a:pt x="16582" y="8345"/>
                  </a:cubicBezTo>
                  <a:cubicBezTo>
                    <a:pt x="17189" y="8345"/>
                    <a:pt x="17641" y="8249"/>
                    <a:pt x="17867" y="8051"/>
                  </a:cubicBezTo>
                  <a:cubicBezTo>
                    <a:pt x="17921" y="7997"/>
                    <a:pt x="17953" y="7933"/>
                    <a:pt x="17953" y="7869"/>
                  </a:cubicBezTo>
                  <a:lnTo>
                    <a:pt x="17953" y="6520"/>
                  </a:lnTo>
                  <a:cubicBezTo>
                    <a:pt x="17953" y="6595"/>
                    <a:pt x="17932" y="6648"/>
                    <a:pt x="17867" y="6702"/>
                  </a:cubicBezTo>
                  <a:cubicBezTo>
                    <a:pt x="17641" y="6904"/>
                    <a:pt x="17189" y="7001"/>
                    <a:pt x="16582" y="7001"/>
                  </a:cubicBezTo>
                  <a:cubicBezTo>
                    <a:pt x="15324" y="7001"/>
                    <a:pt x="13401" y="6586"/>
                    <a:pt x="11444" y="5835"/>
                  </a:cubicBezTo>
                  <a:cubicBezTo>
                    <a:pt x="8243" y="4614"/>
                    <a:pt x="4090" y="2730"/>
                    <a:pt x="1767" y="1392"/>
                  </a:cubicBezTo>
                  <a:cubicBezTo>
                    <a:pt x="686" y="761"/>
                    <a:pt x="1" y="25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7" name="Google Shape;1967;p30"/>
            <p:cNvSpPr/>
            <p:nvPr/>
          </p:nvSpPr>
          <p:spPr>
            <a:xfrm>
              <a:off x="5575375" y="2046200"/>
              <a:ext cx="460625" cy="182100"/>
            </a:xfrm>
            <a:custGeom>
              <a:avLst/>
              <a:gdLst/>
              <a:ahLst/>
              <a:cxnLst/>
              <a:rect l="l" t="t" r="r" b="b"/>
              <a:pathLst>
                <a:path w="18425" h="7284" extrusionOk="0">
                  <a:moveTo>
                    <a:pt x="1070" y="0"/>
                  </a:moveTo>
                  <a:cubicBezTo>
                    <a:pt x="666" y="0"/>
                    <a:pt x="383" y="57"/>
                    <a:pt x="247" y="176"/>
                  </a:cubicBezTo>
                  <a:cubicBezTo>
                    <a:pt x="1" y="391"/>
                    <a:pt x="718" y="958"/>
                    <a:pt x="1960" y="1675"/>
                  </a:cubicBezTo>
                  <a:cubicBezTo>
                    <a:pt x="4283" y="3013"/>
                    <a:pt x="8436" y="4897"/>
                    <a:pt x="11637" y="6118"/>
                  </a:cubicBezTo>
                  <a:cubicBezTo>
                    <a:pt x="13594" y="6869"/>
                    <a:pt x="15517" y="7284"/>
                    <a:pt x="16775" y="7284"/>
                  </a:cubicBezTo>
                  <a:cubicBezTo>
                    <a:pt x="17382" y="7284"/>
                    <a:pt x="17834" y="7187"/>
                    <a:pt x="18060" y="6985"/>
                  </a:cubicBezTo>
                  <a:cubicBezTo>
                    <a:pt x="18424" y="6674"/>
                    <a:pt x="17675" y="5979"/>
                    <a:pt x="16198" y="5122"/>
                  </a:cubicBezTo>
                  <a:cubicBezTo>
                    <a:pt x="14806" y="4319"/>
                    <a:pt x="12783" y="3388"/>
                    <a:pt x="10417" y="2478"/>
                  </a:cubicBezTo>
                  <a:cubicBezTo>
                    <a:pt x="6455" y="962"/>
                    <a:pt x="2735" y="0"/>
                    <a:pt x="1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8" name="Google Shape;1968;p30"/>
            <p:cNvSpPr/>
            <p:nvPr/>
          </p:nvSpPr>
          <p:spPr>
            <a:xfrm>
              <a:off x="5535775" y="2082975"/>
              <a:ext cx="338575" cy="274675"/>
            </a:xfrm>
            <a:custGeom>
              <a:avLst/>
              <a:gdLst/>
              <a:ahLst/>
              <a:cxnLst/>
              <a:rect l="l" t="t" r="r" b="b"/>
              <a:pathLst>
                <a:path w="13543" h="10987" extrusionOk="0">
                  <a:moveTo>
                    <a:pt x="11" y="1"/>
                  </a:moveTo>
                  <a:lnTo>
                    <a:pt x="11" y="1"/>
                  </a:lnTo>
                  <a:cubicBezTo>
                    <a:pt x="11" y="1"/>
                    <a:pt x="11" y="2"/>
                    <a:pt x="11" y="2"/>
                  </a:cubicBezTo>
                  <a:lnTo>
                    <a:pt x="11" y="2"/>
                  </a:lnTo>
                  <a:lnTo>
                    <a:pt x="11" y="1"/>
                  </a:lnTo>
                  <a:close/>
                  <a:moveTo>
                    <a:pt x="11" y="2"/>
                  </a:moveTo>
                  <a:lnTo>
                    <a:pt x="1" y="1350"/>
                  </a:lnTo>
                  <a:cubicBezTo>
                    <a:pt x="1" y="2388"/>
                    <a:pt x="4368" y="6413"/>
                    <a:pt x="7676" y="8864"/>
                  </a:cubicBezTo>
                  <a:cubicBezTo>
                    <a:pt x="8104" y="9175"/>
                    <a:pt x="8554" y="9475"/>
                    <a:pt x="8993" y="9721"/>
                  </a:cubicBezTo>
                  <a:cubicBezTo>
                    <a:pt x="10363" y="10518"/>
                    <a:pt x="11721" y="10987"/>
                    <a:pt x="12631" y="10987"/>
                  </a:cubicBezTo>
                  <a:cubicBezTo>
                    <a:pt x="12893" y="10987"/>
                    <a:pt x="13119" y="10948"/>
                    <a:pt x="13296" y="10866"/>
                  </a:cubicBezTo>
                  <a:cubicBezTo>
                    <a:pt x="13457" y="10791"/>
                    <a:pt x="13542" y="10663"/>
                    <a:pt x="13542" y="10481"/>
                  </a:cubicBezTo>
                  <a:lnTo>
                    <a:pt x="13542" y="9132"/>
                  </a:lnTo>
                  <a:cubicBezTo>
                    <a:pt x="13542" y="9314"/>
                    <a:pt x="13468" y="9443"/>
                    <a:pt x="13296" y="9517"/>
                  </a:cubicBezTo>
                  <a:cubicBezTo>
                    <a:pt x="13118" y="9599"/>
                    <a:pt x="12893" y="9638"/>
                    <a:pt x="12630" y="9638"/>
                  </a:cubicBezTo>
                  <a:cubicBezTo>
                    <a:pt x="11720" y="9638"/>
                    <a:pt x="10365" y="9171"/>
                    <a:pt x="9003" y="8383"/>
                  </a:cubicBezTo>
                  <a:cubicBezTo>
                    <a:pt x="8554" y="8126"/>
                    <a:pt x="8115" y="7837"/>
                    <a:pt x="7676" y="7516"/>
                  </a:cubicBezTo>
                  <a:cubicBezTo>
                    <a:pt x="4370" y="5066"/>
                    <a:pt x="5" y="1044"/>
                    <a:pt x="11"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1969" name="Google Shape;1969;p30"/>
            <p:cNvSpPr/>
            <p:nvPr/>
          </p:nvSpPr>
          <p:spPr>
            <a:xfrm>
              <a:off x="5514375" y="2075925"/>
              <a:ext cx="378700" cy="248025"/>
            </a:xfrm>
            <a:custGeom>
              <a:avLst/>
              <a:gdLst/>
              <a:ahLst/>
              <a:cxnLst/>
              <a:rect l="l" t="t" r="r" b="b"/>
              <a:pathLst>
                <a:path w="15148" h="9921" extrusionOk="0">
                  <a:moveTo>
                    <a:pt x="1382" y="1"/>
                  </a:moveTo>
                  <a:cubicBezTo>
                    <a:pt x="1227" y="1"/>
                    <a:pt x="1097" y="23"/>
                    <a:pt x="996" y="69"/>
                  </a:cubicBezTo>
                  <a:cubicBezTo>
                    <a:pt x="0" y="518"/>
                    <a:pt x="4903" y="5111"/>
                    <a:pt x="8532" y="7798"/>
                  </a:cubicBezTo>
                  <a:cubicBezTo>
                    <a:pt x="8971" y="8119"/>
                    <a:pt x="9410" y="8408"/>
                    <a:pt x="9859" y="8665"/>
                  </a:cubicBezTo>
                  <a:cubicBezTo>
                    <a:pt x="11221" y="9453"/>
                    <a:pt x="12576" y="9920"/>
                    <a:pt x="13486" y="9920"/>
                  </a:cubicBezTo>
                  <a:cubicBezTo>
                    <a:pt x="13749" y="9920"/>
                    <a:pt x="13974" y="9881"/>
                    <a:pt x="14152" y="9799"/>
                  </a:cubicBezTo>
                  <a:cubicBezTo>
                    <a:pt x="15148" y="9350"/>
                    <a:pt x="13017" y="6802"/>
                    <a:pt x="9378" y="4115"/>
                  </a:cubicBezTo>
                  <a:cubicBezTo>
                    <a:pt x="8190" y="3237"/>
                    <a:pt x="6980" y="2445"/>
                    <a:pt x="5867" y="1803"/>
                  </a:cubicBezTo>
                  <a:cubicBezTo>
                    <a:pt x="3924" y="686"/>
                    <a:pt x="2251" y="1"/>
                    <a:pt x="1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grpSp>
      <p:sp>
        <p:nvSpPr>
          <p:cNvPr id="1970" name="Google Shape;1970;p30"/>
          <p:cNvSpPr/>
          <p:nvPr/>
        </p:nvSpPr>
        <p:spPr>
          <a:xfrm>
            <a:off x="7013025" y="3891147"/>
            <a:ext cx="110150" cy="110150"/>
          </a:xfrm>
          <a:custGeom>
            <a:avLst/>
            <a:gdLst/>
            <a:ahLst/>
            <a:cxnLst/>
            <a:rect l="l" t="t" r="r" b="b"/>
            <a:pathLst>
              <a:path w="4406" h="4406" extrusionOk="0">
                <a:moveTo>
                  <a:pt x="1762" y="0"/>
                </a:moveTo>
                <a:lnTo>
                  <a:pt x="1762" y="881"/>
                </a:lnTo>
                <a:lnTo>
                  <a:pt x="1762" y="1762"/>
                </a:lnTo>
                <a:lnTo>
                  <a:pt x="2643" y="1762"/>
                </a:lnTo>
                <a:lnTo>
                  <a:pt x="2643" y="881"/>
                </a:lnTo>
                <a:lnTo>
                  <a:pt x="2643" y="0"/>
                </a:lnTo>
                <a:close/>
                <a:moveTo>
                  <a:pt x="0" y="1762"/>
                </a:moveTo>
                <a:lnTo>
                  <a:pt x="0" y="2643"/>
                </a:lnTo>
                <a:lnTo>
                  <a:pt x="1762" y="2643"/>
                </a:lnTo>
                <a:lnTo>
                  <a:pt x="1762" y="1762"/>
                </a:lnTo>
                <a:close/>
                <a:moveTo>
                  <a:pt x="2643" y="1762"/>
                </a:moveTo>
                <a:lnTo>
                  <a:pt x="2643" y="2643"/>
                </a:lnTo>
                <a:lnTo>
                  <a:pt x="4406" y="2643"/>
                </a:lnTo>
                <a:lnTo>
                  <a:pt x="4406" y="1762"/>
                </a:lnTo>
                <a:close/>
                <a:moveTo>
                  <a:pt x="1762" y="2643"/>
                </a:moveTo>
                <a:lnTo>
                  <a:pt x="1762" y="3524"/>
                </a:lnTo>
                <a:lnTo>
                  <a:pt x="1762" y="4406"/>
                </a:lnTo>
                <a:lnTo>
                  <a:pt x="2643" y="4406"/>
                </a:lnTo>
                <a:lnTo>
                  <a:pt x="2643" y="3524"/>
                </a:lnTo>
                <a:lnTo>
                  <a:pt x="2643" y="264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0"/>
          <p:cNvSpPr/>
          <p:nvPr/>
        </p:nvSpPr>
        <p:spPr>
          <a:xfrm>
            <a:off x="1185473" y="4495155"/>
            <a:ext cx="6774000" cy="535500"/>
          </a:xfrm>
          <a:prstGeom prst="roundRect">
            <a:avLst>
              <a:gd name="adj" fmla="val 1978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0">
            <a:hlinkClick r:id="" action="ppaction://hlinkshowjump?jump=firstslide"/>
          </p:cNvPr>
          <p:cNvSpPr/>
          <p:nvPr/>
        </p:nvSpPr>
        <p:spPr>
          <a:xfrm>
            <a:off x="18921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0">
            <a:hlinkClick r:id="" action="ppaction://hlinkshowjump?jump=firstslide"/>
          </p:cNvPr>
          <p:cNvSpPr txBox="1"/>
          <p:nvPr/>
        </p:nvSpPr>
        <p:spPr>
          <a:xfrm>
            <a:off x="2263155"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Home</a:t>
            </a:r>
            <a:endParaRPr>
              <a:solidFill>
                <a:schemeClr val="dk1"/>
              </a:solidFill>
              <a:latin typeface="Dosis"/>
              <a:ea typeface="Dosis"/>
              <a:cs typeface="Dosis"/>
              <a:sym typeface="Dosis"/>
            </a:endParaRPr>
          </a:p>
        </p:txBody>
      </p:sp>
      <p:sp>
        <p:nvSpPr>
          <p:cNvPr id="1974" name="Google Shape;1974;p30">
            <a:hlinkClick r:id="" action="ppaction://noaction"/>
          </p:cNvPr>
          <p:cNvSpPr/>
          <p:nvPr/>
        </p:nvSpPr>
        <p:spPr>
          <a:xfrm>
            <a:off x="29808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0">
            <a:hlinkClick r:id="" action="ppaction://noaction"/>
          </p:cNvPr>
          <p:cNvSpPr txBox="1"/>
          <p:nvPr/>
        </p:nvSpPr>
        <p:spPr>
          <a:xfrm>
            <a:off x="3351854"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sun</a:t>
            </a:r>
            <a:endParaRPr>
              <a:solidFill>
                <a:schemeClr val="dk1"/>
              </a:solidFill>
              <a:latin typeface="Dosis"/>
              <a:ea typeface="Dosis"/>
              <a:cs typeface="Dosis"/>
              <a:sym typeface="Dosis"/>
            </a:endParaRPr>
          </a:p>
        </p:txBody>
      </p:sp>
      <p:sp>
        <p:nvSpPr>
          <p:cNvPr id="1976" name="Google Shape;1976;p30">
            <a:hlinkClick r:id="" action="ppaction://noaction"/>
          </p:cNvPr>
          <p:cNvSpPr/>
          <p:nvPr/>
        </p:nvSpPr>
        <p:spPr>
          <a:xfrm>
            <a:off x="40695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0">
            <a:hlinkClick r:id="" action="ppaction://noaction"/>
          </p:cNvPr>
          <p:cNvSpPr txBox="1"/>
          <p:nvPr/>
        </p:nvSpPr>
        <p:spPr>
          <a:xfrm>
            <a:off x="4440552"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Plants</a:t>
            </a:r>
            <a:endParaRPr>
              <a:solidFill>
                <a:schemeClr val="dk1"/>
              </a:solidFill>
              <a:latin typeface="Dosis"/>
              <a:ea typeface="Dosis"/>
              <a:cs typeface="Dosis"/>
              <a:sym typeface="Dosis"/>
            </a:endParaRPr>
          </a:p>
        </p:txBody>
      </p:sp>
      <p:sp>
        <p:nvSpPr>
          <p:cNvPr id="1978" name="Google Shape;1978;p30">
            <a:hlinkClick r:id="" action="ppaction://noaction"/>
          </p:cNvPr>
          <p:cNvSpPr/>
          <p:nvPr/>
        </p:nvSpPr>
        <p:spPr>
          <a:xfrm>
            <a:off x="51582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0">
            <a:hlinkClick r:id="" action="ppaction://noaction"/>
          </p:cNvPr>
          <p:cNvSpPr txBox="1"/>
          <p:nvPr/>
        </p:nvSpPr>
        <p:spPr>
          <a:xfrm>
            <a:off x="5529251" y="4666380"/>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score</a:t>
            </a:r>
            <a:endParaRPr>
              <a:solidFill>
                <a:schemeClr val="dk1"/>
              </a:solidFill>
              <a:latin typeface="Dosis"/>
              <a:ea typeface="Dosis"/>
              <a:cs typeface="Dosis"/>
              <a:sym typeface="Dosis"/>
            </a:endParaRPr>
          </a:p>
        </p:txBody>
      </p:sp>
      <p:sp>
        <p:nvSpPr>
          <p:cNvPr id="1980" name="Google Shape;1980;p30">
            <a:hlinkClick r:id="" action="ppaction://noaction"/>
          </p:cNvPr>
          <p:cNvSpPr/>
          <p:nvPr/>
        </p:nvSpPr>
        <p:spPr>
          <a:xfrm>
            <a:off x="6246979" y="4589280"/>
            <a:ext cx="9891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0">
            <a:hlinkClick r:id="" action="ppaction://noaction"/>
          </p:cNvPr>
          <p:cNvSpPr txBox="1"/>
          <p:nvPr/>
        </p:nvSpPr>
        <p:spPr>
          <a:xfrm>
            <a:off x="6617950" y="4666375"/>
            <a:ext cx="606600" cy="19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osis"/>
                <a:ea typeface="Dosis"/>
                <a:cs typeface="Dosis"/>
                <a:sym typeface="Dosis"/>
              </a:rPr>
              <a:t>level</a:t>
            </a:r>
            <a:endParaRPr>
              <a:solidFill>
                <a:schemeClr val="dk1"/>
              </a:solidFill>
              <a:latin typeface="Dosis"/>
              <a:ea typeface="Dosis"/>
              <a:cs typeface="Dosis"/>
              <a:sym typeface="Dosis"/>
            </a:endParaRPr>
          </a:p>
        </p:txBody>
      </p:sp>
      <p:sp>
        <p:nvSpPr>
          <p:cNvPr id="1982" name="Google Shape;1982;p30">
            <a:hlinkClick r:id="" action="ppaction://hlinkshowjump?jump=previousslide"/>
          </p:cNvPr>
          <p:cNvSpPr/>
          <p:nvPr/>
        </p:nvSpPr>
        <p:spPr>
          <a:xfrm>
            <a:off x="1375194" y="4589280"/>
            <a:ext cx="4176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0">
            <a:hlinkClick r:id="" action="ppaction://hlinkshowjump?jump=previousslide"/>
          </p:cNvPr>
          <p:cNvSpPr/>
          <p:nvPr/>
        </p:nvSpPr>
        <p:spPr>
          <a:xfrm>
            <a:off x="1454268" y="4701855"/>
            <a:ext cx="243900" cy="122100"/>
          </a:xfrm>
          <a:prstGeom prst="leftArrow">
            <a:avLst>
              <a:gd name="adj1" fmla="val 50000"/>
              <a:gd name="adj2" fmla="val 7870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0">
            <a:hlinkClick r:id="" action="ppaction://hlinkshowjump?jump=nextslide"/>
          </p:cNvPr>
          <p:cNvSpPr/>
          <p:nvPr/>
        </p:nvSpPr>
        <p:spPr>
          <a:xfrm>
            <a:off x="7335669" y="4589280"/>
            <a:ext cx="417600" cy="347400"/>
          </a:xfrm>
          <a:prstGeom prst="roundRect">
            <a:avLst>
              <a:gd name="adj" fmla="val 1978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0">
            <a:hlinkClick r:id="" action="ppaction://hlinkshowjump?jump=nextslide"/>
          </p:cNvPr>
          <p:cNvSpPr/>
          <p:nvPr/>
        </p:nvSpPr>
        <p:spPr>
          <a:xfrm>
            <a:off x="7416418" y="4701843"/>
            <a:ext cx="243900" cy="122100"/>
          </a:xfrm>
          <a:prstGeom prst="rightArrow">
            <a:avLst>
              <a:gd name="adj1" fmla="val 50000"/>
              <a:gd name="adj2" fmla="val 7741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6" name="Google Shape;1986;p30"/>
          <p:cNvGrpSpPr/>
          <p:nvPr/>
        </p:nvGrpSpPr>
        <p:grpSpPr>
          <a:xfrm>
            <a:off x="1992121" y="4623314"/>
            <a:ext cx="159899" cy="279351"/>
            <a:chOff x="2000128" y="4623314"/>
            <a:chExt cx="159899" cy="279351"/>
          </a:xfrm>
        </p:grpSpPr>
        <p:sp>
          <p:nvSpPr>
            <p:cNvPr id="1987" name="Google Shape;1987;p30"/>
            <p:cNvSpPr/>
            <p:nvPr/>
          </p:nvSpPr>
          <p:spPr>
            <a:xfrm>
              <a:off x="2000128" y="4623314"/>
              <a:ext cx="159899" cy="279351"/>
            </a:xfrm>
            <a:custGeom>
              <a:avLst/>
              <a:gdLst/>
              <a:ahLst/>
              <a:cxnLst/>
              <a:rect l="l" t="t" r="r" b="b"/>
              <a:pathLst>
                <a:path w="24154" h="42214" extrusionOk="0">
                  <a:moveTo>
                    <a:pt x="4353" y="1"/>
                  </a:moveTo>
                  <a:lnTo>
                    <a:pt x="0" y="2527"/>
                  </a:lnTo>
                  <a:lnTo>
                    <a:pt x="0" y="29358"/>
                  </a:lnTo>
                  <a:lnTo>
                    <a:pt x="8001" y="42213"/>
                  </a:lnTo>
                  <a:lnTo>
                    <a:pt x="20909" y="41429"/>
                  </a:lnTo>
                  <a:lnTo>
                    <a:pt x="24154" y="38269"/>
                  </a:lnTo>
                  <a:lnTo>
                    <a:pt x="24154" y="11431"/>
                  </a:lnTo>
                  <a:lnTo>
                    <a:pt x="11932" y="7065"/>
                  </a:lnTo>
                  <a:lnTo>
                    <a:pt x="4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0"/>
            <p:cNvSpPr/>
            <p:nvPr/>
          </p:nvSpPr>
          <p:spPr>
            <a:xfrm>
              <a:off x="2053088" y="4689396"/>
              <a:ext cx="85458" cy="213269"/>
            </a:xfrm>
            <a:custGeom>
              <a:avLst/>
              <a:gdLst/>
              <a:ahLst/>
              <a:cxnLst/>
              <a:rect l="l" t="t" r="r" b="b"/>
              <a:pathLst>
                <a:path w="12909" h="32228" extrusionOk="0">
                  <a:moveTo>
                    <a:pt x="1" y="1"/>
                  </a:moveTo>
                  <a:lnTo>
                    <a:pt x="1" y="32227"/>
                  </a:lnTo>
                  <a:lnTo>
                    <a:pt x="12909" y="31443"/>
                  </a:lnTo>
                  <a:lnTo>
                    <a:pt x="12909" y="461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0"/>
            <p:cNvSpPr/>
            <p:nvPr/>
          </p:nvSpPr>
          <p:spPr>
            <a:xfrm>
              <a:off x="2000128" y="4623314"/>
              <a:ext cx="159899" cy="96602"/>
            </a:xfrm>
            <a:custGeom>
              <a:avLst/>
              <a:gdLst/>
              <a:ahLst/>
              <a:cxnLst/>
              <a:rect l="l" t="t" r="r" b="b"/>
              <a:pathLst>
                <a:path w="24154" h="14598" extrusionOk="0">
                  <a:moveTo>
                    <a:pt x="4353" y="1"/>
                  </a:moveTo>
                  <a:lnTo>
                    <a:pt x="0" y="2527"/>
                  </a:lnTo>
                  <a:lnTo>
                    <a:pt x="8001" y="9987"/>
                  </a:lnTo>
                  <a:lnTo>
                    <a:pt x="20909" y="14597"/>
                  </a:lnTo>
                  <a:lnTo>
                    <a:pt x="24154" y="11431"/>
                  </a:lnTo>
                  <a:lnTo>
                    <a:pt x="11932" y="7065"/>
                  </a:lnTo>
                  <a:lnTo>
                    <a:pt x="4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0"/>
            <p:cNvSpPr/>
            <p:nvPr/>
          </p:nvSpPr>
          <p:spPr>
            <a:xfrm>
              <a:off x="2008205" y="4658975"/>
              <a:ext cx="121914" cy="229680"/>
            </a:xfrm>
            <a:custGeom>
              <a:avLst/>
              <a:gdLst/>
              <a:ahLst/>
              <a:cxnLst/>
              <a:rect l="l" t="t" r="r" b="b"/>
              <a:pathLst>
                <a:path w="18416" h="34708" extrusionOk="0">
                  <a:moveTo>
                    <a:pt x="0" y="0"/>
                  </a:moveTo>
                  <a:lnTo>
                    <a:pt x="0" y="23448"/>
                  </a:lnTo>
                  <a:lnTo>
                    <a:pt x="6754" y="34707"/>
                  </a:lnTo>
                  <a:lnTo>
                    <a:pt x="18416" y="33856"/>
                  </a:lnTo>
                  <a:lnTo>
                    <a:pt x="18416" y="10567"/>
                  </a:lnTo>
                  <a:lnTo>
                    <a:pt x="6754" y="629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0"/>
            <p:cNvSpPr/>
            <p:nvPr/>
          </p:nvSpPr>
          <p:spPr>
            <a:xfrm>
              <a:off x="2008205" y="4658975"/>
              <a:ext cx="44718" cy="229680"/>
            </a:xfrm>
            <a:custGeom>
              <a:avLst/>
              <a:gdLst/>
              <a:ahLst/>
              <a:cxnLst/>
              <a:rect l="l" t="t" r="r" b="b"/>
              <a:pathLst>
                <a:path w="6755" h="34708" extrusionOk="0">
                  <a:moveTo>
                    <a:pt x="0" y="0"/>
                  </a:moveTo>
                  <a:lnTo>
                    <a:pt x="0" y="23448"/>
                  </a:lnTo>
                  <a:lnTo>
                    <a:pt x="6754" y="34707"/>
                  </a:lnTo>
                  <a:lnTo>
                    <a:pt x="6754" y="629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30"/>
          <p:cNvGrpSpPr/>
          <p:nvPr/>
        </p:nvGrpSpPr>
        <p:grpSpPr>
          <a:xfrm>
            <a:off x="5246843" y="4644827"/>
            <a:ext cx="206281" cy="241552"/>
            <a:chOff x="5254850" y="4644827"/>
            <a:chExt cx="206281" cy="241552"/>
          </a:xfrm>
        </p:grpSpPr>
        <p:sp>
          <p:nvSpPr>
            <p:cNvPr id="1993" name="Google Shape;1993;p30"/>
            <p:cNvSpPr/>
            <p:nvPr/>
          </p:nvSpPr>
          <p:spPr>
            <a:xfrm>
              <a:off x="5254850" y="4644827"/>
              <a:ext cx="206281" cy="241552"/>
            </a:xfrm>
            <a:custGeom>
              <a:avLst/>
              <a:gdLst/>
              <a:ahLst/>
              <a:cxnLst/>
              <a:rect l="l" t="t" r="r" b="b"/>
              <a:pathLst>
                <a:path w="13384" h="15675" extrusionOk="0">
                  <a:moveTo>
                    <a:pt x="5281" y="0"/>
                  </a:moveTo>
                  <a:cubicBezTo>
                    <a:pt x="5199" y="0"/>
                    <a:pt x="5119" y="3"/>
                    <a:pt x="5040" y="9"/>
                  </a:cubicBezTo>
                  <a:cubicBezTo>
                    <a:pt x="4928" y="16"/>
                    <a:pt x="4809" y="29"/>
                    <a:pt x="4703" y="49"/>
                  </a:cubicBezTo>
                  <a:cubicBezTo>
                    <a:pt x="4697" y="49"/>
                    <a:pt x="4690" y="55"/>
                    <a:pt x="4684" y="55"/>
                  </a:cubicBezTo>
                  <a:cubicBezTo>
                    <a:pt x="4360" y="115"/>
                    <a:pt x="4064" y="220"/>
                    <a:pt x="3793" y="379"/>
                  </a:cubicBezTo>
                  <a:lnTo>
                    <a:pt x="1696" y="1599"/>
                  </a:lnTo>
                  <a:cubicBezTo>
                    <a:pt x="1689" y="1605"/>
                    <a:pt x="1682" y="1605"/>
                    <a:pt x="1676" y="1612"/>
                  </a:cubicBezTo>
                  <a:cubicBezTo>
                    <a:pt x="1663" y="1619"/>
                    <a:pt x="1649" y="1625"/>
                    <a:pt x="1643" y="1632"/>
                  </a:cubicBezTo>
                  <a:cubicBezTo>
                    <a:pt x="1610" y="1645"/>
                    <a:pt x="1584" y="1665"/>
                    <a:pt x="1557" y="1685"/>
                  </a:cubicBezTo>
                  <a:cubicBezTo>
                    <a:pt x="1531" y="1698"/>
                    <a:pt x="1504" y="1718"/>
                    <a:pt x="1471" y="1737"/>
                  </a:cubicBezTo>
                  <a:cubicBezTo>
                    <a:pt x="1445" y="1757"/>
                    <a:pt x="1419" y="1777"/>
                    <a:pt x="1399" y="1790"/>
                  </a:cubicBezTo>
                  <a:cubicBezTo>
                    <a:pt x="1366" y="1816"/>
                    <a:pt x="1333" y="1843"/>
                    <a:pt x="1300" y="1869"/>
                  </a:cubicBezTo>
                  <a:cubicBezTo>
                    <a:pt x="1267" y="1889"/>
                    <a:pt x="1241" y="1915"/>
                    <a:pt x="1214" y="1942"/>
                  </a:cubicBezTo>
                  <a:cubicBezTo>
                    <a:pt x="1188" y="1962"/>
                    <a:pt x="1161" y="1988"/>
                    <a:pt x="1135" y="2014"/>
                  </a:cubicBezTo>
                  <a:cubicBezTo>
                    <a:pt x="1109" y="2041"/>
                    <a:pt x="1082" y="2067"/>
                    <a:pt x="1049" y="2093"/>
                  </a:cubicBezTo>
                  <a:cubicBezTo>
                    <a:pt x="970" y="2179"/>
                    <a:pt x="891" y="2272"/>
                    <a:pt x="818" y="2370"/>
                  </a:cubicBezTo>
                  <a:cubicBezTo>
                    <a:pt x="779" y="2430"/>
                    <a:pt x="733" y="2489"/>
                    <a:pt x="693" y="2549"/>
                  </a:cubicBezTo>
                  <a:cubicBezTo>
                    <a:pt x="673" y="2582"/>
                    <a:pt x="654" y="2615"/>
                    <a:pt x="634" y="2648"/>
                  </a:cubicBezTo>
                  <a:cubicBezTo>
                    <a:pt x="614" y="2687"/>
                    <a:pt x="588" y="2720"/>
                    <a:pt x="568" y="2753"/>
                  </a:cubicBezTo>
                  <a:cubicBezTo>
                    <a:pt x="561" y="2773"/>
                    <a:pt x="555" y="2786"/>
                    <a:pt x="548" y="2799"/>
                  </a:cubicBezTo>
                  <a:cubicBezTo>
                    <a:pt x="535" y="2819"/>
                    <a:pt x="522" y="2845"/>
                    <a:pt x="508" y="2872"/>
                  </a:cubicBezTo>
                  <a:cubicBezTo>
                    <a:pt x="495" y="2892"/>
                    <a:pt x="489" y="2918"/>
                    <a:pt x="475" y="2938"/>
                  </a:cubicBezTo>
                  <a:cubicBezTo>
                    <a:pt x="462" y="2964"/>
                    <a:pt x="449" y="2990"/>
                    <a:pt x="442" y="3017"/>
                  </a:cubicBezTo>
                  <a:cubicBezTo>
                    <a:pt x="429" y="3043"/>
                    <a:pt x="416" y="3070"/>
                    <a:pt x="403" y="3103"/>
                  </a:cubicBezTo>
                  <a:cubicBezTo>
                    <a:pt x="390" y="3136"/>
                    <a:pt x="370" y="3169"/>
                    <a:pt x="357" y="3208"/>
                  </a:cubicBezTo>
                  <a:cubicBezTo>
                    <a:pt x="344" y="3241"/>
                    <a:pt x="337" y="3274"/>
                    <a:pt x="324" y="3307"/>
                  </a:cubicBezTo>
                  <a:cubicBezTo>
                    <a:pt x="317" y="3320"/>
                    <a:pt x="311" y="3340"/>
                    <a:pt x="304" y="3360"/>
                  </a:cubicBezTo>
                  <a:cubicBezTo>
                    <a:pt x="278" y="3426"/>
                    <a:pt x="258" y="3492"/>
                    <a:pt x="238" y="3564"/>
                  </a:cubicBezTo>
                  <a:cubicBezTo>
                    <a:pt x="231" y="3584"/>
                    <a:pt x="225" y="3610"/>
                    <a:pt x="218" y="3630"/>
                  </a:cubicBezTo>
                  <a:cubicBezTo>
                    <a:pt x="212" y="3657"/>
                    <a:pt x="205" y="3676"/>
                    <a:pt x="198" y="3703"/>
                  </a:cubicBezTo>
                  <a:cubicBezTo>
                    <a:pt x="192" y="3716"/>
                    <a:pt x="192" y="3729"/>
                    <a:pt x="185" y="3749"/>
                  </a:cubicBezTo>
                  <a:cubicBezTo>
                    <a:pt x="179" y="3782"/>
                    <a:pt x="165" y="3822"/>
                    <a:pt x="159" y="3861"/>
                  </a:cubicBezTo>
                  <a:cubicBezTo>
                    <a:pt x="152" y="3907"/>
                    <a:pt x="139" y="3947"/>
                    <a:pt x="132" y="3993"/>
                  </a:cubicBezTo>
                  <a:cubicBezTo>
                    <a:pt x="126" y="4033"/>
                    <a:pt x="113" y="4079"/>
                    <a:pt x="106" y="4118"/>
                  </a:cubicBezTo>
                  <a:cubicBezTo>
                    <a:pt x="99" y="4158"/>
                    <a:pt x="93" y="4191"/>
                    <a:pt x="93" y="4224"/>
                  </a:cubicBezTo>
                  <a:cubicBezTo>
                    <a:pt x="86" y="4244"/>
                    <a:pt x="86" y="4263"/>
                    <a:pt x="80" y="4283"/>
                  </a:cubicBezTo>
                  <a:lnTo>
                    <a:pt x="73" y="4356"/>
                  </a:lnTo>
                  <a:cubicBezTo>
                    <a:pt x="66" y="4395"/>
                    <a:pt x="60" y="4435"/>
                    <a:pt x="53" y="4475"/>
                  </a:cubicBezTo>
                  <a:cubicBezTo>
                    <a:pt x="53" y="4521"/>
                    <a:pt x="47" y="4567"/>
                    <a:pt x="40" y="4613"/>
                  </a:cubicBezTo>
                  <a:cubicBezTo>
                    <a:pt x="40" y="4646"/>
                    <a:pt x="34" y="4686"/>
                    <a:pt x="34" y="4719"/>
                  </a:cubicBezTo>
                  <a:cubicBezTo>
                    <a:pt x="34" y="4752"/>
                    <a:pt x="27" y="4778"/>
                    <a:pt x="27" y="4804"/>
                  </a:cubicBezTo>
                  <a:cubicBezTo>
                    <a:pt x="27" y="4850"/>
                    <a:pt x="20" y="4890"/>
                    <a:pt x="20" y="4936"/>
                  </a:cubicBezTo>
                  <a:cubicBezTo>
                    <a:pt x="20" y="4976"/>
                    <a:pt x="20" y="5015"/>
                    <a:pt x="20" y="5055"/>
                  </a:cubicBezTo>
                  <a:cubicBezTo>
                    <a:pt x="14" y="5114"/>
                    <a:pt x="14" y="5167"/>
                    <a:pt x="14" y="5220"/>
                  </a:cubicBezTo>
                  <a:cubicBezTo>
                    <a:pt x="1" y="8782"/>
                    <a:pt x="2507" y="13115"/>
                    <a:pt x="5607" y="14902"/>
                  </a:cubicBezTo>
                  <a:cubicBezTo>
                    <a:pt x="5660" y="14935"/>
                    <a:pt x="5712" y="14968"/>
                    <a:pt x="5765" y="14995"/>
                  </a:cubicBezTo>
                  <a:cubicBezTo>
                    <a:pt x="5818" y="15021"/>
                    <a:pt x="5871" y="15047"/>
                    <a:pt x="5924" y="15074"/>
                  </a:cubicBezTo>
                  <a:cubicBezTo>
                    <a:pt x="5943" y="15087"/>
                    <a:pt x="5963" y="15100"/>
                    <a:pt x="5983" y="15107"/>
                  </a:cubicBezTo>
                  <a:cubicBezTo>
                    <a:pt x="6082" y="15160"/>
                    <a:pt x="6181" y="15206"/>
                    <a:pt x="6280" y="15245"/>
                  </a:cubicBezTo>
                  <a:cubicBezTo>
                    <a:pt x="6332" y="15272"/>
                    <a:pt x="6385" y="15292"/>
                    <a:pt x="6438" y="15311"/>
                  </a:cubicBezTo>
                  <a:cubicBezTo>
                    <a:pt x="6438" y="15318"/>
                    <a:pt x="6445" y="15318"/>
                    <a:pt x="6451" y="15318"/>
                  </a:cubicBezTo>
                  <a:cubicBezTo>
                    <a:pt x="6497" y="15338"/>
                    <a:pt x="6544" y="15357"/>
                    <a:pt x="6590" y="15377"/>
                  </a:cubicBezTo>
                  <a:lnTo>
                    <a:pt x="6596" y="15377"/>
                  </a:lnTo>
                  <a:cubicBezTo>
                    <a:pt x="6656" y="15397"/>
                    <a:pt x="6708" y="15417"/>
                    <a:pt x="6761" y="15437"/>
                  </a:cubicBezTo>
                  <a:cubicBezTo>
                    <a:pt x="6860" y="15470"/>
                    <a:pt x="6959" y="15496"/>
                    <a:pt x="7051" y="15522"/>
                  </a:cubicBezTo>
                  <a:cubicBezTo>
                    <a:pt x="7071" y="15529"/>
                    <a:pt x="7091" y="15536"/>
                    <a:pt x="7111" y="15536"/>
                  </a:cubicBezTo>
                  <a:cubicBezTo>
                    <a:pt x="7197" y="15562"/>
                    <a:pt x="7289" y="15582"/>
                    <a:pt x="7375" y="15595"/>
                  </a:cubicBezTo>
                  <a:cubicBezTo>
                    <a:pt x="7394" y="15602"/>
                    <a:pt x="7421" y="15608"/>
                    <a:pt x="7441" y="15608"/>
                  </a:cubicBezTo>
                  <a:cubicBezTo>
                    <a:pt x="7474" y="15615"/>
                    <a:pt x="7507" y="15621"/>
                    <a:pt x="7533" y="15628"/>
                  </a:cubicBezTo>
                  <a:cubicBezTo>
                    <a:pt x="7573" y="15635"/>
                    <a:pt x="7612" y="15641"/>
                    <a:pt x="7645" y="15641"/>
                  </a:cubicBezTo>
                  <a:lnTo>
                    <a:pt x="7658" y="15641"/>
                  </a:lnTo>
                  <a:cubicBezTo>
                    <a:pt x="7678" y="15648"/>
                    <a:pt x="7704" y="15648"/>
                    <a:pt x="7731" y="15654"/>
                  </a:cubicBezTo>
                  <a:cubicBezTo>
                    <a:pt x="7751" y="15654"/>
                    <a:pt x="7770" y="15654"/>
                    <a:pt x="7790" y="15661"/>
                  </a:cubicBezTo>
                  <a:lnTo>
                    <a:pt x="7797" y="15661"/>
                  </a:lnTo>
                  <a:cubicBezTo>
                    <a:pt x="7823" y="15661"/>
                    <a:pt x="7850" y="15661"/>
                    <a:pt x="7876" y="15667"/>
                  </a:cubicBezTo>
                  <a:lnTo>
                    <a:pt x="7889" y="15667"/>
                  </a:lnTo>
                  <a:cubicBezTo>
                    <a:pt x="7948" y="15667"/>
                    <a:pt x="8001" y="15674"/>
                    <a:pt x="8061" y="15674"/>
                  </a:cubicBezTo>
                  <a:lnTo>
                    <a:pt x="8245" y="15674"/>
                  </a:lnTo>
                  <a:cubicBezTo>
                    <a:pt x="8278" y="15667"/>
                    <a:pt x="8318" y="15667"/>
                    <a:pt x="8351" y="15667"/>
                  </a:cubicBezTo>
                  <a:cubicBezTo>
                    <a:pt x="8377" y="15667"/>
                    <a:pt x="8404" y="15661"/>
                    <a:pt x="8430" y="15661"/>
                  </a:cubicBezTo>
                  <a:cubicBezTo>
                    <a:pt x="8456" y="15661"/>
                    <a:pt x="8483" y="15654"/>
                    <a:pt x="8509" y="15654"/>
                  </a:cubicBezTo>
                  <a:cubicBezTo>
                    <a:pt x="8555" y="15648"/>
                    <a:pt x="8608" y="15641"/>
                    <a:pt x="8661" y="15628"/>
                  </a:cubicBezTo>
                  <a:cubicBezTo>
                    <a:pt x="8681" y="15628"/>
                    <a:pt x="8707" y="15621"/>
                    <a:pt x="8733" y="15615"/>
                  </a:cubicBezTo>
                  <a:cubicBezTo>
                    <a:pt x="8766" y="15608"/>
                    <a:pt x="8799" y="15602"/>
                    <a:pt x="8832" y="15595"/>
                  </a:cubicBezTo>
                  <a:cubicBezTo>
                    <a:pt x="8892" y="15582"/>
                    <a:pt x="8951" y="15562"/>
                    <a:pt x="9017" y="15549"/>
                  </a:cubicBezTo>
                  <a:cubicBezTo>
                    <a:pt x="9083" y="15529"/>
                    <a:pt x="9149" y="15503"/>
                    <a:pt x="9215" y="15476"/>
                  </a:cubicBezTo>
                  <a:lnTo>
                    <a:pt x="9294" y="15443"/>
                  </a:lnTo>
                  <a:cubicBezTo>
                    <a:pt x="9353" y="15423"/>
                    <a:pt x="9406" y="15397"/>
                    <a:pt x="9466" y="15364"/>
                  </a:cubicBezTo>
                  <a:cubicBezTo>
                    <a:pt x="9492" y="15351"/>
                    <a:pt x="9525" y="15338"/>
                    <a:pt x="9551" y="15318"/>
                  </a:cubicBezTo>
                  <a:cubicBezTo>
                    <a:pt x="9571" y="15311"/>
                    <a:pt x="9591" y="15298"/>
                    <a:pt x="9611" y="15285"/>
                  </a:cubicBezTo>
                  <a:cubicBezTo>
                    <a:pt x="9624" y="15278"/>
                    <a:pt x="9644" y="15272"/>
                    <a:pt x="9657" y="15259"/>
                  </a:cubicBezTo>
                  <a:lnTo>
                    <a:pt x="11741" y="14052"/>
                  </a:lnTo>
                  <a:cubicBezTo>
                    <a:pt x="12744" y="13465"/>
                    <a:pt x="13370" y="12225"/>
                    <a:pt x="13377" y="10450"/>
                  </a:cubicBezTo>
                  <a:cubicBezTo>
                    <a:pt x="13383" y="7337"/>
                    <a:pt x="11464" y="3624"/>
                    <a:pt x="8905" y="1546"/>
                  </a:cubicBezTo>
                  <a:cubicBezTo>
                    <a:pt x="8786" y="1447"/>
                    <a:pt x="8661" y="1355"/>
                    <a:pt x="8542" y="1262"/>
                  </a:cubicBezTo>
                  <a:cubicBezTo>
                    <a:pt x="8410" y="1170"/>
                    <a:pt x="8278" y="1078"/>
                    <a:pt x="8146" y="992"/>
                  </a:cubicBezTo>
                  <a:cubicBezTo>
                    <a:pt x="8127" y="979"/>
                    <a:pt x="8113" y="972"/>
                    <a:pt x="8100" y="966"/>
                  </a:cubicBezTo>
                  <a:cubicBezTo>
                    <a:pt x="7995" y="893"/>
                    <a:pt x="7889" y="834"/>
                    <a:pt x="7784" y="768"/>
                  </a:cubicBezTo>
                  <a:cubicBezTo>
                    <a:pt x="7315" y="504"/>
                    <a:pt x="6860" y="306"/>
                    <a:pt x="6425" y="181"/>
                  </a:cubicBezTo>
                  <a:cubicBezTo>
                    <a:pt x="6385" y="168"/>
                    <a:pt x="6346" y="154"/>
                    <a:pt x="6306" y="141"/>
                  </a:cubicBezTo>
                  <a:lnTo>
                    <a:pt x="6135" y="207"/>
                  </a:lnTo>
                  <a:lnTo>
                    <a:pt x="6022" y="148"/>
                  </a:lnTo>
                  <a:lnTo>
                    <a:pt x="6022" y="141"/>
                  </a:lnTo>
                  <a:lnTo>
                    <a:pt x="5864" y="49"/>
                  </a:lnTo>
                  <a:cubicBezTo>
                    <a:pt x="5666" y="16"/>
                    <a:pt x="5470" y="0"/>
                    <a:pt x="5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0"/>
            <p:cNvSpPr/>
            <p:nvPr/>
          </p:nvSpPr>
          <p:spPr>
            <a:xfrm>
              <a:off x="5254958" y="4664012"/>
              <a:ext cx="173129" cy="222320"/>
            </a:xfrm>
            <a:custGeom>
              <a:avLst/>
              <a:gdLst/>
              <a:ahLst/>
              <a:cxnLst/>
              <a:rect l="l" t="t" r="r" b="b"/>
              <a:pathLst>
                <a:path w="11233" h="14427" extrusionOk="0">
                  <a:moveTo>
                    <a:pt x="3120" y="1"/>
                  </a:moveTo>
                  <a:cubicBezTo>
                    <a:pt x="1283" y="1"/>
                    <a:pt x="16" y="1457"/>
                    <a:pt x="7" y="3975"/>
                  </a:cubicBezTo>
                  <a:cubicBezTo>
                    <a:pt x="0" y="7537"/>
                    <a:pt x="2500" y="11870"/>
                    <a:pt x="5600" y="13657"/>
                  </a:cubicBezTo>
                  <a:cubicBezTo>
                    <a:pt x="6504" y="14179"/>
                    <a:pt x="7358" y="14427"/>
                    <a:pt x="8116" y="14427"/>
                  </a:cubicBezTo>
                  <a:cubicBezTo>
                    <a:pt x="9951" y="14427"/>
                    <a:pt x="11217" y="12973"/>
                    <a:pt x="11226" y="10452"/>
                  </a:cubicBezTo>
                  <a:cubicBezTo>
                    <a:pt x="11233" y="6897"/>
                    <a:pt x="8733" y="2557"/>
                    <a:pt x="5633" y="769"/>
                  </a:cubicBezTo>
                  <a:cubicBezTo>
                    <a:pt x="4731" y="248"/>
                    <a:pt x="3877" y="1"/>
                    <a:pt x="3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0"/>
            <p:cNvSpPr/>
            <p:nvPr/>
          </p:nvSpPr>
          <p:spPr>
            <a:xfrm>
              <a:off x="5270508" y="4703305"/>
              <a:ext cx="124040" cy="150741"/>
            </a:xfrm>
            <a:custGeom>
              <a:avLst/>
              <a:gdLst/>
              <a:ahLst/>
              <a:cxnLst/>
              <a:rect l="l" t="t" r="r" b="b"/>
              <a:pathLst>
                <a:path w="8048" h="9782" extrusionOk="0">
                  <a:moveTo>
                    <a:pt x="4354" y="0"/>
                  </a:moveTo>
                  <a:lnTo>
                    <a:pt x="3714" y="370"/>
                  </a:lnTo>
                  <a:lnTo>
                    <a:pt x="3041" y="2335"/>
                  </a:lnTo>
                  <a:lnTo>
                    <a:pt x="640" y="950"/>
                  </a:lnTo>
                  <a:lnTo>
                    <a:pt x="0" y="1326"/>
                  </a:lnTo>
                  <a:lnTo>
                    <a:pt x="2282" y="4558"/>
                  </a:lnTo>
                  <a:lnTo>
                    <a:pt x="1399" y="7143"/>
                  </a:lnTo>
                  <a:lnTo>
                    <a:pt x="3694" y="6550"/>
                  </a:lnTo>
                  <a:lnTo>
                    <a:pt x="5976" y="9782"/>
                  </a:lnTo>
                  <a:lnTo>
                    <a:pt x="6616" y="9412"/>
                  </a:lnTo>
                  <a:lnTo>
                    <a:pt x="5798" y="6009"/>
                  </a:lnTo>
                  <a:lnTo>
                    <a:pt x="7401" y="5600"/>
                  </a:lnTo>
                  <a:lnTo>
                    <a:pt x="8047" y="5224"/>
                  </a:lnTo>
                  <a:lnTo>
                    <a:pt x="5218" y="3595"/>
                  </a:lnTo>
                  <a:lnTo>
                    <a:pt x="43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30"/>
          <p:cNvGrpSpPr/>
          <p:nvPr/>
        </p:nvGrpSpPr>
        <p:grpSpPr>
          <a:xfrm>
            <a:off x="4126327" y="4607105"/>
            <a:ext cx="202168" cy="279358"/>
            <a:chOff x="4134334" y="4607105"/>
            <a:chExt cx="202168" cy="279358"/>
          </a:xfrm>
        </p:grpSpPr>
        <p:sp>
          <p:nvSpPr>
            <p:cNvPr id="1997" name="Google Shape;1997;p30"/>
            <p:cNvSpPr/>
            <p:nvPr/>
          </p:nvSpPr>
          <p:spPr>
            <a:xfrm>
              <a:off x="4134334" y="4684331"/>
              <a:ext cx="202168" cy="202132"/>
            </a:xfrm>
            <a:custGeom>
              <a:avLst/>
              <a:gdLst/>
              <a:ahLst/>
              <a:cxnLst/>
              <a:rect l="l" t="t" r="r" b="b"/>
              <a:pathLst>
                <a:path w="30539" h="30545" extrusionOk="0">
                  <a:moveTo>
                    <a:pt x="15270" y="0"/>
                  </a:moveTo>
                  <a:cubicBezTo>
                    <a:pt x="6840" y="0"/>
                    <a:pt x="0" y="6840"/>
                    <a:pt x="0" y="15269"/>
                  </a:cubicBezTo>
                  <a:cubicBezTo>
                    <a:pt x="0" y="23705"/>
                    <a:pt x="6840" y="30545"/>
                    <a:pt x="15270" y="30545"/>
                  </a:cubicBezTo>
                  <a:cubicBezTo>
                    <a:pt x="23706" y="30545"/>
                    <a:pt x="30539" y="23705"/>
                    <a:pt x="30539" y="15269"/>
                  </a:cubicBezTo>
                  <a:cubicBezTo>
                    <a:pt x="30539" y="6840"/>
                    <a:pt x="23706" y="0"/>
                    <a:pt x="15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0"/>
            <p:cNvSpPr/>
            <p:nvPr/>
          </p:nvSpPr>
          <p:spPr>
            <a:xfrm>
              <a:off x="4148832" y="4723368"/>
              <a:ext cx="173219" cy="148609"/>
            </a:xfrm>
            <a:custGeom>
              <a:avLst/>
              <a:gdLst/>
              <a:ahLst/>
              <a:cxnLst/>
              <a:rect l="l" t="t" r="r" b="b"/>
              <a:pathLst>
                <a:path w="26166" h="22457" extrusionOk="0">
                  <a:moveTo>
                    <a:pt x="13044" y="1"/>
                  </a:moveTo>
                  <a:cubicBezTo>
                    <a:pt x="9749" y="1"/>
                    <a:pt x="6457" y="730"/>
                    <a:pt x="3951" y="2187"/>
                  </a:cubicBezTo>
                  <a:cubicBezTo>
                    <a:pt x="1781" y="3441"/>
                    <a:pt x="561" y="5043"/>
                    <a:pt x="277" y="6686"/>
                  </a:cubicBezTo>
                  <a:cubicBezTo>
                    <a:pt x="92" y="7550"/>
                    <a:pt x="0" y="8453"/>
                    <a:pt x="0" y="9370"/>
                  </a:cubicBezTo>
                  <a:cubicBezTo>
                    <a:pt x="0" y="16599"/>
                    <a:pt x="5857" y="22456"/>
                    <a:pt x="13080" y="22456"/>
                  </a:cubicBezTo>
                  <a:cubicBezTo>
                    <a:pt x="20309" y="22456"/>
                    <a:pt x="26166" y="16599"/>
                    <a:pt x="26166" y="9370"/>
                  </a:cubicBezTo>
                  <a:cubicBezTo>
                    <a:pt x="26166" y="8447"/>
                    <a:pt x="26067" y="7550"/>
                    <a:pt x="25889" y="6679"/>
                  </a:cubicBezTo>
                  <a:cubicBezTo>
                    <a:pt x="25585" y="5037"/>
                    <a:pt x="24339" y="3441"/>
                    <a:pt x="22162" y="2187"/>
                  </a:cubicBezTo>
                  <a:cubicBezTo>
                    <a:pt x="19639" y="730"/>
                    <a:pt x="16340" y="1"/>
                    <a:pt x="130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0"/>
            <p:cNvSpPr/>
            <p:nvPr/>
          </p:nvSpPr>
          <p:spPr>
            <a:xfrm>
              <a:off x="4148176" y="4767566"/>
              <a:ext cx="174702" cy="104411"/>
            </a:xfrm>
            <a:custGeom>
              <a:avLst/>
              <a:gdLst/>
              <a:ahLst/>
              <a:cxnLst/>
              <a:rect l="l" t="t" r="r" b="b"/>
              <a:pathLst>
                <a:path w="26390" h="15778" extrusionOk="0">
                  <a:moveTo>
                    <a:pt x="25988" y="0"/>
                  </a:moveTo>
                  <a:cubicBezTo>
                    <a:pt x="26390" y="2157"/>
                    <a:pt x="25170" y="4400"/>
                    <a:pt x="22320" y="6055"/>
                  </a:cubicBezTo>
                  <a:cubicBezTo>
                    <a:pt x="19814" y="7509"/>
                    <a:pt x="16523" y="8237"/>
                    <a:pt x="13227" y="8237"/>
                  </a:cubicBezTo>
                  <a:cubicBezTo>
                    <a:pt x="9932" y="8237"/>
                    <a:pt x="6632" y="7509"/>
                    <a:pt x="4109" y="6055"/>
                  </a:cubicBezTo>
                  <a:cubicBezTo>
                    <a:pt x="1247" y="4400"/>
                    <a:pt x="0" y="2164"/>
                    <a:pt x="376" y="7"/>
                  </a:cubicBezTo>
                  <a:lnTo>
                    <a:pt x="376" y="7"/>
                  </a:lnTo>
                  <a:cubicBezTo>
                    <a:pt x="191" y="871"/>
                    <a:pt x="99" y="1774"/>
                    <a:pt x="99" y="2691"/>
                  </a:cubicBezTo>
                  <a:cubicBezTo>
                    <a:pt x="99" y="9920"/>
                    <a:pt x="5956" y="15777"/>
                    <a:pt x="13179" y="15777"/>
                  </a:cubicBezTo>
                  <a:cubicBezTo>
                    <a:pt x="20408" y="15777"/>
                    <a:pt x="26265" y="9920"/>
                    <a:pt x="26265" y="2691"/>
                  </a:cubicBezTo>
                  <a:cubicBezTo>
                    <a:pt x="26265" y="1768"/>
                    <a:pt x="26166" y="871"/>
                    <a:pt x="259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0"/>
            <p:cNvSpPr/>
            <p:nvPr/>
          </p:nvSpPr>
          <p:spPr>
            <a:xfrm>
              <a:off x="4206333" y="4651158"/>
              <a:ext cx="58124" cy="67267"/>
            </a:xfrm>
            <a:custGeom>
              <a:avLst/>
              <a:gdLst/>
              <a:ahLst/>
              <a:cxnLst/>
              <a:rect l="l" t="t" r="r" b="b"/>
              <a:pathLst>
                <a:path w="8780" h="10165" extrusionOk="0">
                  <a:moveTo>
                    <a:pt x="1" y="0"/>
                  </a:moveTo>
                  <a:lnTo>
                    <a:pt x="1" y="8001"/>
                  </a:lnTo>
                  <a:cubicBezTo>
                    <a:pt x="1" y="8542"/>
                    <a:pt x="324" y="9083"/>
                    <a:pt x="1155" y="9505"/>
                  </a:cubicBezTo>
                  <a:cubicBezTo>
                    <a:pt x="2022" y="9944"/>
                    <a:pt x="3173" y="10165"/>
                    <a:pt x="4322" y="10165"/>
                  </a:cubicBezTo>
                  <a:cubicBezTo>
                    <a:pt x="5419" y="10165"/>
                    <a:pt x="6515" y="9963"/>
                    <a:pt x="7362" y="9558"/>
                  </a:cubicBezTo>
                  <a:cubicBezTo>
                    <a:pt x="8245" y="9142"/>
                    <a:pt x="8780" y="8377"/>
                    <a:pt x="8780" y="8021"/>
                  </a:cubicBezTo>
                  <a:lnTo>
                    <a:pt x="8780" y="20"/>
                  </a:lnTo>
                  <a:cubicBezTo>
                    <a:pt x="8780" y="581"/>
                    <a:pt x="8331" y="1141"/>
                    <a:pt x="7454" y="1557"/>
                  </a:cubicBezTo>
                  <a:cubicBezTo>
                    <a:pt x="6604" y="1963"/>
                    <a:pt x="5507" y="2164"/>
                    <a:pt x="4410" y="2164"/>
                  </a:cubicBezTo>
                  <a:cubicBezTo>
                    <a:pt x="3260" y="2164"/>
                    <a:pt x="2111" y="1943"/>
                    <a:pt x="1247" y="1504"/>
                  </a:cubicBezTo>
                  <a:cubicBezTo>
                    <a:pt x="416" y="1082"/>
                    <a:pt x="1" y="54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0"/>
            <p:cNvSpPr/>
            <p:nvPr/>
          </p:nvSpPr>
          <p:spPr>
            <a:xfrm>
              <a:off x="4215330" y="4627454"/>
              <a:ext cx="40177" cy="53039"/>
            </a:xfrm>
            <a:custGeom>
              <a:avLst/>
              <a:gdLst/>
              <a:ahLst/>
              <a:cxnLst/>
              <a:rect l="l" t="t" r="r" b="b"/>
              <a:pathLst>
                <a:path w="6069" h="8015" extrusionOk="0">
                  <a:moveTo>
                    <a:pt x="3035" y="1"/>
                  </a:moveTo>
                  <a:cubicBezTo>
                    <a:pt x="2274" y="1"/>
                    <a:pt x="1513" y="166"/>
                    <a:pt x="924" y="496"/>
                  </a:cubicBezTo>
                  <a:cubicBezTo>
                    <a:pt x="310" y="839"/>
                    <a:pt x="7" y="1294"/>
                    <a:pt x="0" y="1749"/>
                  </a:cubicBezTo>
                  <a:cubicBezTo>
                    <a:pt x="0" y="1749"/>
                    <a:pt x="7" y="6313"/>
                    <a:pt x="7" y="6313"/>
                  </a:cubicBezTo>
                  <a:cubicBezTo>
                    <a:pt x="7" y="6313"/>
                    <a:pt x="7" y="6313"/>
                    <a:pt x="7" y="6313"/>
                  </a:cubicBezTo>
                  <a:cubicBezTo>
                    <a:pt x="33" y="6748"/>
                    <a:pt x="330" y="7170"/>
                    <a:pt x="898" y="7500"/>
                  </a:cubicBezTo>
                  <a:cubicBezTo>
                    <a:pt x="1491" y="7843"/>
                    <a:pt x="2268" y="8015"/>
                    <a:pt x="3044" y="8015"/>
                  </a:cubicBezTo>
                  <a:cubicBezTo>
                    <a:pt x="3819" y="8015"/>
                    <a:pt x="4594" y="7843"/>
                    <a:pt x="5185" y="7500"/>
                  </a:cubicBezTo>
                  <a:cubicBezTo>
                    <a:pt x="5739" y="7177"/>
                    <a:pt x="6029" y="6768"/>
                    <a:pt x="6062" y="6346"/>
                  </a:cubicBezTo>
                  <a:cubicBezTo>
                    <a:pt x="6062" y="6346"/>
                    <a:pt x="6062" y="6346"/>
                    <a:pt x="6062" y="6346"/>
                  </a:cubicBezTo>
                  <a:cubicBezTo>
                    <a:pt x="6062" y="6346"/>
                    <a:pt x="6069" y="1762"/>
                    <a:pt x="6069" y="1762"/>
                  </a:cubicBezTo>
                  <a:cubicBezTo>
                    <a:pt x="6069" y="1320"/>
                    <a:pt x="5785" y="878"/>
                    <a:pt x="5211" y="535"/>
                  </a:cubicBezTo>
                  <a:cubicBezTo>
                    <a:pt x="4616" y="179"/>
                    <a:pt x="3826" y="1"/>
                    <a:pt x="30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0"/>
            <p:cNvSpPr/>
            <p:nvPr/>
          </p:nvSpPr>
          <p:spPr>
            <a:xfrm>
              <a:off x="4195853" y="4615344"/>
              <a:ext cx="79169" cy="57030"/>
            </a:xfrm>
            <a:custGeom>
              <a:avLst/>
              <a:gdLst/>
              <a:ahLst/>
              <a:cxnLst/>
              <a:rect l="l" t="t" r="r" b="b"/>
              <a:pathLst>
                <a:path w="11959" h="8618" extrusionOk="0">
                  <a:moveTo>
                    <a:pt x="5958" y="1"/>
                  </a:moveTo>
                  <a:cubicBezTo>
                    <a:pt x="4514" y="1"/>
                    <a:pt x="3070" y="313"/>
                    <a:pt x="1953" y="940"/>
                  </a:cubicBezTo>
                  <a:cubicBezTo>
                    <a:pt x="1834" y="1006"/>
                    <a:pt x="1683" y="1099"/>
                    <a:pt x="1571" y="1178"/>
                  </a:cubicBezTo>
                  <a:cubicBezTo>
                    <a:pt x="1425" y="1277"/>
                    <a:pt x="1287" y="1369"/>
                    <a:pt x="1122" y="1521"/>
                  </a:cubicBezTo>
                  <a:cubicBezTo>
                    <a:pt x="759" y="1837"/>
                    <a:pt x="594" y="2068"/>
                    <a:pt x="476" y="2233"/>
                  </a:cubicBezTo>
                  <a:cubicBezTo>
                    <a:pt x="383" y="2372"/>
                    <a:pt x="298" y="2543"/>
                    <a:pt x="251" y="2636"/>
                  </a:cubicBezTo>
                  <a:cubicBezTo>
                    <a:pt x="179" y="2781"/>
                    <a:pt x="133" y="2932"/>
                    <a:pt x="113" y="2998"/>
                  </a:cubicBezTo>
                  <a:cubicBezTo>
                    <a:pt x="93" y="3058"/>
                    <a:pt x="54" y="3190"/>
                    <a:pt x="27" y="3368"/>
                  </a:cubicBezTo>
                  <a:cubicBezTo>
                    <a:pt x="7" y="3506"/>
                    <a:pt x="1" y="3605"/>
                    <a:pt x="1" y="3724"/>
                  </a:cubicBezTo>
                  <a:lnTo>
                    <a:pt x="1" y="4852"/>
                  </a:lnTo>
                  <a:cubicBezTo>
                    <a:pt x="1" y="5043"/>
                    <a:pt x="7" y="5168"/>
                    <a:pt x="67" y="5439"/>
                  </a:cubicBezTo>
                  <a:cubicBezTo>
                    <a:pt x="86" y="5524"/>
                    <a:pt x="133" y="5703"/>
                    <a:pt x="238" y="5933"/>
                  </a:cubicBezTo>
                  <a:cubicBezTo>
                    <a:pt x="311" y="6092"/>
                    <a:pt x="515" y="6487"/>
                    <a:pt x="918" y="6883"/>
                  </a:cubicBezTo>
                  <a:cubicBezTo>
                    <a:pt x="1333" y="7292"/>
                    <a:pt x="1735" y="7543"/>
                    <a:pt x="2078" y="7727"/>
                  </a:cubicBezTo>
                  <a:cubicBezTo>
                    <a:pt x="2369" y="7886"/>
                    <a:pt x="2725" y="8024"/>
                    <a:pt x="2745" y="8031"/>
                  </a:cubicBezTo>
                  <a:cubicBezTo>
                    <a:pt x="2982" y="8130"/>
                    <a:pt x="3233" y="8209"/>
                    <a:pt x="3483" y="8281"/>
                  </a:cubicBezTo>
                  <a:cubicBezTo>
                    <a:pt x="4423" y="8547"/>
                    <a:pt x="5317" y="8617"/>
                    <a:pt x="6004" y="8617"/>
                  </a:cubicBezTo>
                  <a:cubicBezTo>
                    <a:pt x="6359" y="8617"/>
                    <a:pt x="6658" y="8598"/>
                    <a:pt x="6880" y="8578"/>
                  </a:cubicBezTo>
                  <a:cubicBezTo>
                    <a:pt x="7263" y="8539"/>
                    <a:pt x="7856" y="8473"/>
                    <a:pt x="8549" y="8268"/>
                  </a:cubicBezTo>
                  <a:cubicBezTo>
                    <a:pt x="8892" y="8169"/>
                    <a:pt x="9406" y="7998"/>
                    <a:pt x="10007" y="7668"/>
                  </a:cubicBezTo>
                  <a:cubicBezTo>
                    <a:pt x="10145" y="7589"/>
                    <a:pt x="10514" y="7378"/>
                    <a:pt x="10838" y="7088"/>
                  </a:cubicBezTo>
                  <a:cubicBezTo>
                    <a:pt x="10930" y="7009"/>
                    <a:pt x="11055" y="6890"/>
                    <a:pt x="11154" y="6784"/>
                  </a:cubicBezTo>
                  <a:cubicBezTo>
                    <a:pt x="11194" y="6731"/>
                    <a:pt x="11253" y="6672"/>
                    <a:pt x="11293" y="6619"/>
                  </a:cubicBezTo>
                  <a:cubicBezTo>
                    <a:pt x="11352" y="6547"/>
                    <a:pt x="11425" y="6448"/>
                    <a:pt x="11477" y="6375"/>
                  </a:cubicBezTo>
                  <a:cubicBezTo>
                    <a:pt x="11517" y="6316"/>
                    <a:pt x="11603" y="6184"/>
                    <a:pt x="11702" y="5980"/>
                  </a:cubicBezTo>
                  <a:cubicBezTo>
                    <a:pt x="11774" y="5828"/>
                    <a:pt x="11827" y="5676"/>
                    <a:pt x="11847" y="5610"/>
                  </a:cubicBezTo>
                  <a:cubicBezTo>
                    <a:pt x="11867" y="5551"/>
                    <a:pt x="11900" y="5426"/>
                    <a:pt x="11926" y="5241"/>
                  </a:cubicBezTo>
                  <a:cubicBezTo>
                    <a:pt x="11952" y="5102"/>
                    <a:pt x="11952" y="5003"/>
                    <a:pt x="11959" y="4885"/>
                  </a:cubicBezTo>
                  <a:lnTo>
                    <a:pt x="11959" y="3757"/>
                  </a:lnTo>
                  <a:cubicBezTo>
                    <a:pt x="11959" y="3500"/>
                    <a:pt x="11919" y="3249"/>
                    <a:pt x="11847" y="3012"/>
                  </a:cubicBezTo>
                  <a:cubicBezTo>
                    <a:pt x="11814" y="2913"/>
                    <a:pt x="11721" y="2609"/>
                    <a:pt x="11491" y="2266"/>
                  </a:cubicBezTo>
                  <a:cubicBezTo>
                    <a:pt x="11293" y="1976"/>
                    <a:pt x="11082" y="1758"/>
                    <a:pt x="10937" y="1626"/>
                  </a:cubicBezTo>
                  <a:cubicBezTo>
                    <a:pt x="10890" y="1580"/>
                    <a:pt x="10745" y="1448"/>
                    <a:pt x="10561" y="1310"/>
                  </a:cubicBezTo>
                  <a:cubicBezTo>
                    <a:pt x="10435" y="1217"/>
                    <a:pt x="10264" y="1112"/>
                    <a:pt x="10132" y="1026"/>
                  </a:cubicBezTo>
                  <a:lnTo>
                    <a:pt x="10125" y="1026"/>
                  </a:lnTo>
                  <a:cubicBezTo>
                    <a:pt x="8987" y="344"/>
                    <a:pt x="7472" y="1"/>
                    <a:pt x="59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0"/>
            <p:cNvSpPr/>
            <p:nvPr/>
          </p:nvSpPr>
          <p:spPr>
            <a:xfrm>
              <a:off x="4195814" y="4639981"/>
              <a:ext cx="79208" cy="30507"/>
            </a:xfrm>
            <a:custGeom>
              <a:avLst/>
              <a:gdLst/>
              <a:ahLst/>
              <a:cxnLst/>
              <a:rect l="l" t="t" r="r" b="b"/>
              <a:pathLst>
                <a:path w="11965" h="4610" extrusionOk="0">
                  <a:moveTo>
                    <a:pt x="11965" y="34"/>
                  </a:moveTo>
                  <a:lnTo>
                    <a:pt x="11965" y="57"/>
                  </a:lnTo>
                  <a:lnTo>
                    <a:pt x="11965" y="57"/>
                  </a:lnTo>
                  <a:cubicBezTo>
                    <a:pt x="11965" y="50"/>
                    <a:pt x="11965" y="42"/>
                    <a:pt x="11965" y="34"/>
                  </a:cubicBezTo>
                  <a:close/>
                  <a:moveTo>
                    <a:pt x="7" y="1"/>
                  </a:moveTo>
                  <a:lnTo>
                    <a:pt x="7" y="1129"/>
                  </a:lnTo>
                  <a:cubicBezTo>
                    <a:pt x="0" y="1999"/>
                    <a:pt x="561" y="2877"/>
                    <a:pt x="1695" y="3549"/>
                  </a:cubicBezTo>
                  <a:cubicBezTo>
                    <a:pt x="2873" y="4255"/>
                    <a:pt x="4439" y="4609"/>
                    <a:pt x="6005" y="4609"/>
                  </a:cubicBezTo>
                  <a:cubicBezTo>
                    <a:pt x="7500" y="4609"/>
                    <a:pt x="8995" y="4286"/>
                    <a:pt x="10151" y="3635"/>
                  </a:cubicBezTo>
                  <a:cubicBezTo>
                    <a:pt x="11352" y="2962"/>
                    <a:pt x="11958" y="2065"/>
                    <a:pt x="11958" y="1162"/>
                  </a:cubicBezTo>
                  <a:lnTo>
                    <a:pt x="11965" y="57"/>
                  </a:lnTo>
                  <a:lnTo>
                    <a:pt x="11965" y="57"/>
                  </a:lnTo>
                  <a:cubicBezTo>
                    <a:pt x="11954" y="953"/>
                    <a:pt x="11348" y="1840"/>
                    <a:pt x="10151" y="2507"/>
                  </a:cubicBezTo>
                  <a:cubicBezTo>
                    <a:pt x="8995" y="3158"/>
                    <a:pt x="7500" y="3481"/>
                    <a:pt x="6005" y="3481"/>
                  </a:cubicBezTo>
                  <a:cubicBezTo>
                    <a:pt x="4439" y="3481"/>
                    <a:pt x="2873" y="3127"/>
                    <a:pt x="1695" y="2421"/>
                  </a:cubicBezTo>
                  <a:cubicBezTo>
                    <a:pt x="567" y="1749"/>
                    <a:pt x="7" y="871"/>
                    <a:pt x="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0"/>
            <p:cNvSpPr/>
            <p:nvPr/>
          </p:nvSpPr>
          <p:spPr>
            <a:xfrm>
              <a:off x="4214674" y="4607105"/>
              <a:ext cx="41574" cy="43020"/>
            </a:xfrm>
            <a:custGeom>
              <a:avLst/>
              <a:gdLst/>
              <a:ahLst/>
              <a:cxnLst/>
              <a:rect l="l" t="t" r="r" b="b"/>
              <a:pathLst>
                <a:path w="6280" h="6501" extrusionOk="0">
                  <a:moveTo>
                    <a:pt x="3124" y="1"/>
                  </a:moveTo>
                  <a:cubicBezTo>
                    <a:pt x="2322" y="1"/>
                    <a:pt x="1521" y="177"/>
                    <a:pt x="911" y="530"/>
                  </a:cubicBezTo>
                  <a:cubicBezTo>
                    <a:pt x="304" y="886"/>
                    <a:pt x="1" y="1348"/>
                    <a:pt x="1" y="1809"/>
                  </a:cubicBezTo>
                  <a:lnTo>
                    <a:pt x="1" y="4679"/>
                  </a:lnTo>
                  <a:cubicBezTo>
                    <a:pt x="1" y="5140"/>
                    <a:pt x="291" y="5615"/>
                    <a:pt x="911" y="5971"/>
                  </a:cubicBezTo>
                  <a:cubicBezTo>
                    <a:pt x="1524" y="6324"/>
                    <a:pt x="2327" y="6501"/>
                    <a:pt x="3129" y="6501"/>
                  </a:cubicBezTo>
                  <a:cubicBezTo>
                    <a:pt x="3932" y="6501"/>
                    <a:pt x="4733" y="6324"/>
                    <a:pt x="5343" y="5971"/>
                  </a:cubicBezTo>
                  <a:cubicBezTo>
                    <a:pt x="5950" y="5615"/>
                    <a:pt x="6253" y="5154"/>
                    <a:pt x="6253" y="4692"/>
                  </a:cubicBezTo>
                  <a:lnTo>
                    <a:pt x="6273" y="1823"/>
                  </a:lnTo>
                  <a:cubicBezTo>
                    <a:pt x="6273" y="1829"/>
                    <a:pt x="6273" y="1836"/>
                    <a:pt x="6273" y="1842"/>
                  </a:cubicBezTo>
                  <a:cubicBezTo>
                    <a:pt x="6280" y="1368"/>
                    <a:pt x="5970" y="893"/>
                    <a:pt x="5343" y="530"/>
                  </a:cubicBezTo>
                  <a:cubicBezTo>
                    <a:pt x="4730" y="177"/>
                    <a:pt x="3927" y="1"/>
                    <a:pt x="3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0"/>
            <p:cNvSpPr/>
            <p:nvPr/>
          </p:nvSpPr>
          <p:spPr>
            <a:xfrm>
              <a:off x="4214674" y="4619076"/>
              <a:ext cx="41534" cy="31049"/>
            </a:xfrm>
            <a:custGeom>
              <a:avLst/>
              <a:gdLst/>
              <a:ahLst/>
              <a:cxnLst/>
              <a:rect l="l" t="t" r="r" b="b"/>
              <a:pathLst>
                <a:path w="6274" h="4692" extrusionOk="0">
                  <a:moveTo>
                    <a:pt x="1" y="0"/>
                  </a:moveTo>
                  <a:lnTo>
                    <a:pt x="1" y="2870"/>
                  </a:lnTo>
                  <a:cubicBezTo>
                    <a:pt x="1" y="3338"/>
                    <a:pt x="291" y="3806"/>
                    <a:pt x="911" y="4162"/>
                  </a:cubicBezTo>
                  <a:cubicBezTo>
                    <a:pt x="1524" y="4515"/>
                    <a:pt x="2327" y="4692"/>
                    <a:pt x="3129" y="4692"/>
                  </a:cubicBezTo>
                  <a:cubicBezTo>
                    <a:pt x="3932" y="4692"/>
                    <a:pt x="4733" y="4515"/>
                    <a:pt x="5343" y="4162"/>
                  </a:cubicBezTo>
                  <a:cubicBezTo>
                    <a:pt x="5950" y="3806"/>
                    <a:pt x="6253" y="3345"/>
                    <a:pt x="6253" y="2883"/>
                  </a:cubicBezTo>
                  <a:lnTo>
                    <a:pt x="6273" y="14"/>
                  </a:lnTo>
                  <a:lnTo>
                    <a:pt x="6273" y="14"/>
                  </a:lnTo>
                  <a:cubicBezTo>
                    <a:pt x="6267" y="475"/>
                    <a:pt x="5963" y="937"/>
                    <a:pt x="5363" y="1293"/>
                  </a:cubicBezTo>
                  <a:cubicBezTo>
                    <a:pt x="4750" y="1646"/>
                    <a:pt x="3946" y="1823"/>
                    <a:pt x="3143" y="1823"/>
                  </a:cubicBezTo>
                  <a:cubicBezTo>
                    <a:pt x="2340" y="1823"/>
                    <a:pt x="1537" y="1646"/>
                    <a:pt x="924" y="1293"/>
                  </a:cubicBezTo>
                  <a:cubicBezTo>
                    <a:pt x="304" y="937"/>
                    <a:pt x="1" y="462"/>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6" name="Google Shape;2006;p30"/>
          <p:cNvSpPr/>
          <p:nvPr/>
        </p:nvSpPr>
        <p:spPr>
          <a:xfrm>
            <a:off x="6409928" y="4711739"/>
            <a:ext cx="15286" cy="8867"/>
          </a:xfrm>
          <a:custGeom>
            <a:avLst/>
            <a:gdLst/>
            <a:ahLst/>
            <a:cxnLst/>
            <a:rect l="l" t="t" r="r" b="b"/>
            <a:pathLst>
              <a:path w="2309" h="1340" extrusionOk="0">
                <a:moveTo>
                  <a:pt x="2309" y="1"/>
                </a:moveTo>
                <a:cubicBezTo>
                  <a:pt x="2276" y="1"/>
                  <a:pt x="2249" y="7"/>
                  <a:pt x="2223" y="14"/>
                </a:cubicBezTo>
                <a:cubicBezTo>
                  <a:pt x="2183" y="27"/>
                  <a:pt x="2137" y="34"/>
                  <a:pt x="2091" y="47"/>
                </a:cubicBezTo>
                <a:cubicBezTo>
                  <a:pt x="2045" y="60"/>
                  <a:pt x="1999" y="73"/>
                  <a:pt x="1959" y="86"/>
                </a:cubicBezTo>
                <a:cubicBezTo>
                  <a:pt x="1920" y="93"/>
                  <a:pt x="1887" y="106"/>
                  <a:pt x="1854" y="119"/>
                </a:cubicBezTo>
                <a:cubicBezTo>
                  <a:pt x="1827" y="126"/>
                  <a:pt x="1808" y="133"/>
                  <a:pt x="1788" y="139"/>
                </a:cubicBezTo>
                <a:cubicBezTo>
                  <a:pt x="1768" y="146"/>
                  <a:pt x="1748" y="152"/>
                  <a:pt x="1728" y="159"/>
                </a:cubicBezTo>
                <a:cubicBezTo>
                  <a:pt x="1702" y="166"/>
                  <a:pt x="1682" y="172"/>
                  <a:pt x="1656" y="185"/>
                </a:cubicBezTo>
                <a:cubicBezTo>
                  <a:pt x="1623" y="198"/>
                  <a:pt x="1583" y="212"/>
                  <a:pt x="1550" y="225"/>
                </a:cubicBezTo>
                <a:cubicBezTo>
                  <a:pt x="1511" y="245"/>
                  <a:pt x="1471" y="258"/>
                  <a:pt x="1432" y="278"/>
                </a:cubicBezTo>
                <a:cubicBezTo>
                  <a:pt x="1418" y="284"/>
                  <a:pt x="1405" y="284"/>
                  <a:pt x="1399" y="291"/>
                </a:cubicBezTo>
                <a:cubicBezTo>
                  <a:pt x="1366" y="304"/>
                  <a:pt x="1339" y="317"/>
                  <a:pt x="1306" y="337"/>
                </a:cubicBezTo>
                <a:cubicBezTo>
                  <a:pt x="1260" y="357"/>
                  <a:pt x="1214" y="383"/>
                  <a:pt x="1168" y="410"/>
                </a:cubicBezTo>
                <a:cubicBezTo>
                  <a:pt x="1128" y="429"/>
                  <a:pt x="1089" y="449"/>
                  <a:pt x="1049" y="469"/>
                </a:cubicBezTo>
                <a:cubicBezTo>
                  <a:pt x="660" y="693"/>
                  <a:pt x="310" y="983"/>
                  <a:pt x="0" y="1340"/>
                </a:cubicBezTo>
                <a:lnTo>
                  <a:pt x="2309" y="1"/>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0"/>
          <p:cNvSpPr/>
          <p:nvPr/>
        </p:nvSpPr>
        <p:spPr>
          <a:xfrm>
            <a:off x="6470839" y="4876991"/>
            <a:ext cx="748" cy="437"/>
          </a:xfrm>
          <a:custGeom>
            <a:avLst/>
            <a:gdLst/>
            <a:ahLst/>
            <a:cxnLst/>
            <a:rect l="l" t="t" r="r" b="b"/>
            <a:pathLst>
              <a:path w="113" h="66" extrusionOk="0">
                <a:moveTo>
                  <a:pt x="113" y="0"/>
                </a:moveTo>
                <a:cubicBezTo>
                  <a:pt x="73" y="20"/>
                  <a:pt x="40" y="40"/>
                  <a:pt x="0" y="66"/>
                </a:cubicBezTo>
                <a:cubicBezTo>
                  <a:pt x="14" y="59"/>
                  <a:pt x="27" y="53"/>
                  <a:pt x="40" y="46"/>
                </a:cubicBezTo>
                <a:cubicBezTo>
                  <a:pt x="47" y="40"/>
                  <a:pt x="53" y="33"/>
                  <a:pt x="53" y="33"/>
                </a:cubicBezTo>
                <a:cubicBezTo>
                  <a:pt x="66" y="26"/>
                  <a:pt x="80" y="20"/>
                  <a:pt x="93" y="13"/>
                </a:cubicBezTo>
                <a:lnTo>
                  <a:pt x="113" y="0"/>
                </a:ln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0"/>
          <p:cNvSpPr/>
          <p:nvPr/>
        </p:nvSpPr>
        <p:spPr>
          <a:xfrm>
            <a:off x="6497385" y="4762198"/>
            <a:ext cx="1801" cy="3322"/>
          </a:xfrm>
          <a:custGeom>
            <a:avLst/>
            <a:gdLst/>
            <a:ahLst/>
            <a:cxnLst/>
            <a:rect l="l" t="t" r="r" b="b"/>
            <a:pathLst>
              <a:path w="272" h="502" extrusionOk="0">
                <a:moveTo>
                  <a:pt x="271" y="502"/>
                </a:moveTo>
                <a:cubicBezTo>
                  <a:pt x="185" y="330"/>
                  <a:pt x="93" y="165"/>
                  <a:pt x="1" y="0"/>
                </a:cubicBezTo>
                <a:cubicBezTo>
                  <a:pt x="93" y="165"/>
                  <a:pt x="185" y="330"/>
                  <a:pt x="271" y="502"/>
                </a:cubicBezTo>
                <a:close/>
              </a:path>
            </a:pathLst>
          </a:custGeom>
          <a:solidFill>
            <a:srgbClr val="FF3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9" name="Google Shape;2009;p30"/>
          <p:cNvGrpSpPr/>
          <p:nvPr/>
        </p:nvGrpSpPr>
        <p:grpSpPr>
          <a:xfrm>
            <a:off x="6300092" y="4620438"/>
            <a:ext cx="269374" cy="279338"/>
            <a:chOff x="6314624" y="4620438"/>
            <a:chExt cx="269374" cy="279338"/>
          </a:xfrm>
        </p:grpSpPr>
        <p:sp>
          <p:nvSpPr>
            <p:cNvPr id="2010" name="Google Shape;2010;p30"/>
            <p:cNvSpPr/>
            <p:nvPr/>
          </p:nvSpPr>
          <p:spPr>
            <a:xfrm>
              <a:off x="6331306" y="4620438"/>
              <a:ext cx="252692" cy="256647"/>
            </a:xfrm>
            <a:custGeom>
              <a:avLst/>
              <a:gdLst/>
              <a:ahLst/>
              <a:cxnLst/>
              <a:rect l="l" t="t" r="r" b="b"/>
              <a:pathLst>
                <a:path w="38171" h="38783" extrusionOk="0">
                  <a:moveTo>
                    <a:pt x="18" y="6090"/>
                  </a:moveTo>
                  <a:cubicBezTo>
                    <a:pt x="12" y="6094"/>
                    <a:pt x="6" y="6097"/>
                    <a:pt x="0" y="6100"/>
                  </a:cubicBezTo>
                  <a:lnTo>
                    <a:pt x="18" y="6090"/>
                  </a:lnTo>
                  <a:close/>
                  <a:moveTo>
                    <a:pt x="11742" y="0"/>
                  </a:moveTo>
                  <a:cubicBezTo>
                    <a:pt x="10912" y="0"/>
                    <a:pt x="10159" y="196"/>
                    <a:pt x="9511" y="573"/>
                  </a:cubicBezTo>
                  <a:lnTo>
                    <a:pt x="18" y="6090"/>
                  </a:lnTo>
                  <a:lnTo>
                    <a:pt x="18" y="6090"/>
                  </a:lnTo>
                  <a:cubicBezTo>
                    <a:pt x="47" y="6074"/>
                    <a:pt x="80" y="6057"/>
                    <a:pt x="112" y="6041"/>
                  </a:cubicBezTo>
                  <a:cubicBezTo>
                    <a:pt x="152" y="6015"/>
                    <a:pt x="191" y="5995"/>
                    <a:pt x="231" y="5975"/>
                  </a:cubicBezTo>
                  <a:cubicBezTo>
                    <a:pt x="264" y="5962"/>
                    <a:pt x="290" y="5949"/>
                    <a:pt x="323" y="5929"/>
                  </a:cubicBezTo>
                  <a:cubicBezTo>
                    <a:pt x="343" y="5922"/>
                    <a:pt x="363" y="5909"/>
                    <a:pt x="383" y="5903"/>
                  </a:cubicBezTo>
                  <a:cubicBezTo>
                    <a:pt x="422" y="5889"/>
                    <a:pt x="455" y="5870"/>
                    <a:pt x="495" y="5856"/>
                  </a:cubicBezTo>
                  <a:cubicBezTo>
                    <a:pt x="521" y="5843"/>
                    <a:pt x="554" y="5837"/>
                    <a:pt x="581" y="5823"/>
                  </a:cubicBezTo>
                  <a:cubicBezTo>
                    <a:pt x="600" y="5817"/>
                    <a:pt x="620" y="5810"/>
                    <a:pt x="640" y="5804"/>
                  </a:cubicBezTo>
                  <a:cubicBezTo>
                    <a:pt x="686" y="5784"/>
                    <a:pt x="739" y="5764"/>
                    <a:pt x="792" y="5751"/>
                  </a:cubicBezTo>
                  <a:cubicBezTo>
                    <a:pt x="825" y="5738"/>
                    <a:pt x="858" y="5724"/>
                    <a:pt x="897" y="5718"/>
                  </a:cubicBezTo>
                  <a:cubicBezTo>
                    <a:pt x="930" y="5705"/>
                    <a:pt x="970" y="5698"/>
                    <a:pt x="1009" y="5685"/>
                  </a:cubicBezTo>
                  <a:cubicBezTo>
                    <a:pt x="1029" y="5678"/>
                    <a:pt x="1056" y="5672"/>
                    <a:pt x="1082" y="5665"/>
                  </a:cubicBezTo>
                  <a:cubicBezTo>
                    <a:pt x="1095" y="5665"/>
                    <a:pt x="1108" y="5658"/>
                    <a:pt x="1121" y="5658"/>
                  </a:cubicBezTo>
                  <a:cubicBezTo>
                    <a:pt x="1148" y="5652"/>
                    <a:pt x="1174" y="5645"/>
                    <a:pt x="1201" y="5639"/>
                  </a:cubicBezTo>
                  <a:cubicBezTo>
                    <a:pt x="1220" y="5639"/>
                    <a:pt x="1234" y="5632"/>
                    <a:pt x="1253" y="5632"/>
                  </a:cubicBezTo>
                  <a:cubicBezTo>
                    <a:pt x="1280" y="5626"/>
                    <a:pt x="1306" y="5619"/>
                    <a:pt x="1339" y="5612"/>
                  </a:cubicBezTo>
                  <a:cubicBezTo>
                    <a:pt x="1418" y="5599"/>
                    <a:pt x="1497" y="5586"/>
                    <a:pt x="1583" y="5573"/>
                  </a:cubicBezTo>
                  <a:cubicBezTo>
                    <a:pt x="1610" y="5573"/>
                    <a:pt x="1636" y="5566"/>
                    <a:pt x="1669" y="5566"/>
                  </a:cubicBezTo>
                  <a:cubicBezTo>
                    <a:pt x="1689" y="5560"/>
                    <a:pt x="1715" y="5560"/>
                    <a:pt x="1735" y="5560"/>
                  </a:cubicBezTo>
                  <a:cubicBezTo>
                    <a:pt x="1774" y="5553"/>
                    <a:pt x="1814" y="5546"/>
                    <a:pt x="1854" y="5546"/>
                  </a:cubicBezTo>
                  <a:cubicBezTo>
                    <a:pt x="1880" y="5546"/>
                    <a:pt x="1913" y="5540"/>
                    <a:pt x="1946" y="5540"/>
                  </a:cubicBezTo>
                  <a:cubicBezTo>
                    <a:pt x="2037" y="5535"/>
                    <a:pt x="2130" y="5532"/>
                    <a:pt x="2224" y="5532"/>
                  </a:cubicBezTo>
                  <a:cubicBezTo>
                    <a:pt x="3370" y="5532"/>
                    <a:pt x="4663" y="5908"/>
                    <a:pt x="6029" y="6701"/>
                  </a:cubicBezTo>
                  <a:cubicBezTo>
                    <a:pt x="8977" y="8402"/>
                    <a:pt x="11569" y="11634"/>
                    <a:pt x="13086" y="15137"/>
                  </a:cubicBezTo>
                  <a:cubicBezTo>
                    <a:pt x="13396" y="14780"/>
                    <a:pt x="13746" y="14490"/>
                    <a:pt x="14135" y="14266"/>
                  </a:cubicBezTo>
                  <a:cubicBezTo>
                    <a:pt x="14175" y="14246"/>
                    <a:pt x="14214" y="14226"/>
                    <a:pt x="14254" y="14207"/>
                  </a:cubicBezTo>
                  <a:cubicBezTo>
                    <a:pt x="14300" y="14180"/>
                    <a:pt x="14346" y="14154"/>
                    <a:pt x="14392" y="14134"/>
                  </a:cubicBezTo>
                  <a:cubicBezTo>
                    <a:pt x="14425" y="14114"/>
                    <a:pt x="14452" y="14101"/>
                    <a:pt x="14485" y="14088"/>
                  </a:cubicBezTo>
                  <a:cubicBezTo>
                    <a:pt x="14491" y="14081"/>
                    <a:pt x="14504" y="14081"/>
                    <a:pt x="14518" y="14075"/>
                  </a:cubicBezTo>
                  <a:cubicBezTo>
                    <a:pt x="14557" y="14055"/>
                    <a:pt x="14597" y="14042"/>
                    <a:pt x="14636" y="14022"/>
                  </a:cubicBezTo>
                  <a:cubicBezTo>
                    <a:pt x="14669" y="14009"/>
                    <a:pt x="14709" y="13995"/>
                    <a:pt x="14742" y="13982"/>
                  </a:cubicBezTo>
                  <a:cubicBezTo>
                    <a:pt x="14768" y="13969"/>
                    <a:pt x="14788" y="13963"/>
                    <a:pt x="14814" y="13956"/>
                  </a:cubicBezTo>
                  <a:cubicBezTo>
                    <a:pt x="14834" y="13949"/>
                    <a:pt x="14854" y="13943"/>
                    <a:pt x="14874" y="13936"/>
                  </a:cubicBezTo>
                  <a:cubicBezTo>
                    <a:pt x="14894" y="13930"/>
                    <a:pt x="14913" y="13923"/>
                    <a:pt x="14940" y="13916"/>
                  </a:cubicBezTo>
                  <a:cubicBezTo>
                    <a:pt x="14973" y="13903"/>
                    <a:pt x="15006" y="13890"/>
                    <a:pt x="15045" y="13883"/>
                  </a:cubicBezTo>
                  <a:cubicBezTo>
                    <a:pt x="15085" y="13870"/>
                    <a:pt x="15131" y="13857"/>
                    <a:pt x="15177" y="13844"/>
                  </a:cubicBezTo>
                  <a:cubicBezTo>
                    <a:pt x="15223" y="13831"/>
                    <a:pt x="15269" y="13824"/>
                    <a:pt x="15309" y="13811"/>
                  </a:cubicBezTo>
                  <a:cubicBezTo>
                    <a:pt x="15335" y="13804"/>
                    <a:pt x="15362" y="13798"/>
                    <a:pt x="15395" y="13798"/>
                  </a:cubicBezTo>
                  <a:cubicBezTo>
                    <a:pt x="15395" y="13791"/>
                    <a:pt x="15401" y="13791"/>
                    <a:pt x="15408" y="13791"/>
                  </a:cubicBezTo>
                  <a:cubicBezTo>
                    <a:pt x="15434" y="13784"/>
                    <a:pt x="15467" y="13778"/>
                    <a:pt x="15494" y="13778"/>
                  </a:cubicBezTo>
                  <a:cubicBezTo>
                    <a:pt x="15527" y="13771"/>
                    <a:pt x="15560" y="13765"/>
                    <a:pt x="15593" y="13758"/>
                  </a:cubicBezTo>
                  <a:lnTo>
                    <a:pt x="15612" y="13758"/>
                  </a:lnTo>
                  <a:cubicBezTo>
                    <a:pt x="15652" y="13751"/>
                    <a:pt x="15692" y="13745"/>
                    <a:pt x="15731" y="13738"/>
                  </a:cubicBezTo>
                  <a:cubicBezTo>
                    <a:pt x="15744" y="13738"/>
                    <a:pt x="15758" y="13732"/>
                    <a:pt x="15771" y="13732"/>
                  </a:cubicBezTo>
                  <a:cubicBezTo>
                    <a:pt x="15810" y="13732"/>
                    <a:pt x="15857" y="13725"/>
                    <a:pt x="15903" y="13718"/>
                  </a:cubicBezTo>
                  <a:lnTo>
                    <a:pt x="15909" y="13718"/>
                  </a:lnTo>
                  <a:cubicBezTo>
                    <a:pt x="15949" y="13718"/>
                    <a:pt x="15982" y="13712"/>
                    <a:pt x="16021" y="13712"/>
                  </a:cubicBezTo>
                  <a:cubicBezTo>
                    <a:pt x="16041" y="13712"/>
                    <a:pt x="16061" y="13705"/>
                    <a:pt x="16081" y="13705"/>
                  </a:cubicBezTo>
                  <a:lnTo>
                    <a:pt x="16180" y="13705"/>
                  </a:lnTo>
                  <a:cubicBezTo>
                    <a:pt x="16246" y="13703"/>
                    <a:pt x="16312" y="13701"/>
                    <a:pt x="16380" y="13701"/>
                  </a:cubicBezTo>
                  <a:cubicBezTo>
                    <a:pt x="17524" y="13701"/>
                    <a:pt x="18812" y="14074"/>
                    <a:pt x="20170" y="14860"/>
                  </a:cubicBezTo>
                  <a:cubicBezTo>
                    <a:pt x="21193" y="15453"/>
                    <a:pt x="22175" y="16231"/>
                    <a:pt x="23079" y="17135"/>
                  </a:cubicBezTo>
                  <a:cubicBezTo>
                    <a:pt x="23211" y="17267"/>
                    <a:pt x="23336" y="17399"/>
                    <a:pt x="23468" y="17531"/>
                  </a:cubicBezTo>
                  <a:cubicBezTo>
                    <a:pt x="23653" y="17735"/>
                    <a:pt x="23844" y="17940"/>
                    <a:pt x="24022" y="18151"/>
                  </a:cubicBezTo>
                  <a:cubicBezTo>
                    <a:pt x="24147" y="18296"/>
                    <a:pt x="24266" y="18441"/>
                    <a:pt x="24385" y="18586"/>
                  </a:cubicBezTo>
                  <a:cubicBezTo>
                    <a:pt x="24563" y="18804"/>
                    <a:pt x="24734" y="19028"/>
                    <a:pt x="24906" y="19259"/>
                  </a:cubicBezTo>
                  <a:cubicBezTo>
                    <a:pt x="24959" y="19331"/>
                    <a:pt x="25018" y="19411"/>
                    <a:pt x="25071" y="19490"/>
                  </a:cubicBezTo>
                  <a:cubicBezTo>
                    <a:pt x="25183" y="19641"/>
                    <a:pt x="25288" y="19800"/>
                    <a:pt x="25394" y="19958"/>
                  </a:cubicBezTo>
                  <a:cubicBezTo>
                    <a:pt x="25506" y="20116"/>
                    <a:pt x="25605" y="20275"/>
                    <a:pt x="25711" y="20433"/>
                  </a:cubicBezTo>
                  <a:cubicBezTo>
                    <a:pt x="25862" y="20677"/>
                    <a:pt x="26014" y="20921"/>
                    <a:pt x="26153" y="21172"/>
                  </a:cubicBezTo>
                  <a:cubicBezTo>
                    <a:pt x="26205" y="21251"/>
                    <a:pt x="26251" y="21337"/>
                    <a:pt x="26298" y="21422"/>
                  </a:cubicBezTo>
                  <a:cubicBezTo>
                    <a:pt x="26390" y="21587"/>
                    <a:pt x="26482" y="21752"/>
                    <a:pt x="26568" y="21924"/>
                  </a:cubicBezTo>
                  <a:cubicBezTo>
                    <a:pt x="26614" y="22009"/>
                    <a:pt x="26660" y="22095"/>
                    <a:pt x="26700" y="22174"/>
                  </a:cubicBezTo>
                  <a:cubicBezTo>
                    <a:pt x="26832" y="22431"/>
                    <a:pt x="26957" y="22689"/>
                    <a:pt x="27069" y="22946"/>
                  </a:cubicBezTo>
                  <a:cubicBezTo>
                    <a:pt x="27188" y="23210"/>
                    <a:pt x="27300" y="23467"/>
                    <a:pt x="27406" y="23731"/>
                  </a:cubicBezTo>
                  <a:cubicBezTo>
                    <a:pt x="28191" y="25663"/>
                    <a:pt x="28639" y="27662"/>
                    <a:pt x="28633" y="29522"/>
                  </a:cubicBezTo>
                  <a:cubicBezTo>
                    <a:pt x="28633" y="29601"/>
                    <a:pt x="28633" y="29674"/>
                    <a:pt x="28626" y="29753"/>
                  </a:cubicBezTo>
                  <a:cubicBezTo>
                    <a:pt x="28626" y="29825"/>
                    <a:pt x="28626" y="29898"/>
                    <a:pt x="28619" y="29970"/>
                  </a:cubicBezTo>
                  <a:cubicBezTo>
                    <a:pt x="28619" y="30023"/>
                    <a:pt x="28613" y="30082"/>
                    <a:pt x="28613" y="30142"/>
                  </a:cubicBezTo>
                  <a:cubicBezTo>
                    <a:pt x="28606" y="30181"/>
                    <a:pt x="28606" y="30221"/>
                    <a:pt x="28600" y="30254"/>
                  </a:cubicBezTo>
                  <a:cubicBezTo>
                    <a:pt x="28600" y="30307"/>
                    <a:pt x="28593" y="30366"/>
                    <a:pt x="28586" y="30419"/>
                  </a:cubicBezTo>
                  <a:cubicBezTo>
                    <a:pt x="28580" y="30485"/>
                    <a:pt x="28573" y="30557"/>
                    <a:pt x="28567" y="30623"/>
                  </a:cubicBezTo>
                  <a:cubicBezTo>
                    <a:pt x="28567" y="30630"/>
                    <a:pt x="28560" y="30643"/>
                    <a:pt x="28560" y="30650"/>
                  </a:cubicBezTo>
                  <a:cubicBezTo>
                    <a:pt x="28553" y="30702"/>
                    <a:pt x="28547" y="30749"/>
                    <a:pt x="28540" y="30795"/>
                  </a:cubicBezTo>
                  <a:cubicBezTo>
                    <a:pt x="28540" y="30828"/>
                    <a:pt x="28534" y="30854"/>
                    <a:pt x="28527" y="30887"/>
                  </a:cubicBezTo>
                  <a:cubicBezTo>
                    <a:pt x="28520" y="30947"/>
                    <a:pt x="28507" y="31006"/>
                    <a:pt x="28501" y="31065"/>
                  </a:cubicBezTo>
                  <a:cubicBezTo>
                    <a:pt x="28487" y="31125"/>
                    <a:pt x="28474" y="31191"/>
                    <a:pt x="28468" y="31257"/>
                  </a:cubicBezTo>
                  <a:cubicBezTo>
                    <a:pt x="28448" y="31342"/>
                    <a:pt x="28428" y="31428"/>
                    <a:pt x="28408" y="31514"/>
                  </a:cubicBezTo>
                  <a:cubicBezTo>
                    <a:pt x="28395" y="31573"/>
                    <a:pt x="28382" y="31632"/>
                    <a:pt x="28369" y="31685"/>
                  </a:cubicBezTo>
                  <a:cubicBezTo>
                    <a:pt x="28349" y="31751"/>
                    <a:pt x="28336" y="31824"/>
                    <a:pt x="28316" y="31890"/>
                  </a:cubicBezTo>
                  <a:cubicBezTo>
                    <a:pt x="28316" y="31890"/>
                    <a:pt x="28316" y="31896"/>
                    <a:pt x="28309" y="31903"/>
                  </a:cubicBezTo>
                  <a:cubicBezTo>
                    <a:pt x="28296" y="31962"/>
                    <a:pt x="28276" y="32022"/>
                    <a:pt x="28263" y="32081"/>
                  </a:cubicBezTo>
                  <a:cubicBezTo>
                    <a:pt x="28257" y="32094"/>
                    <a:pt x="28257" y="32101"/>
                    <a:pt x="28250" y="32114"/>
                  </a:cubicBezTo>
                  <a:cubicBezTo>
                    <a:pt x="28237" y="32160"/>
                    <a:pt x="28224" y="32206"/>
                    <a:pt x="28204" y="32259"/>
                  </a:cubicBezTo>
                  <a:cubicBezTo>
                    <a:pt x="28197" y="32279"/>
                    <a:pt x="28191" y="32305"/>
                    <a:pt x="28184" y="32332"/>
                  </a:cubicBezTo>
                  <a:cubicBezTo>
                    <a:pt x="28171" y="32371"/>
                    <a:pt x="28158" y="32404"/>
                    <a:pt x="28144" y="32444"/>
                  </a:cubicBezTo>
                  <a:cubicBezTo>
                    <a:pt x="28138" y="32470"/>
                    <a:pt x="28125" y="32490"/>
                    <a:pt x="28118" y="32516"/>
                  </a:cubicBezTo>
                  <a:cubicBezTo>
                    <a:pt x="28105" y="32549"/>
                    <a:pt x="28098" y="32582"/>
                    <a:pt x="28085" y="32609"/>
                  </a:cubicBezTo>
                  <a:cubicBezTo>
                    <a:pt x="28072" y="32648"/>
                    <a:pt x="28052" y="32694"/>
                    <a:pt x="28039" y="32734"/>
                  </a:cubicBezTo>
                  <a:cubicBezTo>
                    <a:pt x="28019" y="32780"/>
                    <a:pt x="27999" y="32826"/>
                    <a:pt x="27980" y="32879"/>
                  </a:cubicBezTo>
                  <a:cubicBezTo>
                    <a:pt x="27960" y="32938"/>
                    <a:pt x="27933" y="32998"/>
                    <a:pt x="27907" y="33057"/>
                  </a:cubicBezTo>
                  <a:cubicBezTo>
                    <a:pt x="27881" y="33116"/>
                    <a:pt x="27854" y="33182"/>
                    <a:pt x="27821" y="33242"/>
                  </a:cubicBezTo>
                  <a:cubicBezTo>
                    <a:pt x="27749" y="33413"/>
                    <a:pt x="27663" y="33578"/>
                    <a:pt x="27577" y="33743"/>
                  </a:cubicBezTo>
                  <a:cubicBezTo>
                    <a:pt x="27551" y="33796"/>
                    <a:pt x="27518" y="33842"/>
                    <a:pt x="27491" y="33895"/>
                  </a:cubicBezTo>
                  <a:cubicBezTo>
                    <a:pt x="27465" y="33941"/>
                    <a:pt x="27439" y="33987"/>
                    <a:pt x="27412" y="34033"/>
                  </a:cubicBezTo>
                  <a:cubicBezTo>
                    <a:pt x="27393" y="34073"/>
                    <a:pt x="27366" y="34119"/>
                    <a:pt x="27340" y="34159"/>
                  </a:cubicBezTo>
                  <a:cubicBezTo>
                    <a:pt x="27320" y="34192"/>
                    <a:pt x="27300" y="34225"/>
                    <a:pt x="27280" y="34258"/>
                  </a:cubicBezTo>
                  <a:cubicBezTo>
                    <a:pt x="27050" y="34627"/>
                    <a:pt x="26799" y="34983"/>
                    <a:pt x="26529" y="35319"/>
                  </a:cubicBezTo>
                  <a:cubicBezTo>
                    <a:pt x="26496" y="35366"/>
                    <a:pt x="26456" y="35412"/>
                    <a:pt x="26416" y="35451"/>
                  </a:cubicBezTo>
                  <a:cubicBezTo>
                    <a:pt x="26383" y="35498"/>
                    <a:pt x="26350" y="35537"/>
                    <a:pt x="26317" y="35577"/>
                  </a:cubicBezTo>
                  <a:cubicBezTo>
                    <a:pt x="26291" y="35603"/>
                    <a:pt x="26265" y="35636"/>
                    <a:pt x="26238" y="35669"/>
                  </a:cubicBezTo>
                  <a:cubicBezTo>
                    <a:pt x="26199" y="35715"/>
                    <a:pt x="26159" y="35761"/>
                    <a:pt x="26120" y="35801"/>
                  </a:cubicBezTo>
                  <a:cubicBezTo>
                    <a:pt x="26034" y="35893"/>
                    <a:pt x="25955" y="35986"/>
                    <a:pt x="25869" y="36071"/>
                  </a:cubicBezTo>
                  <a:cubicBezTo>
                    <a:pt x="25783" y="36164"/>
                    <a:pt x="25691" y="36256"/>
                    <a:pt x="25599" y="36348"/>
                  </a:cubicBezTo>
                  <a:cubicBezTo>
                    <a:pt x="25447" y="36494"/>
                    <a:pt x="25295" y="36639"/>
                    <a:pt x="25143" y="36784"/>
                  </a:cubicBezTo>
                  <a:cubicBezTo>
                    <a:pt x="25104" y="36817"/>
                    <a:pt x="25064" y="36850"/>
                    <a:pt x="25025" y="36883"/>
                  </a:cubicBezTo>
                  <a:cubicBezTo>
                    <a:pt x="24998" y="36909"/>
                    <a:pt x="24965" y="36935"/>
                    <a:pt x="24939" y="36955"/>
                  </a:cubicBezTo>
                  <a:cubicBezTo>
                    <a:pt x="24893" y="36995"/>
                    <a:pt x="24847" y="37034"/>
                    <a:pt x="24800" y="37074"/>
                  </a:cubicBezTo>
                  <a:cubicBezTo>
                    <a:pt x="24754" y="37114"/>
                    <a:pt x="24708" y="37153"/>
                    <a:pt x="24662" y="37193"/>
                  </a:cubicBezTo>
                  <a:cubicBezTo>
                    <a:pt x="24616" y="37232"/>
                    <a:pt x="24563" y="37272"/>
                    <a:pt x="24517" y="37311"/>
                  </a:cubicBezTo>
                  <a:cubicBezTo>
                    <a:pt x="24424" y="37384"/>
                    <a:pt x="24326" y="37463"/>
                    <a:pt x="24227" y="37536"/>
                  </a:cubicBezTo>
                  <a:cubicBezTo>
                    <a:pt x="24180" y="37575"/>
                    <a:pt x="24134" y="37615"/>
                    <a:pt x="24081" y="37648"/>
                  </a:cubicBezTo>
                  <a:cubicBezTo>
                    <a:pt x="24029" y="37687"/>
                    <a:pt x="23983" y="37720"/>
                    <a:pt x="23930" y="37760"/>
                  </a:cubicBezTo>
                  <a:cubicBezTo>
                    <a:pt x="23884" y="37793"/>
                    <a:pt x="23837" y="37832"/>
                    <a:pt x="23785" y="37865"/>
                  </a:cubicBezTo>
                  <a:cubicBezTo>
                    <a:pt x="23732" y="37898"/>
                    <a:pt x="23686" y="37938"/>
                    <a:pt x="23633" y="37971"/>
                  </a:cubicBezTo>
                  <a:cubicBezTo>
                    <a:pt x="23580" y="38011"/>
                    <a:pt x="23534" y="38044"/>
                    <a:pt x="23481" y="38076"/>
                  </a:cubicBezTo>
                  <a:cubicBezTo>
                    <a:pt x="23382" y="38149"/>
                    <a:pt x="23277" y="38215"/>
                    <a:pt x="23178" y="38281"/>
                  </a:cubicBezTo>
                  <a:cubicBezTo>
                    <a:pt x="23072" y="38354"/>
                    <a:pt x="22973" y="38419"/>
                    <a:pt x="22868" y="38479"/>
                  </a:cubicBezTo>
                  <a:lnTo>
                    <a:pt x="22868" y="38485"/>
                  </a:lnTo>
                  <a:cubicBezTo>
                    <a:pt x="22716" y="38578"/>
                    <a:pt x="22571" y="38664"/>
                    <a:pt x="22419" y="38756"/>
                  </a:cubicBezTo>
                  <a:cubicBezTo>
                    <a:pt x="22413" y="38762"/>
                    <a:pt x="22406" y="38762"/>
                    <a:pt x="22400" y="38769"/>
                  </a:cubicBezTo>
                  <a:lnTo>
                    <a:pt x="22380" y="38782"/>
                  </a:lnTo>
                  <a:lnTo>
                    <a:pt x="22380" y="38782"/>
                  </a:lnTo>
                  <a:lnTo>
                    <a:pt x="31759" y="33328"/>
                  </a:lnTo>
                  <a:cubicBezTo>
                    <a:pt x="31970" y="33202"/>
                    <a:pt x="32181" y="33077"/>
                    <a:pt x="32392" y="32945"/>
                  </a:cubicBezTo>
                  <a:cubicBezTo>
                    <a:pt x="32874" y="32642"/>
                    <a:pt x="33349" y="32312"/>
                    <a:pt x="33804" y="31962"/>
                  </a:cubicBezTo>
                  <a:cubicBezTo>
                    <a:pt x="33988" y="31817"/>
                    <a:pt x="34166" y="31679"/>
                    <a:pt x="34345" y="31527"/>
                  </a:cubicBezTo>
                  <a:cubicBezTo>
                    <a:pt x="34430" y="31454"/>
                    <a:pt x="34516" y="31375"/>
                    <a:pt x="34602" y="31303"/>
                  </a:cubicBezTo>
                  <a:cubicBezTo>
                    <a:pt x="36660" y="29476"/>
                    <a:pt x="38144" y="27081"/>
                    <a:pt x="38157" y="23988"/>
                  </a:cubicBezTo>
                  <a:cubicBezTo>
                    <a:pt x="38170" y="18599"/>
                    <a:pt x="34378" y="12037"/>
                    <a:pt x="29688" y="9326"/>
                  </a:cubicBezTo>
                  <a:cubicBezTo>
                    <a:pt x="28323" y="8538"/>
                    <a:pt x="27032" y="8165"/>
                    <a:pt x="25886" y="8165"/>
                  </a:cubicBezTo>
                  <a:cubicBezTo>
                    <a:pt x="25056" y="8165"/>
                    <a:pt x="24302" y="8362"/>
                    <a:pt x="23653" y="8739"/>
                  </a:cubicBezTo>
                  <a:lnTo>
                    <a:pt x="22518" y="9398"/>
                  </a:lnTo>
                  <a:cubicBezTo>
                    <a:pt x="21819" y="7835"/>
                    <a:pt x="20909" y="6331"/>
                    <a:pt x="19847" y="4992"/>
                  </a:cubicBezTo>
                  <a:cubicBezTo>
                    <a:pt x="19603" y="4689"/>
                    <a:pt x="19352" y="4386"/>
                    <a:pt x="19095" y="4102"/>
                  </a:cubicBezTo>
                  <a:cubicBezTo>
                    <a:pt x="19036" y="4036"/>
                    <a:pt x="18976" y="3977"/>
                    <a:pt x="18917" y="3911"/>
                  </a:cubicBezTo>
                  <a:cubicBezTo>
                    <a:pt x="18745" y="3719"/>
                    <a:pt x="18567" y="3541"/>
                    <a:pt x="18383" y="3357"/>
                  </a:cubicBezTo>
                  <a:cubicBezTo>
                    <a:pt x="18343" y="3317"/>
                    <a:pt x="18304" y="3277"/>
                    <a:pt x="18257" y="3238"/>
                  </a:cubicBezTo>
                  <a:cubicBezTo>
                    <a:pt x="18218" y="3198"/>
                    <a:pt x="18178" y="3159"/>
                    <a:pt x="18139" y="3126"/>
                  </a:cubicBezTo>
                  <a:cubicBezTo>
                    <a:pt x="18099" y="3086"/>
                    <a:pt x="18053" y="3040"/>
                    <a:pt x="18013" y="3000"/>
                  </a:cubicBezTo>
                  <a:cubicBezTo>
                    <a:pt x="17974" y="2967"/>
                    <a:pt x="17934" y="2928"/>
                    <a:pt x="17895" y="2895"/>
                  </a:cubicBezTo>
                  <a:cubicBezTo>
                    <a:pt x="17855" y="2855"/>
                    <a:pt x="17809" y="2822"/>
                    <a:pt x="17769" y="2783"/>
                  </a:cubicBezTo>
                  <a:cubicBezTo>
                    <a:pt x="17730" y="2750"/>
                    <a:pt x="17684" y="2710"/>
                    <a:pt x="17644" y="2671"/>
                  </a:cubicBezTo>
                  <a:cubicBezTo>
                    <a:pt x="17486" y="2539"/>
                    <a:pt x="17327" y="2407"/>
                    <a:pt x="17169" y="2275"/>
                  </a:cubicBezTo>
                  <a:cubicBezTo>
                    <a:pt x="17129" y="2248"/>
                    <a:pt x="17090" y="2216"/>
                    <a:pt x="17057" y="2189"/>
                  </a:cubicBezTo>
                  <a:cubicBezTo>
                    <a:pt x="16833" y="2011"/>
                    <a:pt x="16602" y="1840"/>
                    <a:pt x="16371" y="1681"/>
                  </a:cubicBezTo>
                  <a:cubicBezTo>
                    <a:pt x="16325" y="1655"/>
                    <a:pt x="16279" y="1622"/>
                    <a:pt x="16232" y="1589"/>
                  </a:cubicBezTo>
                  <a:cubicBezTo>
                    <a:pt x="16008" y="1437"/>
                    <a:pt x="15784" y="1299"/>
                    <a:pt x="15553" y="1167"/>
                  </a:cubicBezTo>
                  <a:cubicBezTo>
                    <a:pt x="14183" y="375"/>
                    <a:pt x="12889" y="0"/>
                    <a:pt x="117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0"/>
            <p:cNvSpPr/>
            <p:nvPr/>
          </p:nvSpPr>
          <p:spPr>
            <a:xfrm>
              <a:off x="6314624" y="4657046"/>
              <a:ext cx="206279" cy="242730"/>
            </a:xfrm>
            <a:custGeom>
              <a:avLst/>
              <a:gdLst/>
              <a:ahLst/>
              <a:cxnLst/>
              <a:rect l="l" t="t" r="r" b="b"/>
              <a:pathLst>
                <a:path w="31160" h="36680" extrusionOk="0">
                  <a:moveTo>
                    <a:pt x="4744" y="0"/>
                  </a:moveTo>
                  <a:cubicBezTo>
                    <a:pt x="4650" y="0"/>
                    <a:pt x="4557" y="3"/>
                    <a:pt x="4466" y="8"/>
                  </a:cubicBezTo>
                  <a:cubicBezTo>
                    <a:pt x="4433" y="8"/>
                    <a:pt x="4400" y="14"/>
                    <a:pt x="4367" y="14"/>
                  </a:cubicBezTo>
                  <a:cubicBezTo>
                    <a:pt x="4334" y="14"/>
                    <a:pt x="4294" y="21"/>
                    <a:pt x="4255" y="28"/>
                  </a:cubicBezTo>
                  <a:cubicBezTo>
                    <a:pt x="4235" y="28"/>
                    <a:pt x="4209" y="28"/>
                    <a:pt x="4182" y="34"/>
                  </a:cubicBezTo>
                  <a:cubicBezTo>
                    <a:pt x="4156" y="34"/>
                    <a:pt x="4130" y="41"/>
                    <a:pt x="4103" y="41"/>
                  </a:cubicBezTo>
                  <a:cubicBezTo>
                    <a:pt x="4017" y="54"/>
                    <a:pt x="3938" y="67"/>
                    <a:pt x="3859" y="80"/>
                  </a:cubicBezTo>
                  <a:cubicBezTo>
                    <a:pt x="3826" y="87"/>
                    <a:pt x="3800" y="94"/>
                    <a:pt x="3773" y="100"/>
                  </a:cubicBezTo>
                  <a:cubicBezTo>
                    <a:pt x="3754" y="100"/>
                    <a:pt x="3740" y="107"/>
                    <a:pt x="3721" y="107"/>
                  </a:cubicBezTo>
                  <a:cubicBezTo>
                    <a:pt x="3694" y="113"/>
                    <a:pt x="3668" y="120"/>
                    <a:pt x="3641" y="126"/>
                  </a:cubicBezTo>
                  <a:cubicBezTo>
                    <a:pt x="3628" y="126"/>
                    <a:pt x="3615" y="133"/>
                    <a:pt x="3602" y="133"/>
                  </a:cubicBezTo>
                  <a:cubicBezTo>
                    <a:pt x="3576" y="140"/>
                    <a:pt x="3549" y="146"/>
                    <a:pt x="3529" y="153"/>
                  </a:cubicBezTo>
                  <a:cubicBezTo>
                    <a:pt x="3490" y="166"/>
                    <a:pt x="3450" y="173"/>
                    <a:pt x="3417" y="186"/>
                  </a:cubicBezTo>
                  <a:cubicBezTo>
                    <a:pt x="3378" y="192"/>
                    <a:pt x="3345" y="206"/>
                    <a:pt x="3312" y="219"/>
                  </a:cubicBezTo>
                  <a:cubicBezTo>
                    <a:pt x="3259" y="232"/>
                    <a:pt x="3206" y="252"/>
                    <a:pt x="3160" y="272"/>
                  </a:cubicBezTo>
                  <a:cubicBezTo>
                    <a:pt x="3140" y="278"/>
                    <a:pt x="3120" y="285"/>
                    <a:pt x="3101" y="291"/>
                  </a:cubicBezTo>
                  <a:cubicBezTo>
                    <a:pt x="3074" y="305"/>
                    <a:pt x="3041" y="311"/>
                    <a:pt x="3008" y="324"/>
                  </a:cubicBezTo>
                  <a:cubicBezTo>
                    <a:pt x="2975" y="338"/>
                    <a:pt x="2942" y="357"/>
                    <a:pt x="2903" y="371"/>
                  </a:cubicBezTo>
                  <a:cubicBezTo>
                    <a:pt x="2883" y="377"/>
                    <a:pt x="2863" y="390"/>
                    <a:pt x="2843" y="397"/>
                  </a:cubicBezTo>
                  <a:cubicBezTo>
                    <a:pt x="2810" y="417"/>
                    <a:pt x="2777" y="430"/>
                    <a:pt x="2751" y="443"/>
                  </a:cubicBezTo>
                  <a:cubicBezTo>
                    <a:pt x="2705" y="463"/>
                    <a:pt x="2665" y="483"/>
                    <a:pt x="2626" y="509"/>
                  </a:cubicBezTo>
                  <a:cubicBezTo>
                    <a:pt x="2593" y="529"/>
                    <a:pt x="2553" y="549"/>
                    <a:pt x="2514" y="568"/>
                  </a:cubicBezTo>
                  <a:cubicBezTo>
                    <a:pt x="2514" y="568"/>
                    <a:pt x="2514" y="568"/>
                    <a:pt x="2507" y="575"/>
                  </a:cubicBezTo>
                  <a:cubicBezTo>
                    <a:pt x="2316" y="687"/>
                    <a:pt x="2131" y="812"/>
                    <a:pt x="1960" y="958"/>
                  </a:cubicBezTo>
                  <a:cubicBezTo>
                    <a:pt x="1953" y="958"/>
                    <a:pt x="1953" y="964"/>
                    <a:pt x="1953" y="964"/>
                  </a:cubicBezTo>
                  <a:cubicBezTo>
                    <a:pt x="1867" y="1037"/>
                    <a:pt x="1781" y="1109"/>
                    <a:pt x="1702" y="1188"/>
                  </a:cubicBezTo>
                  <a:cubicBezTo>
                    <a:pt x="1669" y="1215"/>
                    <a:pt x="1643" y="1248"/>
                    <a:pt x="1617" y="1274"/>
                  </a:cubicBezTo>
                  <a:cubicBezTo>
                    <a:pt x="1537" y="1353"/>
                    <a:pt x="1465" y="1432"/>
                    <a:pt x="1392" y="1518"/>
                  </a:cubicBezTo>
                  <a:cubicBezTo>
                    <a:pt x="1386" y="1531"/>
                    <a:pt x="1373" y="1545"/>
                    <a:pt x="1359" y="1564"/>
                  </a:cubicBezTo>
                  <a:cubicBezTo>
                    <a:pt x="1326" y="1604"/>
                    <a:pt x="1293" y="1650"/>
                    <a:pt x="1260" y="1690"/>
                  </a:cubicBezTo>
                  <a:cubicBezTo>
                    <a:pt x="1227" y="1736"/>
                    <a:pt x="1194" y="1782"/>
                    <a:pt x="1161" y="1822"/>
                  </a:cubicBezTo>
                  <a:cubicBezTo>
                    <a:pt x="1089" y="1921"/>
                    <a:pt x="1030" y="2019"/>
                    <a:pt x="964" y="2125"/>
                  </a:cubicBezTo>
                  <a:cubicBezTo>
                    <a:pt x="871" y="2283"/>
                    <a:pt x="785" y="2448"/>
                    <a:pt x="700" y="2620"/>
                  </a:cubicBezTo>
                  <a:cubicBezTo>
                    <a:pt x="673" y="2672"/>
                    <a:pt x="647" y="2732"/>
                    <a:pt x="627" y="2791"/>
                  </a:cubicBezTo>
                  <a:cubicBezTo>
                    <a:pt x="601" y="2851"/>
                    <a:pt x="574" y="2903"/>
                    <a:pt x="555" y="2963"/>
                  </a:cubicBezTo>
                  <a:cubicBezTo>
                    <a:pt x="548" y="2969"/>
                    <a:pt x="548" y="2982"/>
                    <a:pt x="541" y="2989"/>
                  </a:cubicBezTo>
                  <a:cubicBezTo>
                    <a:pt x="522" y="3042"/>
                    <a:pt x="502" y="3101"/>
                    <a:pt x="482" y="3161"/>
                  </a:cubicBezTo>
                  <a:cubicBezTo>
                    <a:pt x="436" y="3286"/>
                    <a:pt x="396" y="3411"/>
                    <a:pt x="357" y="3543"/>
                  </a:cubicBezTo>
                  <a:cubicBezTo>
                    <a:pt x="337" y="3609"/>
                    <a:pt x="317" y="3675"/>
                    <a:pt x="304" y="3741"/>
                  </a:cubicBezTo>
                  <a:cubicBezTo>
                    <a:pt x="284" y="3813"/>
                    <a:pt x="264" y="3879"/>
                    <a:pt x="251" y="3952"/>
                  </a:cubicBezTo>
                  <a:cubicBezTo>
                    <a:pt x="231" y="4018"/>
                    <a:pt x="218" y="4091"/>
                    <a:pt x="205" y="4163"/>
                  </a:cubicBezTo>
                  <a:cubicBezTo>
                    <a:pt x="192" y="4222"/>
                    <a:pt x="179" y="4288"/>
                    <a:pt x="172" y="4354"/>
                  </a:cubicBezTo>
                  <a:cubicBezTo>
                    <a:pt x="165" y="4374"/>
                    <a:pt x="159" y="4394"/>
                    <a:pt x="159" y="4414"/>
                  </a:cubicBezTo>
                  <a:cubicBezTo>
                    <a:pt x="152" y="4466"/>
                    <a:pt x="139" y="4513"/>
                    <a:pt x="133" y="4565"/>
                  </a:cubicBezTo>
                  <a:cubicBezTo>
                    <a:pt x="126" y="4612"/>
                    <a:pt x="119" y="4658"/>
                    <a:pt x="113" y="4704"/>
                  </a:cubicBezTo>
                  <a:cubicBezTo>
                    <a:pt x="100" y="4803"/>
                    <a:pt x="93" y="4895"/>
                    <a:pt x="80" y="4994"/>
                  </a:cubicBezTo>
                  <a:cubicBezTo>
                    <a:pt x="73" y="5034"/>
                    <a:pt x="73" y="5080"/>
                    <a:pt x="67" y="5126"/>
                  </a:cubicBezTo>
                  <a:cubicBezTo>
                    <a:pt x="53" y="5271"/>
                    <a:pt x="47" y="5423"/>
                    <a:pt x="40" y="5575"/>
                  </a:cubicBezTo>
                  <a:cubicBezTo>
                    <a:pt x="34" y="5627"/>
                    <a:pt x="34" y="5680"/>
                    <a:pt x="34" y="5733"/>
                  </a:cubicBezTo>
                  <a:cubicBezTo>
                    <a:pt x="34" y="5753"/>
                    <a:pt x="34" y="5772"/>
                    <a:pt x="34" y="5799"/>
                  </a:cubicBezTo>
                  <a:cubicBezTo>
                    <a:pt x="27" y="5871"/>
                    <a:pt x="27" y="5944"/>
                    <a:pt x="27" y="6023"/>
                  </a:cubicBezTo>
                  <a:cubicBezTo>
                    <a:pt x="1" y="15798"/>
                    <a:pt x="14755" y="35638"/>
                    <a:pt x="15527" y="36680"/>
                  </a:cubicBezTo>
                  <a:cubicBezTo>
                    <a:pt x="15540" y="36680"/>
                    <a:pt x="15553" y="36673"/>
                    <a:pt x="15573" y="36673"/>
                  </a:cubicBezTo>
                  <a:lnTo>
                    <a:pt x="15580" y="36673"/>
                  </a:lnTo>
                  <a:cubicBezTo>
                    <a:pt x="15600" y="36667"/>
                    <a:pt x="15619" y="36660"/>
                    <a:pt x="15639" y="36660"/>
                  </a:cubicBezTo>
                  <a:cubicBezTo>
                    <a:pt x="15652" y="36654"/>
                    <a:pt x="15666" y="36654"/>
                    <a:pt x="15685" y="36654"/>
                  </a:cubicBezTo>
                  <a:cubicBezTo>
                    <a:pt x="15699" y="36647"/>
                    <a:pt x="15712" y="36647"/>
                    <a:pt x="15725" y="36640"/>
                  </a:cubicBezTo>
                  <a:cubicBezTo>
                    <a:pt x="16015" y="36588"/>
                    <a:pt x="16549" y="36476"/>
                    <a:pt x="17255" y="36291"/>
                  </a:cubicBezTo>
                  <a:cubicBezTo>
                    <a:pt x="17295" y="36284"/>
                    <a:pt x="17334" y="36271"/>
                    <a:pt x="17374" y="36264"/>
                  </a:cubicBezTo>
                  <a:cubicBezTo>
                    <a:pt x="17499" y="36232"/>
                    <a:pt x="17625" y="36199"/>
                    <a:pt x="17756" y="36166"/>
                  </a:cubicBezTo>
                  <a:cubicBezTo>
                    <a:pt x="17849" y="36139"/>
                    <a:pt x="17941" y="36113"/>
                    <a:pt x="18040" y="36086"/>
                  </a:cubicBezTo>
                  <a:cubicBezTo>
                    <a:pt x="18086" y="36073"/>
                    <a:pt x="18139" y="36053"/>
                    <a:pt x="18192" y="36040"/>
                  </a:cubicBezTo>
                  <a:cubicBezTo>
                    <a:pt x="18271" y="36020"/>
                    <a:pt x="18350" y="35994"/>
                    <a:pt x="18436" y="35968"/>
                  </a:cubicBezTo>
                  <a:cubicBezTo>
                    <a:pt x="18462" y="35961"/>
                    <a:pt x="18489" y="35954"/>
                    <a:pt x="18515" y="35948"/>
                  </a:cubicBezTo>
                  <a:cubicBezTo>
                    <a:pt x="18568" y="35935"/>
                    <a:pt x="18614" y="35915"/>
                    <a:pt x="18667" y="35902"/>
                  </a:cubicBezTo>
                  <a:cubicBezTo>
                    <a:pt x="18739" y="35882"/>
                    <a:pt x="18805" y="35862"/>
                    <a:pt x="18878" y="35836"/>
                  </a:cubicBezTo>
                  <a:cubicBezTo>
                    <a:pt x="18970" y="35809"/>
                    <a:pt x="19076" y="35776"/>
                    <a:pt x="19175" y="35743"/>
                  </a:cubicBezTo>
                  <a:cubicBezTo>
                    <a:pt x="19227" y="35724"/>
                    <a:pt x="19287" y="35710"/>
                    <a:pt x="19346" y="35691"/>
                  </a:cubicBezTo>
                  <a:cubicBezTo>
                    <a:pt x="19445" y="35658"/>
                    <a:pt x="19551" y="35625"/>
                    <a:pt x="19649" y="35592"/>
                  </a:cubicBezTo>
                  <a:cubicBezTo>
                    <a:pt x="19729" y="35565"/>
                    <a:pt x="19801" y="35539"/>
                    <a:pt x="19880" y="35513"/>
                  </a:cubicBezTo>
                  <a:cubicBezTo>
                    <a:pt x="20058" y="35453"/>
                    <a:pt x="20243" y="35387"/>
                    <a:pt x="20434" y="35315"/>
                  </a:cubicBezTo>
                  <a:cubicBezTo>
                    <a:pt x="20494" y="35295"/>
                    <a:pt x="20553" y="35275"/>
                    <a:pt x="20619" y="35249"/>
                  </a:cubicBezTo>
                  <a:cubicBezTo>
                    <a:pt x="20678" y="35229"/>
                    <a:pt x="20744" y="35203"/>
                    <a:pt x="20810" y="35176"/>
                  </a:cubicBezTo>
                  <a:cubicBezTo>
                    <a:pt x="20870" y="35156"/>
                    <a:pt x="20936" y="35130"/>
                    <a:pt x="20995" y="35104"/>
                  </a:cubicBezTo>
                  <a:cubicBezTo>
                    <a:pt x="21127" y="35057"/>
                    <a:pt x="21252" y="35005"/>
                    <a:pt x="21384" y="34952"/>
                  </a:cubicBezTo>
                  <a:cubicBezTo>
                    <a:pt x="21450" y="34932"/>
                    <a:pt x="21510" y="34906"/>
                    <a:pt x="21575" y="34879"/>
                  </a:cubicBezTo>
                  <a:cubicBezTo>
                    <a:pt x="21635" y="34853"/>
                    <a:pt x="21694" y="34827"/>
                    <a:pt x="21754" y="34807"/>
                  </a:cubicBezTo>
                  <a:cubicBezTo>
                    <a:pt x="21839" y="34767"/>
                    <a:pt x="21932" y="34728"/>
                    <a:pt x="22024" y="34695"/>
                  </a:cubicBezTo>
                  <a:cubicBezTo>
                    <a:pt x="22195" y="34616"/>
                    <a:pt x="22374" y="34536"/>
                    <a:pt x="22552" y="34457"/>
                  </a:cubicBezTo>
                  <a:cubicBezTo>
                    <a:pt x="22624" y="34424"/>
                    <a:pt x="22690" y="34398"/>
                    <a:pt x="22763" y="34365"/>
                  </a:cubicBezTo>
                  <a:cubicBezTo>
                    <a:pt x="22895" y="34306"/>
                    <a:pt x="23027" y="34240"/>
                    <a:pt x="23158" y="34174"/>
                  </a:cubicBezTo>
                  <a:cubicBezTo>
                    <a:pt x="23224" y="34147"/>
                    <a:pt x="23290" y="34114"/>
                    <a:pt x="23356" y="34081"/>
                  </a:cubicBezTo>
                  <a:cubicBezTo>
                    <a:pt x="23422" y="34048"/>
                    <a:pt x="23488" y="34015"/>
                    <a:pt x="23554" y="33982"/>
                  </a:cubicBezTo>
                  <a:cubicBezTo>
                    <a:pt x="23699" y="33910"/>
                    <a:pt x="23838" y="33837"/>
                    <a:pt x="23976" y="33765"/>
                  </a:cubicBezTo>
                  <a:cubicBezTo>
                    <a:pt x="24095" y="33699"/>
                    <a:pt x="24214" y="33633"/>
                    <a:pt x="24333" y="33567"/>
                  </a:cubicBezTo>
                  <a:lnTo>
                    <a:pt x="24352" y="33560"/>
                  </a:lnTo>
                  <a:cubicBezTo>
                    <a:pt x="24418" y="33521"/>
                    <a:pt x="24484" y="33488"/>
                    <a:pt x="24550" y="33448"/>
                  </a:cubicBezTo>
                  <a:cubicBezTo>
                    <a:pt x="24616" y="33415"/>
                    <a:pt x="24682" y="33376"/>
                    <a:pt x="24741" y="33336"/>
                  </a:cubicBezTo>
                  <a:cubicBezTo>
                    <a:pt x="24748" y="33336"/>
                    <a:pt x="24755" y="33329"/>
                    <a:pt x="24761" y="33329"/>
                  </a:cubicBezTo>
                  <a:cubicBezTo>
                    <a:pt x="24768" y="33323"/>
                    <a:pt x="24774" y="33323"/>
                    <a:pt x="24781" y="33316"/>
                  </a:cubicBezTo>
                  <a:cubicBezTo>
                    <a:pt x="24788" y="33310"/>
                    <a:pt x="24801" y="33303"/>
                    <a:pt x="24807" y="33303"/>
                  </a:cubicBezTo>
                  <a:cubicBezTo>
                    <a:pt x="24821" y="33296"/>
                    <a:pt x="24834" y="33290"/>
                    <a:pt x="24840" y="33277"/>
                  </a:cubicBezTo>
                  <a:cubicBezTo>
                    <a:pt x="24847" y="33277"/>
                    <a:pt x="24854" y="33270"/>
                    <a:pt x="24860" y="33270"/>
                  </a:cubicBezTo>
                  <a:cubicBezTo>
                    <a:pt x="24873" y="33263"/>
                    <a:pt x="24887" y="33257"/>
                    <a:pt x="24900" y="33250"/>
                  </a:cubicBezTo>
                  <a:lnTo>
                    <a:pt x="24920" y="33237"/>
                  </a:lnTo>
                  <a:cubicBezTo>
                    <a:pt x="24926" y="33230"/>
                    <a:pt x="24933" y="33224"/>
                    <a:pt x="24939" y="33224"/>
                  </a:cubicBezTo>
                  <a:cubicBezTo>
                    <a:pt x="25091" y="33132"/>
                    <a:pt x="25236" y="33039"/>
                    <a:pt x="25388" y="32953"/>
                  </a:cubicBezTo>
                  <a:lnTo>
                    <a:pt x="25388" y="32947"/>
                  </a:lnTo>
                  <a:cubicBezTo>
                    <a:pt x="25493" y="32881"/>
                    <a:pt x="25592" y="32822"/>
                    <a:pt x="25698" y="32749"/>
                  </a:cubicBezTo>
                  <a:cubicBezTo>
                    <a:pt x="25797" y="32683"/>
                    <a:pt x="25902" y="32617"/>
                    <a:pt x="26001" y="32544"/>
                  </a:cubicBezTo>
                  <a:cubicBezTo>
                    <a:pt x="26054" y="32512"/>
                    <a:pt x="26100" y="32472"/>
                    <a:pt x="26153" y="32439"/>
                  </a:cubicBezTo>
                  <a:cubicBezTo>
                    <a:pt x="26206" y="32406"/>
                    <a:pt x="26252" y="32366"/>
                    <a:pt x="26305" y="32333"/>
                  </a:cubicBezTo>
                  <a:cubicBezTo>
                    <a:pt x="26351" y="32300"/>
                    <a:pt x="26404" y="32261"/>
                    <a:pt x="26450" y="32228"/>
                  </a:cubicBezTo>
                  <a:cubicBezTo>
                    <a:pt x="26503" y="32188"/>
                    <a:pt x="26549" y="32155"/>
                    <a:pt x="26601" y="32116"/>
                  </a:cubicBezTo>
                  <a:cubicBezTo>
                    <a:pt x="26654" y="32076"/>
                    <a:pt x="26700" y="32043"/>
                    <a:pt x="26747" y="32004"/>
                  </a:cubicBezTo>
                  <a:cubicBezTo>
                    <a:pt x="26846" y="31931"/>
                    <a:pt x="26944" y="31852"/>
                    <a:pt x="27037" y="31779"/>
                  </a:cubicBezTo>
                  <a:cubicBezTo>
                    <a:pt x="27083" y="31740"/>
                    <a:pt x="27136" y="31700"/>
                    <a:pt x="27182" y="31661"/>
                  </a:cubicBezTo>
                  <a:cubicBezTo>
                    <a:pt x="27228" y="31621"/>
                    <a:pt x="27274" y="31582"/>
                    <a:pt x="27320" y="31542"/>
                  </a:cubicBezTo>
                  <a:cubicBezTo>
                    <a:pt x="27367" y="31502"/>
                    <a:pt x="27413" y="31463"/>
                    <a:pt x="27459" y="31423"/>
                  </a:cubicBezTo>
                  <a:cubicBezTo>
                    <a:pt x="27485" y="31403"/>
                    <a:pt x="27518" y="31377"/>
                    <a:pt x="27545" y="31351"/>
                  </a:cubicBezTo>
                  <a:cubicBezTo>
                    <a:pt x="27584" y="31318"/>
                    <a:pt x="27624" y="31285"/>
                    <a:pt x="27663" y="31252"/>
                  </a:cubicBezTo>
                  <a:cubicBezTo>
                    <a:pt x="27815" y="31107"/>
                    <a:pt x="27967" y="30962"/>
                    <a:pt x="28119" y="30816"/>
                  </a:cubicBezTo>
                  <a:cubicBezTo>
                    <a:pt x="28211" y="30724"/>
                    <a:pt x="28303" y="30632"/>
                    <a:pt x="28389" y="30539"/>
                  </a:cubicBezTo>
                  <a:cubicBezTo>
                    <a:pt x="28475" y="30454"/>
                    <a:pt x="28554" y="30361"/>
                    <a:pt x="28640" y="30269"/>
                  </a:cubicBezTo>
                  <a:cubicBezTo>
                    <a:pt x="28679" y="30229"/>
                    <a:pt x="28719" y="30183"/>
                    <a:pt x="28758" y="30137"/>
                  </a:cubicBezTo>
                  <a:cubicBezTo>
                    <a:pt x="28785" y="30104"/>
                    <a:pt x="28811" y="30071"/>
                    <a:pt x="28837" y="30045"/>
                  </a:cubicBezTo>
                  <a:cubicBezTo>
                    <a:pt x="28870" y="30005"/>
                    <a:pt x="28903" y="29966"/>
                    <a:pt x="28936" y="29919"/>
                  </a:cubicBezTo>
                  <a:cubicBezTo>
                    <a:pt x="28976" y="29880"/>
                    <a:pt x="29016" y="29834"/>
                    <a:pt x="29049" y="29787"/>
                  </a:cubicBezTo>
                  <a:cubicBezTo>
                    <a:pt x="29319" y="29451"/>
                    <a:pt x="29570" y="29095"/>
                    <a:pt x="29800" y="28726"/>
                  </a:cubicBezTo>
                  <a:cubicBezTo>
                    <a:pt x="29820" y="28693"/>
                    <a:pt x="29840" y="28660"/>
                    <a:pt x="29860" y="28627"/>
                  </a:cubicBezTo>
                  <a:cubicBezTo>
                    <a:pt x="29886" y="28587"/>
                    <a:pt x="29913" y="28541"/>
                    <a:pt x="29932" y="28501"/>
                  </a:cubicBezTo>
                  <a:cubicBezTo>
                    <a:pt x="29959" y="28455"/>
                    <a:pt x="29985" y="28409"/>
                    <a:pt x="30011" y="28363"/>
                  </a:cubicBezTo>
                  <a:cubicBezTo>
                    <a:pt x="30038" y="28310"/>
                    <a:pt x="30064" y="28264"/>
                    <a:pt x="30091" y="28211"/>
                  </a:cubicBezTo>
                  <a:cubicBezTo>
                    <a:pt x="30183" y="28046"/>
                    <a:pt x="30269" y="27881"/>
                    <a:pt x="30341" y="27710"/>
                  </a:cubicBezTo>
                  <a:cubicBezTo>
                    <a:pt x="30374" y="27650"/>
                    <a:pt x="30401" y="27584"/>
                    <a:pt x="30427" y="27525"/>
                  </a:cubicBezTo>
                  <a:cubicBezTo>
                    <a:pt x="30453" y="27466"/>
                    <a:pt x="30473" y="27406"/>
                    <a:pt x="30500" y="27347"/>
                  </a:cubicBezTo>
                  <a:cubicBezTo>
                    <a:pt x="30519" y="27294"/>
                    <a:pt x="30539" y="27248"/>
                    <a:pt x="30559" y="27202"/>
                  </a:cubicBezTo>
                  <a:cubicBezTo>
                    <a:pt x="30572" y="27162"/>
                    <a:pt x="30592" y="27116"/>
                    <a:pt x="30605" y="27077"/>
                  </a:cubicBezTo>
                  <a:cubicBezTo>
                    <a:pt x="30618" y="27044"/>
                    <a:pt x="30625" y="27017"/>
                    <a:pt x="30638" y="26984"/>
                  </a:cubicBezTo>
                  <a:cubicBezTo>
                    <a:pt x="30645" y="26958"/>
                    <a:pt x="30658" y="26938"/>
                    <a:pt x="30664" y="26912"/>
                  </a:cubicBezTo>
                  <a:cubicBezTo>
                    <a:pt x="30678" y="26872"/>
                    <a:pt x="30691" y="26839"/>
                    <a:pt x="30704" y="26800"/>
                  </a:cubicBezTo>
                  <a:cubicBezTo>
                    <a:pt x="30711" y="26773"/>
                    <a:pt x="30717" y="26747"/>
                    <a:pt x="30724" y="26727"/>
                  </a:cubicBezTo>
                  <a:cubicBezTo>
                    <a:pt x="30744" y="26674"/>
                    <a:pt x="30757" y="26628"/>
                    <a:pt x="30770" y="26582"/>
                  </a:cubicBezTo>
                  <a:cubicBezTo>
                    <a:pt x="30777" y="26569"/>
                    <a:pt x="30777" y="26562"/>
                    <a:pt x="30783" y="26549"/>
                  </a:cubicBezTo>
                  <a:cubicBezTo>
                    <a:pt x="30796" y="26490"/>
                    <a:pt x="30816" y="26430"/>
                    <a:pt x="30829" y="26371"/>
                  </a:cubicBezTo>
                  <a:cubicBezTo>
                    <a:pt x="30836" y="26364"/>
                    <a:pt x="30836" y="26358"/>
                    <a:pt x="30836" y="26358"/>
                  </a:cubicBezTo>
                  <a:cubicBezTo>
                    <a:pt x="30856" y="26292"/>
                    <a:pt x="30869" y="26219"/>
                    <a:pt x="30889" y="26153"/>
                  </a:cubicBezTo>
                  <a:cubicBezTo>
                    <a:pt x="30902" y="26100"/>
                    <a:pt x="30915" y="26041"/>
                    <a:pt x="30928" y="25982"/>
                  </a:cubicBezTo>
                  <a:cubicBezTo>
                    <a:pt x="30948" y="25896"/>
                    <a:pt x="30968" y="25810"/>
                    <a:pt x="30988" y="25725"/>
                  </a:cubicBezTo>
                  <a:cubicBezTo>
                    <a:pt x="30994" y="25659"/>
                    <a:pt x="31007" y="25593"/>
                    <a:pt x="31021" y="25533"/>
                  </a:cubicBezTo>
                  <a:cubicBezTo>
                    <a:pt x="31027" y="25474"/>
                    <a:pt x="31040" y="25415"/>
                    <a:pt x="31047" y="25355"/>
                  </a:cubicBezTo>
                  <a:cubicBezTo>
                    <a:pt x="31054" y="25322"/>
                    <a:pt x="31060" y="25296"/>
                    <a:pt x="31060" y="25263"/>
                  </a:cubicBezTo>
                  <a:cubicBezTo>
                    <a:pt x="31067" y="25217"/>
                    <a:pt x="31073" y="25170"/>
                    <a:pt x="31080" y="25118"/>
                  </a:cubicBezTo>
                  <a:cubicBezTo>
                    <a:pt x="31080" y="25111"/>
                    <a:pt x="31087" y="25098"/>
                    <a:pt x="31087" y="25091"/>
                  </a:cubicBezTo>
                  <a:cubicBezTo>
                    <a:pt x="31093" y="25025"/>
                    <a:pt x="31100" y="24953"/>
                    <a:pt x="31106" y="24887"/>
                  </a:cubicBezTo>
                  <a:cubicBezTo>
                    <a:pt x="31113" y="24834"/>
                    <a:pt x="31120" y="24775"/>
                    <a:pt x="31120" y="24722"/>
                  </a:cubicBezTo>
                  <a:cubicBezTo>
                    <a:pt x="31126" y="24689"/>
                    <a:pt x="31126" y="24649"/>
                    <a:pt x="31133" y="24610"/>
                  </a:cubicBezTo>
                  <a:cubicBezTo>
                    <a:pt x="31133" y="24550"/>
                    <a:pt x="31139" y="24491"/>
                    <a:pt x="31139" y="24438"/>
                  </a:cubicBezTo>
                  <a:cubicBezTo>
                    <a:pt x="31146" y="24366"/>
                    <a:pt x="31146" y="24293"/>
                    <a:pt x="31146" y="24221"/>
                  </a:cubicBezTo>
                  <a:cubicBezTo>
                    <a:pt x="31153" y="24142"/>
                    <a:pt x="31153" y="24069"/>
                    <a:pt x="31153" y="23990"/>
                  </a:cubicBezTo>
                  <a:cubicBezTo>
                    <a:pt x="31159" y="22130"/>
                    <a:pt x="30711" y="20131"/>
                    <a:pt x="29926" y="18199"/>
                  </a:cubicBezTo>
                  <a:cubicBezTo>
                    <a:pt x="29820" y="17935"/>
                    <a:pt x="29708" y="17678"/>
                    <a:pt x="29589" y="17414"/>
                  </a:cubicBezTo>
                  <a:cubicBezTo>
                    <a:pt x="29471" y="17157"/>
                    <a:pt x="29352" y="16899"/>
                    <a:pt x="29220" y="16642"/>
                  </a:cubicBezTo>
                  <a:cubicBezTo>
                    <a:pt x="29180" y="16563"/>
                    <a:pt x="29134" y="16477"/>
                    <a:pt x="29088" y="16392"/>
                  </a:cubicBezTo>
                  <a:cubicBezTo>
                    <a:pt x="29002" y="16220"/>
                    <a:pt x="28910" y="16055"/>
                    <a:pt x="28818" y="15890"/>
                  </a:cubicBezTo>
                  <a:cubicBezTo>
                    <a:pt x="28771" y="15805"/>
                    <a:pt x="28725" y="15719"/>
                    <a:pt x="28673" y="15640"/>
                  </a:cubicBezTo>
                  <a:cubicBezTo>
                    <a:pt x="28534" y="15389"/>
                    <a:pt x="28382" y="15145"/>
                    <a:pt x="28231" y="14901"/>
                  </a:cubicBezTo>
                  <a:cubicBezTo>
                    <a:pt x="28125" y="14743"/>
                    <a:pt x="28020" y="14584"/>
                    <a:pt x="27914" y="14426"/>
                  </a:cubicBezTo>
                  <a:cubicBezTo>
                    <a:pt x="27808" y="14268"/>
                    <a:pt x="27703" y="14109"/>
                    <a:pt x="27591" y="13958"/>
                  </a:cubicBezTo>
                  <a:cubicBezTo>
                    <a:pt x="27531" y="13879"/>
                    <a:pt x="27479" y="13799"/>
                    <a:pt x="27419" y="13727"/>
                  </a:cubicBezTo>
                  <a:cubicBezTo>
                    <a:pt x="27254" y="13496"/>
                    <a:pt x="27083" y="13272"/>
                    <a:pt x="26905" y="13054"/>
                  </a:cubicBezTo>
                  <a:cubicBezTo>
                    <a:pt x="26786" y="12909"/>
                    <a:pt x="26667" y="12764"/>
                    <a:pt x="26542" y="12619"/>
                  </a:cubicBezTo>
                  <a:cubicBezTo>
                    <a:pt x="26364" y="12408"/>
                    <a:pt x="26173" y="12203"/>
                    <a:pt x="25981" y="11999"/>
                  </a:cubicBezTo>
                  <a:cubicBezTo>
                    <a:pt x="25856" y="11867"/>
                    <a:pt x="25731" y="11735"/>
                    <a:pt x="25599" y="11603"/>
                  </a:cubicBezTo>
                  <a:cubicBezTo>
                    <a:pt x="24695" y="10699"/>
                    <a:pt x="23713" y="9921"/>
                    <a:pt x="22690" y="9328"/>
                  </a:cubicBezTo>
                  <a:cubicBezTo>
                    <a:pt x="21332" y="8542"/>
                    <a:pt x="20044" y="8169"/>
                    <a:pt x="18900" y="8169"/>
                  </a:cubicBezTo>
                  <a:cubicBezTo>
                    <a:pt x="18832" y="8169"/>
                    <a:pt x="18766" y="8171"/>
                    <a:pt x="18700" y="8173"/>
                  </a:cubicBezTo>
                  <a:lnTo>
                    <a:pt x="18601" y="8173"/>
                  </a:lnTo>
                  <a:cubicBezTo>
                    <a:pt x="18581" y="8173"/>
                    <a:pt x="18561" y="8180"/>
                    <a:pt x="18541" y="8180"/>
                  </a:cubicBezTo>
                  <a:cubicBezTo>
                    <a:pt x="18502" y="8180"/>
                    <a:pt x="18469" y="8186"/>
                    <a:pt x="18429" y="8186"/>
                  </a:cubicBezTo>
                  <a:lnTo>
                    <a:pt x="18423" y="8186"/>
                  </a:lnTo>
                  <a:cubicBezTo>
                    <a:pt x="18377" y="8193"/>
                    <a:pt x="18330" y="8200"/>
                    <a:pt x="18291" y="8200"/>
                  </a:cubicBezTo>
                  <a:cubicBezTo>
                    <a:pt x="18278" y="8200"/>
                    <a:pt x="18264" y="8206"/>
                    <a:pt x="18251" y="8206"/>
                  </a:cubicBezTo>
                  <a:cubicBezTo>
                    <a:pt x="18212" y="8213"/>
                    <a:pt x="18172" y="8219"/>
                    <a:pt x="18132" y="8226"/>
                  </a:cubicBezTo>
                  <a:lnTo>
                    <a:pt x="18113" y="8226"/>
                  </a:lnTo>
                  <a:cubicBezTo>
                    <a:pt x="18080" y="8233"/>
                    <a:pt x="18047" y="8239"/>
                    <a:pt x="18014" y="8246"/>
                  </a:cubicBezTo>
                  <a:cubicBezTo>
                    <a:pt x="17987" y="8246"/>
                    <a:pt x="17954" y="8252"/>
                    <a:pt x="17928" y="8259"/>
                  </a:cubicBezTo>
                  <a:cubicBezTo>
                    <a:pt x="17921" y="8259"/>
                    <a:pt x="17915" y="8259"/>
                    <a:pt x="17908" y="8266"/>
                  </a:cubicBezTo>
                  <a:cubicBezTo>
                    <a:pt x="17882" y="8266"/>
                    <a:pt x="17855" y="8272"/>
                    <a:pt x="17829" y="8279"/>
                  </a:cubicBezTo>
                  <a:cubicBezTo>
                    <a:pt x="17783" y="8292"/>
                    <a:pt x="17743" y="8299"/>
                    <a:pt x="17697" y="8312"/>
                  </a:cubicBezTo>
                  <a:cubicBezTo>
                    <a:pt x="17651" y="8325"/>
                    <a:pt x="17605" y="8338"/>
                    <a:pt x="17565" y="8351"/>
                  </a:cubicBezTo>
                  <a:cubicBezTo>
                    <a:pt x="17526" y="8358"/>
                    <a:pt x="17493" y="8371"/>
                    <a:pt x="17453" y="8384"/>
                  </a:cubicBezTo>
                  <a:cubicBezTo>
                    <a:pt x="17433" y="8391"/>
                    <a:pt x="17414" y="8398"/>
                    <a:pt x="17394" y="8404"/>
                  </a:cubicBezTo>
                  <a:cubicBezTo>
                    <a:pt x="17374" y="8411"/>
                    <a:pt x="17354" y="8417"/>
                    <a:pt x="17334" y="8424"/>
                  </a:cubicBezTo>
                  <a:cubicBezTo>
                    <a:pt x="17308" y="8431"/>
                    <a:pt x="17288" y="8437"/>
                    <a:pt x="17262" y="8450"/>
                  </a:cubicBezTo>
                  <a:cubicBezTo>
                    <a:pt x="17229" y="8463"/>
                    <a:pt x="17189" y="8477"/>
                    <a:pt x="17156" y="8490"/>
                  </a:cubicBezTo>
                  <a:cubicBezTo>
                    <a:pt x="17117" y="8510"/>
                    <a:pt x="17077" y="8523"/>
                    <a:pt x="17038" y="8543"/>
                  </a:cubicBezTo>
                  <a:cubicBezTo>
                    <a:pt x="17024" y="8549"/>
                    <a:pt x="17011" y="8549"/>
                    <a:pt x="16998" y="8556"/>
                  </a:cubicBezTo>
                  <a:cubicBezTo>
                    <a:pt x="16972" y="8569"/>
                    <a:pt x="16945" y="8582"/>
                    <a:pt x="16912" y="8602"/>
                  </a:cubicBezTo>
                  <a:cubicBezTo>
                    <a:pt x="16866" y="8622"/>
                    <a:pt x="16820" y="8648"/>
                    <a:pt x="16774" y="8675"/>
                  </a:cubicBezTo>
                  <a:cubicBezTo>
                    <a:pt x="16734" y="8694"/>
                    <a:pt x="16695" y="8714"/>
                    <a:pt x="16655" y="8734"/>
                  </a:cubicBezTo>
                  <a:cubicBezTo>
                    <a:pt x="16266" y="8958"/>
                    <a:pt x="15916" y="9248"/>
                    <a:pt x="15606" y="9605"/>
                  </a:cubicBezTo>
                  <a:cubicBezTo>
                    <a:pt x="14089" y="6102"/>
                    <a:pt x="11497" y="2870"/>
                    <a:pt x="8549" y="1169"/>
                  </a:cubicBezTo>
                  <a:cubicBezTo>
                    <a:pt x="7183" y="376"/>
                    <a:pt x="5890" y="0"/>
                    <a:pt x="47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30"/>
          <p:cNvGrpSpPr/>
          <p:nvPr/>
        </p:nvGrpSpPr>
        <p:grpSpPr>
          <a:xfrm>
            <a:off x="3031488" y="4626441"/>
            <a:ext cx="255400" cy="279351"/>
            <a:chOff x="3039495" y="4626441"/>
            <a:chExt cx="255400" cy="279351"/>
          </a:xfrm>
        </p:grpSpPr>
        <p:sp>
          <p:nvSpPr>
            <p:cNvPr id="2013" name="Google Shape;2013;p30"/>
            <p:cNvSpPr/>
            <p:nvPr/>
          </p:nvSpPr>
          <p:spPr>
            <a:xfrm>
              <a:off x="3191378" y="4628748"/>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0"/>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0"/>
            <p:cNvSpPr/>
            <p:nvPr/>
          </p:nvSpPr>
          <p:spPr>
            <a:xfrm>
              <a:off x="3191511" y="4628615"/>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0"/>
            <p:cNvSpPr/>
            <p:nvPr/>
          </p:nvSpPr>
          <p:spPr>
            <a:xfrm>
              <a:off x="3209391" y="4646499"/>
              <a:ext cx="841" cy="2667"/>
            </a:xfrm>
            <a:custGeom>
              <a:avLst/>
              <a:gdLst/>
              <a:ahLst/>
              <a:cxnLst/>
              <a:rect l="l" t="t" r="r" b="b"/>
              <a:pathLst>
                <a:path w="127" h="403" extrusionOk="0">
                  <a:moveTo>
                    <a:pt x="1" y="0"/>
                  </a:moveTo>
                  <a:cubicBezTo>
                    <a:pt x="47" y="132"/>
                    <a:pt x="87" y="264"/>
                    <a:pt x="126" y="402"/>
                  </a:cubicBezTo>
                  <a:cubicBezTo>
                    <a:pt x="93" y="264"/>
                    <a:pt x="47" y="132"/>
                    <a:pt x="1"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0"/>
            <p:cNvSpPr/>
            <p:nvPr/>
          </p:nvSpPr>
          <p:spPr>
            <a:xfrm>
              <a:off x="3044473" y="4661812"/>
              <a:ext cx="185711" cy="153910"/>
            </a:xfrm>
            <a:custGeom>
              <a:avLst/>
              <a:gdLst/>
              <a:ahLst/>
              <a:cxnLst/>
              <a:rect l="l" t="t" r="r" b="b"/>
              <a:pathLst>
                <a:path w="28053" h="23258" extrusionOk="0">
                  <a:moveTo>
                    <a:pt x="12163" y="1"/>
                  </a:moveTo>
                  <a:cubicBezTo>
                    <a:pt x="12158" y="1"/>
                    <a:pt x="12149" y="5"/>
                    <a:pt x="12142" y="10"/>
                  </a:cubicBezTo>
                  <a:lnTo>
                    <a:pt x="12142" y="10"/>
                  </a:lnTo>
                  <a:cubicBezTo>
                    <a:pt x="12149" y="7"/>
                    <a:pt x="12156" y="3"/>
                    <a:pt x="12163" y="1"/>
                  </a:cubicBezTo>
                  <a:close/>
                  <a:moveTo>
                    <a:pt x="12142" y="10"/>
                  </a:moveTo>
                  <a:cubicBezTo>
                    <a:pt x="12139" y="11"/>
                    <a:pt x="12136" y="13"/>
                    <a:pt x="12133" y="14"/>
                  </a:cubicBezTo>
                  <a:lnTo>
                    <a:pt x="12133" y="14"/>
                  </a:lnTo>
                  <a:cubicBezTo>
                    <a:pt x="12134" y="14"/>
                    <a:pt x="12136" y="14"/>
                    <a:pt x="12137" y="14"/>
                  </a:cubicBezTo>
                  <a:cubicBezTo>
                    <a:pt x="12138" y="13"/>
                    <a:pt x="12140" y="11"/>
                    <a:pt x="12142" y="10"/>
                  </a:cubicBezTo>
                  <a:close/>
                  <a:moveTo>
                    <a:pt x="12133" y="14"/>
                  </a:moveTo>
                  <a:cubicBezTo>
                    <a:pt x="12125" y="15"/>
                    <a:pt x="12120" y="19"/>
                    <a:pt x="12115" y="23"/>
                  </a:cubicBezTo>
                  <a:lnTo>
                    <a:pt x="12115" y="23"/>
                  </a:lnTo>
                  <a:cubicBezTo>
                    <a:pt x="12121" y="20"/>
                    <a:pt x="12127" y="17"/>
                    <a:pt x="12133" y="14"/>
                  </a:cubicBezTo>
                  <a:close/>
                  <a:moveTo>
                    <a:pt x="12115" y="23"/>
                  </a:moveTo>
                  <a:lnTo>
                    <a:pt x="12115" y="23"/>
                  </a:lnTo>
                  <a:cubicBezTo>
                    <a:pt x="12111" y="25"/>
                    <a:pt x="12107" y="26"/>
                    <a:pt x="12104" y="27"/>
                  </a:cubicBezTo>
                  <a:lnTo>
                    <a:pt x="12110" y="27"/>
                  </a:lnTo>
                  <a:cubicBezTo>
                    <a:pt x="12112" y="26"/>
                    <a:pt x="12113" y="24"/>
                    <a:pt x="12115" y="23"/>
                  </a:cubicBezTo>
                  <a:close/>
                  <a:moveTo>
                    <a:pt x="27" y="3114"/>
                  </a:moveTo>
                  <a:cubicBezTo>
                    <a:pt x="20" y="3121"/>
                    <a:pt x="14" y="3121"/>
                    <a:pt x="7" y="3127"/>
                  </a:cubicBezTo>
                  <a:lnTo>
                    <a:pt x="1" y="3134"/>
                  </a:lnTo>
                  <a:cubicBezTo>
                    <a:pt x="14" y="3127"/>
                    <a:pt x="20" y="3121"/>
                    <a:pt x="27" y="3114"/>
                  </a:cubicBezTo>
                  <a:close/>
                  <a:moveTo>
                    <a:pt x="28052" y="22538"/>
                  </a:moveTo>
                  <a:lnTo>
                    <a:pt x="26819" y="23257"/>
                  </a:lnTo>
                  <a:lnTo>
                    <a:pt x="27287" y="23139"/>
                  </a:lnTo>
                  <a:cubicBezTo>
                    <a:pt x="27413" y="23106"/>
                    <a:pt x="27531" y="23053"/>
                    <a:pt x="27630" y="22994"/>
                  </a:cubicBezTo>
                  <a:cubicBezTo>
                    <a:pt x="27650" y="22980"/>
                    <a:pt x="27670" y="22967"/>
                    <a:pt x="27690" y="22954"/>
                  </a:cubicBezTo>
                  <a:cubicBezTo>
                    <a:pt x="27703" y="22941"/>
                    <a:pt x="27716" y="22934"/>
                    <a:pt x="27736" y="22921"/>
                  </a:cubicBezTo>
                  <a:cubicBezTo>
                    <a:pt x="27762" y="22895"/>
                    <a:pt x="27795" y="22868"/>
                    <a:pt x="27822" y="22842"/>
                  </a:cubicBezTo>
                  <a:cubicBezTo>
                    <a:pt x="27841" y="22829"/>
                    <a:pt x="27855" y="22815"/>
                    <a:pt x="27868" y="22802"/>
                  </a:cubicBezTo>
                  <a:cubicBezTo>
                    <a:pt x="27874" y="22789"/>
                    <a:pt x="27888" y="22776"/>
                    <a:pt x="27894" y="22763"/>
                  </a:cubicBezTo>
                  <a:cubicBezTo>
                    <a:pt x="27914" y="22750"/>
                    <a:pt x="27927" y="22730"/>
                    <a:pt x="27947" y="22710"/>
                  </a:cubicBezTo>
                  <a:cubicBezTo>
                    <a:pt x="27954" y="22690"/>
                    <a:pt x="27967" y="22677"/>
                    <a:pt x="27980" y="22657"/>
                  </a:cubicBezTo>
                  <a:cubicBezTo>
                    <a:pt x="27993" y="22644"/>
                    <a:pt x="28000" y="22624"/>
                    <a:pt x="28013" y="22611"/>
                  </a:cubicBezTo>
                  <a:cubicBezTo>
                    <a:pt x="28026" y="22585"/>
                    <a:pt x="28039" y="22565"/>
                    <a:pt x="28052" y="22538"/>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0"/>
            <p:cNvSpPr/>
            <p:nvPr/>
          </p:nvSpPr>
          <p:spPr>
            <a:xfrm>
              <a:off x="3124814" y="4626441"/>
              <a:ext cx="170081" cy="187619"/>
            </a:xfrm>
            <a:custGeom>
              <a:avLst/>
              <a:gdLst/>
              <a:ahLst/>
              <a:cxnLst/>
              <a:rect l="l" t="t" r="r" b="b"/>
              <a:pathLst>
                <a:path w="25692" h="28352" extrusionOk="0">
                  <a:moveTo>
                    <a:pt x="21" y="5347"/>
                  </a:moveTo>
                  <a:lnTo>
                    <a:pt x="21" y="5347"/>
                  </a:lnTo>
                  <a:cubicBezTo>
                    <a:pt x="15" y="5349"/>
                    <a:pt x="6" y="5354"/>
                    <a:pt x="1" y="5359"/>
                  </a:cubicBezTo>
                  <a:lnTo>
                    <a:pt x="21" y="5347"/>
                  </a:lnTo>
                  <a:close/>
                  <a:moveTo>
                    <a:pt x="9549" y="0"/>
                  </a:moveTo>
                  <a:cubicBezTo>
                    <a:pt x="9329" y="0"/>
                    <a:pt x="9124" y="50"/>
                    <a:pt x="8945" y="155"/>
                  </a:cubicBezTo>
                  <a:lnTo>
                    <a:pt x="898" y="4831"/>
                  </a:lnTo>
                  <a:lnTo>
                    <a:pt x="21" y="5347"/>
                  </a:lnTo>
                  <a:lnTo>
                    <a:pt x="21" y="5347"/>
                  </a:lnTo>
                  <a:cubicBezTo>
                    <a:pt x="24" y="5346"/>
                    <a:pt x="26" y="5346"/>
                    <a:pt x="27" y="5346"/>
                  </a:cubicBezTo>
                  <a:cubicBezTo>
                    <a:pt x="47" y="5333"/>
                    <a:pt x="73" y="5319"/>
                    <a:pt x="100" y="5313"/>
                  </a:cubicBezTo>
                  <a:cubicBezTo>
                    <a:pt x="120" y="5306"/>
                    <a:pt x="139" y="5293"/>
                    <a:pt x="159" y="5286"/>
                  </a:cubicBezTo>
                  <a:cubicBezTo>
                    <a:pt x="166" y="5286"/>
                    <a:pt x="172" y="5286"/>
                    <a:pt x="179" y="5280"/>
                  </a:cubicBezTo>
                  <a:lnTo>
                    <a:pt x="185" y="5280"/>
                  </a:lnTo>
                  <a:cubicBezTo>
                    <a:pt x="205" y="5273"/>
                    <a:pt x="225" y="5267"/>
                    <a:pt x="245" y="5260"/>
                  </a:cubicBezTo>
                  <a:cubicBezTo>
                    <a:pt x="271" y="5260"/>
                    <a:pt x="291" y="5253"/>
                    <a:pt x="311" y="5247"/>
                  </a:cubicBezTo>
                  <a:lnTo>
                    <a:pt x="331" y="5247"/>
                  </a:lnTo>
                  <a:cubicBezTo>
                    <a:pt x="350" y="5240"/>
                    <a:pt x="370" y="5240"/>
                    <a:pt x="397" y="5234"/>
                  </a:cubicBezTo>
                  <a:lnTo>
                    <a:pt x="416" y="5234"/>
                  </a:lnTo>
                  <a:cubicBezTo>
                    <a:pt x="436" y="5227"/>
                    <a:pt x="462" y="5227"/>
                    <a:pt x="482" y="5227"/>
                  </a:cubicBezTo>
                  <a:lnTo>
                    <a:pt x="561" y="5227"/>
                  </a:lnTo>
                  <a:cubicBezTo>
                    <a:pt x="904" y="5227"/>
                    <a:pt x="1287" y="5346"/>
                    <a:pt x="1670" y="5563"/>
                  </a:cubicBezTo>
                  <a:cubicBezTo>
                    <a:pt x="1999" y="5755"/>
                    <a:pt x="2329" y="6025"/>
                    <a:pt x="2633" y="6348"/>
                  </a:cubicBezTo>
                  <a:cubicBezTo>
                    <a:pt x="2745" y="6467"/>
                    <a:pt x="2857" y="6599"/>
                    <a:pt x="2956" y="6731"/>
                  </a:cubicBezTo>
                  <a:cubicBezTo>
                    <a:pt x="3193" y="7034"/>
                    <a:pt x="3404" y="7377"/>
                    <a:pt x="3582" y="7753"/>
                  </a:cubicBezTo>
                  <a:cubicBezTo>
                    <a:pt x="3688" y="7971"/>
                    <a:pt x="3774" y="8202"/>
                    <a:pt x="3846" y="8433"/>
                  </a:cubicBezTo>
                  <a:cubicBezTo>
                    <a:pt x="3886" y="8551"/>
                    <a:pt x="3919" y="8670"/>
                    <a:pt x="3952" y="8795"/>
                  </a:cubicBezTo>
                  <a:lnTo>
                    <a:pt x="5858" y="16737"/>
                  </a:lnTo>
                  <a:cubicBezTo>
                    <a:pt x="6089" y="17686"/>
                    <a:pt x="6755" y="18630"/>
                    <a:pt x="7500" y="19065"/>
                  </a:cubicBezTo>
                  <a:lnTo>
                    <a:pt x="13753" y="22666"/>
                  </a:lnTo>
                  <a:cubicBezTo>
                    <a:pt x="14116" y="22884"/>
                    <a:pt x="14452" y="23161"/>
                    <a:pt x="14749" y="23484"/>
                  </a:cubicBezTo>
                  <a:cubicBezTo>
                    <a:pt x="14894" y="23642"/>
                    <a:pt x="15033" y="23814"/>
                    <a:pt x="15158" y="23992"/>
                  </a:cubicBezTo>
                  <a:cubicBezTo>
                    <a:pt x="15191" y="24038"/>
                    <a:pt x="15217" y="24084"/>
                    <a:pt x="15250" y="24124"/>
                  </a:cubicBezTo>
                  <a:cubicBezTo>
                    <a:pt x="15310" y="24216"/>
                    <a:pt x="15369" y="24309"/>
                    <a:pt x="15422" y="24407"/>
                  </a:cubicBezTo>
                  <a:cubicBezTo>
                    <a:pt x="15481" y="24500"/>
                    <a:pt x="15527" y="24592"/>
                    <a:pt x="15580" y="24691"/>
                  </a:cubicBezTo>
                  <a:cubicBezTo>
                    <a:pt x="15626" y="24783"/>
                    <a:pt x="15672" y="24882"/>
                    <a:pt x="15719" y="24981"/>
                  </a:cubicBezTo>
                  <a:cubicBezTo>
                    <a:pt x="15785" y="25126"/>
                    <a:pt x="15837" y="25272"/>
                    <a:pt x="15890" y="25423"/>
                  </a:cubicBezTo>
                  <a:cubicBezTo>
                    <a:pt x="15956" y="25615"/>
                    <a:pt x="16015" y="25812"/>
                    <a:pt x="16055" y="26004"/>
                  </a:cubicBezTo>
                  <a:cubicBezTo>
                    <a:pt x="16075" y="26089"/>
                    <a:pt x="16088" y="26169"/>
                    <a:pt x="16101" y="26248"/>
                  </a:cubicBezTo>
                  <a:cubicBezTo>
                    <a:pt x="16101" y="26261"/>
                    <a:pt x="16108" y="26281"/>
                    <a:pt x="16108" y="26294"/>
                  </a:cubicBezTo>
                  <a:cubicBezTo>
                    <a:pt x="16141" y="26525"/>
                    <a:pt x="16154" y="26756"/>
                    <a:pt x="16147" y="26967"/>
                  </a:cubicBezTo>
                  <a:cubicBezTo>
                    <a:pt x="16147" y="26986"/>
                    <a:pt x="16147" y="27006"/>
                    <a:pt x="16147" y="27026"/>
                  </a:cubicBezTo>
                  <a:cubicBezTo>
                    <a:pt x="16141" y="27118"/>
                    <a:pt x="16128" y="27211"/>
                    <a:pt x="16114" y="27296"/>
                  </a:cubicBezTo>
                  <a:cubicBezTo>
                    <a:pt x="16114" y="27316"/>
                    <a:pt x="16108" y="27329"/>
                    <a:pt x="16108" y="27349"/>
                  </a:cubicBezTo>
                  <a:cubicBezTo>
                    <a:pt x="16101" y="27376"/>
                    <a:pt x="16095" y="27395"/>
                    <a:pt x="16095" y="27415"/>
                  </a:cubicBezTo>
                  <a:lnTo>
                    <a:pt x="16081" y="27468"/>
                  </a:lnTo>
                  <a:cubicBezTo>
                    <a:pt x="16042" y="27620"/>
                    <a:pt x="15989" y="27758"/>
                    <a:pt x="15916" y="27883"/>
                  </a:cubicBezTo>
                  <a:cubicBezTo>
                    <a:pt x="15903" y="27910"/>
                    <a:pt x="15890" y="27930"/>
                    <a:pt x="15877" y="27956"/>
                  </a:cubicBezTo>
                  <a:cubicBezTo>
                    <a:pt x="15864" y="27969"/>
                    <a:pt x="15857" y="27989"/>
                    <a:pt x="15844" y="28002"/>
                  </a:cubicBezTo>
                  <a:cubicBezTo>
                    <a:pt x="15831" y="28022"/>
                    <a:pt x="15818" y="28035"/>
                    <a:pt x="15811" y="28055"/>
                  </a:cubicBezTo>
                  <a:cubicBezTo>
                    <a:pt x="15791" y="28075"/>
                    <a:pt x="15778" y="28095"/>
                    <a:pt x="15758" y="28114"/>
                  </a:cubicBezTo>
                  <a:cubicBezTo>
                    <a:pt x="15752" y="28121"/>
                    <a:pt x="15738" y="28134"/>
                    <a:pt x="15732" y="28147"/>
                  </a:cubicBezTo>
                  <a:cubicBezTo>
                    <a:pt x="15719" y="28160"/>
                    <a:pt x="15705" y="28174"/>
                    <a:pt x="15686" y="28187"/>
                  </a:cubicBezTo>
                  <a:cubicBezTo>
                    <a:pt x="15659" y="28213"/>
                    <a:pt x="15626" y="28240"/>
                    <a:pt x="15600" y="28266"/>
                  </a:cubicBezTo>
                  <a:cubicBezTo>
                    <a:pt x="15580" y="28279"/>
                    <a:pt x="15567" y="28286"/>
                    <a:pt x="15554" y="28299"/>
                  </a:cubicBezTo>
                  <a:cubicBezTo>
                    <a:pt x="15542" y="28307"/>
                    <a:pt x="15530" y="28315"/>
                    <a:pt x="15519" y="28322"/>
                  </a:cubicBezTo>
                  <a:lnTo>
                    <a:pt x="18482" y="26604"/>
                  </a:lnTo>
                  <a:lnTo>
                    <a:pt x="24458" y="23128"/>
                  </a:lnTo>
                  <a:cubicBezTo>
                    <a:pt x="24544" y="23082"/>
                    <a:pt x="24623" y="23016"/>
                    <a:pt x="24695" y="22950"/>
                  </a:cubicBezTo>
                  <a:cubicBezTo>
                    <a:pt x="24709" y="22937"/>
                    <a:pt x="24715" y="22923"/>
                    <a:pt x="24728" y="22910"/>
                  </a:cubicBezTo>
                  <a:cubicBezTo>
                    <a:pt x="24742" y="22897"/>
                    <a:pt x="24748" y="22884"/>
                    <a:pt x="24761" y="22871"/>
                  </a:cubicBezTo>
                  <a:cubicBezTo>
                    <a:pt x="24781" y="22851"/>
                    <a:pt x="24801" y="22825"/>
                    <a:pt x="24821" y="22798"/>
                  </a:cubicBezTo>
                  <a:cubicBezTo>
                    <a:pt x="25691" y="21585"/>
                    <a:pt x="24702" y="18577"/>
                    <a:pt x="22737" y="17442"/>
                  </a:cubicBezTo>
                  <a:lnTo>
                    <a:pt x="16490" y="13841"/>
                  </a:lnTo>
                  <a:cubicBezTo>
                    <a:pt x="16259" y="13703"/>
                    <a:pt x="16029" y="13518"/>
                    <a:pt x="15824" y="13300"/>
                  </a:cubicBezTo>
                  <a:cubicBezTo>
                    <a:pt x="15785" y="13254"/>
                    <a:pt x="15745" y="13208"/>
                    <a:pt x="15705" y="13162"/>
                  </a:cubicBezTo>
                  <a:cubicBezTo>
                    <a:pt x="15303" y="12700"/>
                    <a:pt x="14993" y="12106"/>
                    <a:pt x="14848" y="11513"/>
                  </a:cubicBezTo>
                  <a:lnTo>
                    <a:pt x="12935" y="3572"/>
                  </a:lnTo>
                  <a:cubicBezTo>
                    <a:pt x="12929" y="3525"/>
                    <a:pt x="12915" y="3479"/>
                    <a:pt x="12902" y="3433"/>
                  </a:cubicBezTo>
                  <a:cubicBezTo>
                    <a:pt x="12863" y="3295"/>
                    <a:pt x="12823" y="3163"/>
                    <a:pt x="12777" y="3031"/>
                  </a:cubicBezTo>
                  <a:cubicBezTo>
                    <a:pt x="12744" y="2938"/>
                    <a:pt x="12711" y="2853"/>
                    <a:pt x="12678" y="2774"/>
                  </a:cubicBezTo>
                  <a:cubicBezTo>
                    <a:pt x="12625" y="2642"/>
                    <a:pt x="12566" y="2516"/>
                    <a:pt x="12506" y="2398"/>
                  </a:cubicBezTo>
                  <a:cubicBezTo>
                    <a:pt x="12487" y="2358"/>
                    <a:pt x="12467" y="2318"/>
                    <a:pt x="12447" y="2279"/>
                  </a:cubicBezTo>
                  <a:cubicBezTo>
                    <a:pt x="12421" y="2239"/>
                    <a:pt x="12401" y="2200"/>
                    <a:pt x="12381" y="2160"/>
                  </a:cubicBezTo>
                  <a:cubicBezTo>
                    <a:pt x="12335" y="2081"/>
                    <a:pt x="12289" y="2008"/>
                    <a:pt x="12243" y="1929"/>
                  </a:cubicBezTo>
                  <a:cubicBezTo>
                    <a:pt x="12150" y="1784"/>
                    <a:pt x="12051" y="1639"/>
                    <a:pt x="11946" y="1507"/>
                  </a:cubicBezTo>
                  <a:cubicBezTo>
                    <a:pt x="11919" y="1474"/>
                    <a:pt x="11893" y="1441"/>
                    <a:pt x="11867" y="1408"/>
                  </a:cubicBezTo>
                  <a:cubicBezTo>
                    <a:pt x="11814" y="1342"/>
                    <a:pt x="11761" y="1276"/>
                    <a:pt x="11708" y="1217"/>
                  </a:cubicBezTo>
                  <a:cubicBezTo>
                    <a:pt x="11656" y="1158"/>
                    <a:pt x="11596" y="1098"/>
                    <a:pt x="11543" y="1039"/>
                  </a:cubicBezTo>
                  <a:cubicBezTo>
                    <a:pt x="11260" y="749"/>
                    <a:pt x="10956" y="518"/>
                    <a:pt x="10660" y="340"/>
                  </a:cubicBezTo>
                  <a:cubicBezTo>
                    <a:pt x="10277" y="122"/>
                    <a:pt x="9894" y="0"/>
                    <a:pt x="9549" y="0"/>
                  </a:cubicBezTo>
                  <a:close/>
                  <a:moveTo>
                    <a:pt x="15519" y="28322"/>
                  </a:moveTo>
                  <a:lnTo>
                    <a:pt x="15468" y="28352"/>
                  </a:lnTo>
                  <a:cubicBezTo>
                    <a:pt x="15475" y="28352"/>
                    <a:pt x="15488" y="28345"/>
                    <a:pt x="15494" y="28339"/>
                  </a:cubicBezTo>
                  <a:cubicBezTo>
                    <a:pt x="15502" y="28333"/>
                    <a:pt x="15511" y="28328"/>
                    <a:pt x="15519" y="283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0"/>
            <p:cNvSpPr/>
            <p:nvPr/>
          </p:nvSpPr>
          <p:spPr>
            <a:xfrm>
              <a:off x="3044520" y="4647061"/>
              <a:ext cx="86239" cy="62291"/>
            </a:xfrm>
            <a:custGeom>
              <a:avLst/>
              <a:gdLst/>
              <a:ahLst/>
              <a:cxnLst/>
              <a:rect l="l" t="t" r="r" b="b"/>
              <a:pathLst>
                <a:path w="13027" h="9413" extrusionOk="0">
                  <a:moveTo>
                    <a:pt x="20" y="5343"/>
                  </a:moveTo>
                  <a:cubicBezTo>
                    <a:pt x="13" y="5350"/>
                    <a:pt x="7" y="5350"/>
                    <a:pt x="0" y="5356"/>
                  </a:cubicBezTo>
                  <a:lnTo>
                    <a:pt x="23" y="5343"/>
                  </a:lnTo>
                  <a:close/>
                  <a:moveTo>
                    <a:pt x="9553" y="0"/>
                  </a:moveTo>
                  <a:cubicBezTo>
                    <a:pt x="9323" y="0"/>
                    <a:pt x="9119" y="56"/>
                    <a:pt x="8944" y="159"/>
                  </a:cubicBezTo>
                  <a:lnTo>
                    <a:pt x="23" y="5343"/>
                  </a:lnTo>
                  <a:lnTo>
                    <a:pt x="26" y="5343"/>
                  </a:lnTo>
                  <a:cubicBezTo>
                    <a:pt x="46" y="5336"/>
                    <a:pt x="66" y="5323"/>
                    <a:pt x="86" y="5317"/>
                  </a:cubicBezTo>
                  <a:cubicBezTo>
                    <a:pt x="106" y="5310"/>
                    <a:pt x="119" y="5303"/>
                    <a:pt x="139" y="5297"/>
                  </a:cubicBezTo>
                  <a:cubicBezTo>
                    <a:pt x="152" y="5290"/>
                    <a:pt x="158" y="5290"/>
                    <a:pt x="165" y="5284"/>
                  </a:cubicBezTo>
                  <a:cubicBezTo>
                    <a:pt x="178" y="5284"/>
                    <a:pt x="185" y="5284"/>
                    <a:pt x="198" y="5277"/>
                  </a:cubicBezTo>
                  <a:cubicBezTo>
                    <a:pt x="211" y="5270"/>
                    <a:pt x="231" y="5264"/>
                    <a:pt x="251" y="5264"/>
                  </a:cubicBezTo>
                  <a:lnTo>
                    <a:pt x="257" y="5264"/>
                  </a:lnTo>
                  <a:cubicBezTo>
                    <a:pt x="264" y="5257"/>
                    <a:pt x="277" y="5257"/>
                    <a:pt x="284" y="5257"/>
                  </a:cubicBezTo>
                  <a:cubicBezTo>
                    <a:pt x="284" y="5257"/>
                    <a:pt x="290" y="5251"/>
                    <a:pt x="290" y="5251"/>
                  </a:cubicBezTo>
                  <a:cubicBezTo>
                    <a:pt x="304" y="5251"/>
                    <a:pt x="317" y="5244"/>
                    <a:pt x="330" y="5244"/>
                  </a:cubicBezTo>
                  <a:cubicBezTo>
                    <a:pt x="350" y="5244"/>
                    <a:pt x="369" y="5237"/>
                    <a:pt x="383" y="5237"/>
                  </a:cubicBezTo>
                  <a:cubicBezTo>
                    <a:pt x="402" y="5237"/>
                    <a:pt x="416" y="5231"/>
                    <a:pt x="435" y="5231"/>
                  </a:cubicBezTo>
                  <a:lnTo>
                    <a:pt x="482" y="5231"/>
                  </a:lnTo>
                  <a:cubicBezTo>
                    <a:pt x="508" y="5224"/>
                    <a:pt x="534" y="5224"/>
                    <a:pt x="561" y="5224"/>
                  </a:cubicBezTo>
                  <a:cubicBezTo>
                    <a:pt x="594" y="5224"/>
                    <a:pt x="620" y="5224"/>
                    <a:pt x="653" y="5231"/>
                  </a:cubicBezTo>
                  <a:lnTo>
                    <a:pt x="699" y="5231"/>
                  </a:lnTo>
                  <a:cubicBezTo>
                    <a:pt x="712" y="5231"/>
                    <a:pt x="732" y="5237"/>
                    <a:pt x="745" y="5237"/>
                  </a:cubicBezTo>
                  <a:cubicBezTo>
                    <a:pt x="759" y="5237"/>
                    <a:pt x="778" y="5244"/>
                    <a:pt x="792" y="5244"/>
                  </a:cubicBezTo>
                  <a:lnTo>
                    <a:pt x="818" y="5244"/>
                  </a:lnTo>
                  <a:cubicBezTo>
                    <a:pt x="825" y="5251"/>
                    <a:pt x="831" y="5251"/>
                    <a:pt x="838" y="5251"/>
                  </a:cubicBezTo>
                  <a:cubicBezTo>
                    <a:pt x="871" y="5257"/>
                    <a:pt x="904" y="5264"/>
                    <a:pt x="937" y="5270"/>
                  </a:cubicBezTo>
                  <a:cubicBezTo>
                    <a:pt x="983" y="5284"/>
                    <a:pt x="1029" y="5297"/>
                    <a:pt x="1075" y="5310"/>
                  </a:cubicBezTo>
                  <a:cubicBezTo>
                    <a:pt x="1121" y="5323"/>
                    <a:pt x="1168" y="5336"/>
                    <a:pt x="1214" y="5356"/>
                  </a:cubicBezTo>
                  <a:cubicBezTo>
                    <a:pt x="1234" y="5363"/>
                    <a:pt x="1260" y="5376"/>
                    <a:pt x="1286" y="5383"/>
                  </a:cubicBezTo>
                  <a:cubicBezTo>
                    <a:pt x="1313" y="5396"/>
                    <a:pt x="1346" y="5409"/>
                    <a:pt x="1379" y="5422"/>
                  </a:cubicBezTo>
                  <a:cubicBezTo>
                    <a:pt x="1405" y="5435"/>
                    <a:pt x="1438" y="5449"/>
                    <a:pt x="1464" y="5468"/>
                  </a:cubicBezTo>
                  <a:cubicBezTo>
                    <a:pt x="1491" y="5482"/>
                    <a:pt x="1517" y="5495"/>
                    <a:pt x="1544" y="5508"/>
                  </a:cubicBezTo>
                  <a:cubicBezTo>
                    <a:pt x="1557" y="5515"/>
                    <a:pt x="1570" y="5521"/>
                    <a:pt x="1577" y="5528"/>
                  </a:cubicBezTo>
                  <a:cubicBezTo>
                    <a:pt x="1603" y="5541"/>
                    <a:pt x="1629" y="5554"/>
                    <a:pt x="1656" y="5567"/>
                  </a:cubicBezTo>
                  <a:lnTo>
                    <a:pt x="7902" y="9175"/>
                  </a:lnTo>
                  <a:cubicBezTo>
                    <a:pt x="8179" y="9333"/>
                    <a:pt x="8443" y="9413"/>
                    <a:pt x="8680" y="9413"/>
                  </a:cubicBezTo>
                  <a:lnTo>
                    <a:pt x="8753" y="9413"/>
                  </a:lnTo>
                  <a:cubicBezTo>
                    <a:pt x="8759" y="9406"/>
                    <a:pt x="8766" y="9406"/>
                    <a:pt x="8773" y="9406"/>
                  </a:cubicBezTo>
                  <a:cubicBezTo>
                    <a:pt x="8786" y="9406"/>
                    <a:pt x="8806" y="9406"/>
                    <a:pt x="8825" y="9399"/>
                  </a:cubicBezTo>
                  <a:lnTo>
                    <a:pt x="8832" y="9399"/>
                  </a:lnTo>
                  <a:cubicBezTo>
                    <a:pt x="8852" y="9399"/>
                    <a:pt x="8871" y="9393"/>
                    <a:pt x="8885" y="9393"/>
                  </a:cubicBezTo>
                  <a:cubicBezTo>
                    <a:pt x="8904" y="9386"/>
                    <a:pt x="8918" y="9386"/>
                    <a:pt x="8937" y="9380"/>
                  </a:cubicBezTo>
                  <a:cubicBezTo>
                    <a:pt x="8951" y="9373"/>
                    <a:pt x="8964" y="9373"/>
                    <a:pt x="8977" y="9366"/>
                  </a:cubicBezTo>
                  <a:cubicBezTo>
                    <a:pt x="9017" y="9353"/>
                    <a:pt x="9050" y="9340"/>
                    <a:pt x="9083" y="9320"/>
                  </a:cubicBezTo>
                  <a:cubicBezTo>
                    <a:pt x="9096" y="9320"/>
                    <a:pt x="9109" y="9314"/>
                    <a:pt x="9116" y="9307"/>
                  </a:cubicBezTo>
                  <a:lnTo>
                    <a:pt x="9129" y="9300"/>
                  </a:lnTo>
                  <a:cubicBezTo>
                    <a:pt x="9135" y="9294"/>
                    <a:pt x="9148" y="9287"/>
                    <a:pt x="9155" y="9281"/>
                  </a:cubicBezTo>
                  <a:cubicBezTo>
                    <a:pt x="9333" y="9175"/>
                    <a:pt x="9472" y="8997"/>
                    <a:pt x="9557" y="8753"/>
                  </a:cubicBezTo>
                  <a:lnTo>
                    <a:pt x="9782" y="8087"/>
                  </a:lnTo>
                  <a:lnTo>
                    <a:pt x="11503" y="3041"/>
                  </a:lnTo>
                  <a:cubicBezTo>
                    <a:pt x="11635" y="2659"/>
                    <a:pt x="11840" y="2401"/>
                    <a:pt x="12097" y="2256"/>
                  </a:cubicBezTo>
                  <a:lnTo>
                    <a:pt x="12103" y="2256"/>
                  </a:lnTo>
                  <a:cubicBezTo>
                    <a:pt x="12110" y="2250"/>
                    <a:pt x="12117" y="2243"/>
                    <a:pt x="12130" y="2243"/>
                  </a:cubicBezTo>
                  <a:lnTo>
                    <a:pt x="13027" y="1722"/>
                  </a:lnTo>
                  <a:lnTo>
                    <a:pt x="10646" y="343"/>
                  </a:lnTo>
                  <a:cubicBezTo>
                    <a:pt x="10237" y="106"/>
                    <a:pt x="9870" y="0"/>
                    <a:pt x="9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0"/>
            <p:cNvSpPr/>
            <p:nvPr/>
          </p:nvSpPr>
          <p:spPr>
            <a:xfrm>
              <a:off x="3044341" y="4682590"/>
              <a:ext cx="53" cy="46"/>
            </a:xfrm>
            <a:custGeom>
              <a:avLst/>
              <a:gdLst/>
              <a:ahLst/>
              <a:cxnLst/>
              <a:rect l="l" t="t" r="r" b="b"/>
              <a:pathLst>
                <a:path w="8" h="7" extrusionOk="0">
                  <a:moveTo>
                    <a:pt x="1" y="0"/>
                  </a:moveTo>
                  <a:cubicBezTo>
                    <a:pt x="1" y="0"/>
                    <a:pt x="1" y="7"/>
                    <a:pt x="1" y="7"/>
                  </a:cubicBezTo>
                  <a:lnTo>
                    <a:pt x="7" y="0"/>
                  </a:ln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0"/>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0"/>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0"/>
            <p:cNvSpPr/>
            <p:nvPr/>
          </p:nvSpPr>
          <p:spPr>
            <a:xfrm>
              <a:off x="3222015" y="4810957"/>
              <a:ext cx="8169" cy="4765"/>
            </a:xfrm>
            <a:custGeom>
              <a:avLst/>
              <a:gdLst/>
              <a:ahLst/>
              <a:cxnLst/>
              <a:rect l="l" t="t" r="r" b="b"/>
              <a:pathLst>
                <a:path w="1234" h="720" extrusionOk="0">
                  <a:moveTo>
                    <a:pt x="1233" y="0"/>
                  </a:moveTo>
                  <a:lnTo>
                    <a:pt x="0" y="719"/>
                  </a:lnTo>
                  <a:lnTo>
                    <a:pt x="462" y="601"/>
                  </a:lnTo>
                  <a:cubicBezTo>
                    <a:pt x="594" y="568"/>
                    <a:pt x="706" y="515"/>
                    <a:pt x="811" y="456"/>
                  </a:cubicBezTo>
                  <a:cubicBezTo>
                    <a:pt x="831" y="442"/>
                    <a:pt x="851" y="429"/>
                    <a:pt x="871" y="416"/>
                  </a:cubicBezTo>
                  <a:cubicBezTo>
                    <a:pt x="884" y="403"/>
                    <a:pt x="897" y="396"/>
                    <a:pt x="910" y="383"/>
                  </a:cubicBezTo>
                  <a:cubicBezTo>
                    <a:pt x="943" y="357"/>
                    <a:pt x="976" y="330"/>
                    <a:pt x="1003" y="304"/>
                  </a:cubicBezTo>
                  <a:cubicBezTo>
                    <a:pt x="1016" y="291"/>
                    <a:pt x="1036" y="277"/>
                    <a:pt x="1049" y="264"/>
                  </a:cubicBezTo>
                  <a:cubicBezTo>
                    <a:pt x="1055" y="251"/>
                    <a:pt x="1069" y="238"/>
                    <a:pt x="1075" y="231"/>
                  </a:cubicBezTo>
                  <a:cubicBezTo>
                    <a:pt x="1095" y="212"/>
                    <a:pt x="1108" y="192"/>
                    <a:pt x="1121" y="172"/>
                  </a:cubicBezTo>
                  <a:cubicBezTo>
                    <a:pt x="1135" y="152"/>
                    <a:pt x="1148" y="139"/>
                    <a:pt x="1161" y="119"/>
                  </a:cubicBezTo>
                  <a:cubicBezTo>
                    <a:pt x="1174" y="106"/>
                    <a:pt x="1181" y="86"/>
                    <a:pt x="1194" y="73"/>
                  </a:cubicBezTo>
                  <a:cubicBezTo>
                    <a:pt x="1207" y="47"/>
                    <a:pt x="1220" y="27"/>
                    <a:pt x="1233" y="0"/>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0"/>
            <p:cNvSpPr/>
            <p:nvPr/>
          </p:nvSpPr>
          <p:spPr>
            <a:xfrm>
              <a:off x="3186817" y="4802486"/>
              <a:ext cx="74720" cy="102055"/>
            </a:xfrm>
            <a:custGeom>
              <a:avLst/>
              <a:gdLst/>
              <a:ahLst/>
              <a:cxnLst/>
              <a:rect l="l" t="t" r="r" b="b"/>
              <a:pathLst>
                <a:path w="11287" h="15422" extrusionOk="0">
                  <a:moveTo>
                    <a:pt x="6111" y="1744"/>
                  </a:moveTo>
                  <a:cubicBezTo>
                    <a:pt x="6107" y="1745"/>
                    <a:pt x="6104" y="1746"/>
                    <a:pt x="6102" y="1749"/>
                  </a:cubicBezTo>
                  <a:lnTo>
                    <a:pt x="6111" y="1744"/>
                  </a:lnTo>
                  <a:close/>
                  <a:moveTo>
                    <a:pt x="9116" y="1"/>
                  </a:moveTo>
                  <a:lnTo>
                    <a:pt x="6111" y="1744"/>
                  </a:lnTo>
                  <a:lnTo>
                    <a:pt x="6111" y="1744"/>
                  </a:lnTo>
                  <a:cubicBezTo>
                    <a:pt x="6114" y="1743"/>
                    <a:pt x="6117" y="1742"/>
                    <a:pt x="6120" y="1740"/>
                  </a:cubicBezTo>
                  <a:lnTo>
                    <a:pt x="6120" y="1740"/>
                  </a:lnTo>
                  <a:cubicBezTo>
                    <a:pt x="6023" y="1798"/>
                    <a:pt x="5907" y="1849"/>
                    <a:pt x="5785" y="1881"/>
                  </a:cubicBezTo>
                  <a:lnTo>
                    <a:pt x="5317" y="1999"/>
                  </a:lnTo>
                  <a:lnTo>
                    <a:pt x="720" y="3180"/>
                  </a:lnTo>
                  <a:cubicBezTo>
                    <a:pt x="647" y="3200"/>
                    <a:pt x="581" y="3226"/>
                    <a:pt x="515" y="3259"/>
                  </a:cubicBezTo>
                  <a:cubicBezTo>
                    <a:pt x="509" y="3266"/>
                    <a:pt x="502" y="3266"/>
                    <a:pt x="496" y="3272"/>
                  </a:cubicBezTo>
                  <a:cubicBezTo>
                    <a:pt x="482" y="3279"/>
                    <a:pt x="469" y="3292"/>
                    <a:pt x="456" y="3299"/>
                  </a:cubicBezTo>
                  <a:cubicBezTo>
                    <a:pt x="449" y="3305"/>
                    <a:pt x="443" y="3305"/>
                    <a:pt x="436" y="3312"/>
                  </a:cubicBezTo>
                  <a:cubicBezTo>
                    <a:pt x="423" y="3319"/>
                    <a:pt x="410" y="3332"/>
                    <a:pt x="397" y="3345"/>
                  </a:cubicBezTo>
                  <a:cubicBezTo>
                    <a:pt x="390" y="3351"/>
                    <a:pt x="383" y="3351"/>
                    <a:pt x="377" y="3358"/>
                  </a:cubicBezTo>
                  <a:cubicBezTo>
                    <a:pt x="364" y="3371"/>
                    <a:pt x="350" y="3384"/>
                    <a:pt x="337" y="3398"/>
                  </a:cubicBezTo>
                  <a:cubicBezTo>
                    <a:pt x="317" y="3411"/>
                    <a:pt x="304" y="3431"/>
                    <a:pt x="291" y="3444"/>
                  </a:cubicBezTo>
                  <a:cubicBezTo>
                    <a:pt x="284" y="3450"/>
                    <a:pt x="284" y="3450"/>
                    <a:pt x="284" y="3450"/>
                  </a:cubicBezTo>
                  <a:cubicBezTo>
                    <a:pt x="271" y="3464"/>
                    <a:pt x="258" y="3483"/>
                    <a:pt x="251" y="3497"/>
                  </a:cubicBezTo>
                  <a:cubicBezTo>
                    <a:pt x="245" y="3503"/>
                    <a:pt x="238" y="3510"/>
                    <a:pt x="232" y="3516"/>
                  </a:cubicBezTo>
                  <a:cubicBezTo>
                    <a:pt x="212" y="3543"/>
                    <a:pt x="192" y="3576"/>
                    <a:pt x="179" y="3609"/>
                  </a:cubicBezTo>
                  <a:cubicBezTo>
                    <a:pt x="166" y="3622"/>
                    <a:pt x="159" y="3635"/>
                    <a:pt x="153" y="3655"/>
                  </a:cubicBezTo>
                  <a:cubicBezTo>
                    <a:pt x="146" y="3668"/>
                    <a:pt x="139" y="3681"/>
                    <a:pt x="133" y="3694"/>
                  </a:cubicBezTo>
                  <a:cubicBezTo>
                    <a:pt x="120" y="3714"/>
                    <a:pt x="113" y="3734"/>
                    <a:pt x="106" y="3760"/>
                  </a:cubicBezTo>
                  <a:cubicBezTo>
                    <a:pt x="100" y="3774"/>
                    <a:pt x="93" y="3787"/>
                    <a:pt x="93" y="3800"/>
                  </a:cubicBezTo>
                  <a:cubicBezTo>
                    <a:pt x="87" y="3813"/>
                    <a:pt x="80" y="3833"/>
                    <a:pt x="73" y="3853"/>
                  </a:cubicBezTo>
                  <a:cubicBezTo>
                    <a:pt x="67" y="3866"/>
                    <a:pt x="60" y="3886"/>
                    <a:pt x="60" y="3899"/>
                  </a:cubicBezTo>
                  <a:cubicBezTo>
                    <a:pt x="54" y="3919"/>
                    <a:pt x="47" y="3932"/>
                    <a:pt x="47" y="3952"/>
                  </a:cubicBezTo>
                  <a:cubicBezTo>
                    <a:pt x="27" y="4031"/>
                    <a:pt x="14" y="4110"/>
                    <a:pt x="7" y="4202"/>
                  </a:cubicBezTo>
                  <a:cubicBezTo>
                    <a:pt x="1" y="4222"/>
                    <a:pt x="1" y="4249"/>
                    <a:pt x="1" y="4268"/>
                  </a:cubicBezTo>
                  <a:cubicBezTo>
                    <a:pt x="1" y="4275"/>
                    <a:pt x="1" y="4281"/>
                    <a:pt x="1" y="4288"/>
                  </a:cubicBezTo>
                  <a:cubicBezTo>
                    <a:pt x="1" y="4321"/>
                    <a:pt x="1" y="4354"/>
                    <a:pt x="1" y="4387"/>
                  </a:cubicBezTo>
                  <a:cubicBezTo>
                    <a:pt x="1" y="4591"/>
                    <a:pt x="27" y="4809"/>
                    <a:pt x="80" y="5040"/>
                  </a:cubicBezTo>
                  <a:lnTo>
                    <a:pt x="1993" y="12988"/>
                  </a:lnTo>
                  <a:cubicBezTo>
                    <a:pt x="1999" y="13014"/>
                    <a:pt x="2006" y="13047"/>
                    <a:pt x="2013" y="13074"/>
                  </a:cubicBezTo>
                  <a:cubicBezTo>
                    <a:pt x="2019" y="13100"/>
                    <a:pt x="2026" y="13120"/>
                    <a:pt x="2026" y="13140"/>
                  </a:cubicBezTo>
                  <a:cubicBezTo>
                    <a:pt x="2032" y="13173"/>
                    <a:pt x="2039" y="13206"/>
                    <a:pt x="2046" y="13239"/>
                  </a:cubicBezTo>
                  <a:cubicBezTo>
                    <a:pt x="2059" y="13285"/>
                    <a:pt x="2065" y="13324"/>
                    <a:pt x="2072" y="13364"/>
                  </a:cubicBezTo>
                  <a:cubicBezTo>
                    <a:pt x="2079" y="13410"/>
                    <a:pt x="2085" y="13463"/>
                    <a:pt x="2092" y="13509"/>
                  </a:cubicBezTo>
                  <a:cubicBezTo>
                    <a:pt x="2092" y="13509"/>
                    <a:pt x="2092" y="13516"/>
                    <a:pt x="2092" y="13522"/>
                  </a:cubicBezTo>
                  <a:cubicBezTo>
                    <a:pt x="2092" y="13542"/>
                    <a:pt x="2098" y="13568"/>
                    <a:pt x="2098" y="13588"/>
                  </a:cubicBezTo>
                  <a:cubicBezTo>
                    <a:pt x="2098" y="13608"/>
                    <a:pt x="2105" y="13634"/>
                    <a:pt x="2105" y="13654"/>
                  </a:cubicBezTo>
                  <a:cubicBezTo>
                    <a:pt x="2105" y="13700"/>
                    <a:pt x="2111" y="13746"/>
                    <a:pt x="2111" y="13793"/>
                  </a:cubicBezTo>
                  <a:cubicBezTo>
                    <a:pt x="2118" y="13878"/>
                    <a:pt x="2118" y="13957"/>
                    <a:pt x="2111" y="14030"/>
                  </a:cubicBezTo>
                  <a:cubicBezTo>
                    <a:pt x="2111" y="14063"/>
                    <a:pt x="2111" y="14096"/>
                    <a:pt x="2105" y="14129"/>
                  </a:cubicBezTo>
                  <a:cubicBezTo>
                    <a:pt x="2105" y="14175"/>
                    <a:pt x="2098" y="14221"/>
                    <a:pt x="2098" y="14261"/>
                  </a:cubicBezTo>
                  <a:cubicBezTo>
                    <a:pt x="2092" y="14300"/>
                    <a:pt x="2085" y="14340"/>
                    <a:pt x="2079" y="14386"/>
                  </a:cubicBezTo>
                  <a:cubicBezTo>
                    <a:pt x="2079" y="14393"/>
                    <a:pt x="2072" y="14406"/>
                    <a:pt x="2072" y="14413"/>
                  </a:cubicBezTo>
                  <a:cubicBezTo>
                    <a:pt x="2072" y="14419"/>
                    <a:pt x="2072" y="14419"/>
                    <a:pt x="2072" y="14419"/>
                  </a:cubicBezTo>
                  <a:cubicBezTo>
                    <a:pt x="2065" y="14439"/>
                    <a:pt x="2065" y="14459"/>
                    <a:pt x="2059" y="14478"/>
                  </a:cubicBezTo>
                  <a:cubicBezTo>
                    <a:pt x="2059" y="14492"/>
                    <a:pt x="2052" y="14498"/>
                    <a:pt x="2052" y="14505"/>
                  </a:cubicBezTo>
                  <a:cubicBezTo>
                    <a:pt x="2046" y="14551"/>
                    <a:pt x="2032" y="14597"/>
                    <a:pt x="2019" y="14643"/>
                  </a:cubicBezTo>
                  <a:cubicBezTo>
                    <a:pt x="2013" y="14650"/>
                    <a:pt x="2013" y="14650"/>
                    <a:pt x="2013" y="14657"/>
                  </a:cubicBezTo>
                  <a:cubicBezTo>
                    <a:pt x="2006" y="14683"/>
                    <a:pt x="1993" y="14709"/>
                    <a:pt x="1986" y="14729"/>
                  </a:cubicBezTo>
                  <a:cubicBezTo>
                    <a:pt x="1973" y="14762"/>
                    <a:pt x="1966" y="14795"/>
                    <a:pt x="1947" y="14821"/>
                  </a:cubicBezTo>
                  <a:cubicBezTo>
                    <a:pt x="1947" y="14828"/>
                    <a:pt x="1947" y="14835"/>
                    <a:pt x="1940" y="14841"/>
                  </a:cubicBezTo>
                  <a:cubicBezTo>
                    <a:pt x="1933" y="14861"/>
                    <a:pt x="1927" y="14874"/>
                    <a:pt x="1920" y="14887"/>
                  </a:cubicBezTo>
                  <a:cubicBezTo>
                    <a:pt x="1914" y="14907"/>
                    <a:pt x="1900" y="14920"/>
                    <a:pt x="1894" y="14934"/>
                  </a:cubicBezTo>
                  <a:cubicBezTo>
                    <a:pt x="1894" y="14940"/>
                    <a:pt x="1894" y="14940"/>
                    <a:pt x="1894" y="14947"/>
                  </a:cubicBezTo>
                  <a:lnTo>
                    <a:pt x="1887" y="14953"/>
                  </a:lnTo>
                  <a:cubicBezTo>
                    <a:pt x="1881" y="14960"/>
                    <a:pt x="1874" y="14973"/>
                    <a:pt x="1867" y="14986"/>
                  </a:cubicBezTo>
                  <a:cubicBezTo>
                    <a:pt x="1854" y="15006"/>
                    <a:pt x="1848" y="15019"/>
                    <a:pt x="1834" y="15039"/>
                  </a:cubicBezTo>
                  <a:cubicBezTo>
                    <a:pt x="1821" y="15066"/>
                    <a:pt x="1808" y="15085"/>
                    <a:pt x="1795" y="15098"/>
                  </a:cubicBezTo>
                  <a:cubicBezTo>
                    <a:pt x="1788" y="15105"/>
                    <a:pt x="1782" y="15112"/>
                    <a:pt x="1782" y="15118"/>
                  </a:cubicBezTo>
                  <a:cubicBezTo>
                    <a:pt x="1762" y="15145"/>
                    <a:pt x="1742" y="15164"/>
                    <a:pt x="1722" y="15191"/>
                  </a:cubicBezTo>
                  <a:cubicBezTo>
                    <a:pt x="1716" y="15197"/>
                    <a:pt x="1703" y="15211"/>
                    <a:pt x="1696" y="15217"/>
                  </a:cubicBezTo>
                  <a:cubicBezTo>
                    <a:pt x="1696" y="15224"/>
                    <a:pt x="1696" y="15224"/>
                    <a:pt x="1689" y="15224"/>
                  </a:cubicBezTo>
                  <a:lnTo>
                    <a:pt x="1689" y="15230"/>
                  </a:lnTo>
                  <a:cubicBezTo>
                    <a:pt x="1670" y="15250"/>
                    <a:pt x="1650" y="15263"/>
                    <a:pt x="1637" y="15283"/>
                  </a:cubicBezTo>
                  <a:cubicBezTo>
                    <a:pt x="1623" y="15290"/>
                    <a:pt x="1610" y="15303"/>
                    <a:pt x="1597" y="15310"/>
                  </a:cubicBezTo>
                  <a:cubicBezTo>
                    <a:pt x="1590" y="15316"/>
                    <a:pt x="1584" y="15323"/>
                    <a:pt x="1577" y="15329"/>
                  </a:cubicBezTo>
                  <a:cubicBezTo>
                    <a:pt x="1571" y="15336"/>
                    <a:pt x="1564" y="15343"/>
                    <a:pt x="1557" y="15349"/>
                  </a:cubicBezTo>
                  <a:cubicBezTo>
                    <a:pt x="1544" y="15362"/>
                    <a:pt x="1531" y="15369"/>
                    <a:pt x="1518" y="15382"/>
                  </a:cubicBezTo>
                  <a:lnTo>
                    <a:pt x="1511" y="15382"/>
                  </a:lnTo>
                  <a:lnTo>
                    <a:pt x="1485" y="15402"/>
                  </a:lnTo>
                  <a:lnTo>
                    <a:pt x="1478" y="15402"/>
                  </a:lnTo>
                  <a:cubicBezTo>
                    <a:pt x="1472" y="15408"/>
                    <a:pt x="1459" y="15415"/>
                    <a:pt x="1452" y="15422"/>
                  </a:cubicBezTo>
                  <a:lnTo>
                    <a:pt x="10409" y="10218"/>
                  </a:lnTo>
                  <a:cubicBezTo>
                    <a:pt x="10996" y="9881"/>
                    <a:pt x="11286" y="9030"/>
                    <a:pt x="10983" y="7764"/>
                  </a:cubicBezTo>
                  <a:lnTo>
                    <a:pt x="9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0"/>
            <p:cNvSpPr/>
            <p:nvPr/>
          </p:nvSpPr>
          <p:spPr>
            <a:xfrm>
              <a:off x="3231402" y="4800130"/>
              <a:ext cx="46" cy="311"/>
            </a:xfrm>
            <a:custGeom>
              <a:avLst/>
              <a:gdLst/>
              <a:ahLst/>
              <a:cxnLst/>
              <a:rect l="l" t="t" r="r" b="b"/>
              <a:pathLst>
                <a:path w="7" h="47" extrusionOk="0">
                  <a:moveTo>
                    <a:pt x="7" y="47"/>
                  </a:moveTo>
                  <a:cubicBezTo>
                    <a:pt x="7" y="34"/>
                    <a:pt x="0" y="14"/>
                    <a:pt x="0" y="1"/>
                  </a:cubicBezTo>
                  <a:lnTo>
                    <a:pt x="0" y="1"/>
                  </a:lnTo>
                  <a:cubicBezTo>
                    <a:pt x="0" y="14"/>
                    <a:pt x="7" y="34"/>
                    <a:pt x="7" y="47"/>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0"/>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0"/>
            <p:cNvSpPr/>
            <p:nvPr/>
          </p:nvSpPr>
          <p:spPr>
            <a:xfrm>
              <a:off x="3044473" y="4682458"/>
              <a:ext cx="179" cy="93"/>
            </a:xfrm>
            <a:custGeom>
              <a:avLst/>
              <a:gdLst/>
              <a:ahLst/>
              <a:cxnLst/>
              <a:rect l="l" t="t" r="r" b="b"/>
              <a:pathLst>
                <a:path w="27" h="14" extrusionOk="0">
                  <a:moveTo>
                    <a:pt x="27" y="1"/>
                  </a:moveTo>
                  <a:cubicBezTo>
                    <a:pt x="20" y="1"/>
                    <a:pt x="14" y="1"/>
                    <a:pt x="7" y="7"/>
                  </a:cubicBezTo>
                  <a:lnTo>
                    <a:pt x="1" y="14"/>
                  </a:lnTo>
                  <a:cubicBezTo>
                    <a:pt x="14" y="7"/>
                    <a:pt x="20" y="1"/>
                    <a:pt x="27" y="1"/>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0"/>
            <p:cNvSpPr/>
            <p:nvPr/>
          </p:nvSpPr>
          <p:spPr>
            <a:xfrm>
              <a:off x="3039495" y="4661031"/>
              <a:ext cx="192258" cy="244761"/>
            </a:xfrm>
            <a:custGeom>
              <a:avLst/>
              <a:gdLst/>
              <a:ahLst/>
              <a:cxnLst/>
              <a:rect l="l" t="t" r="r" b="b"/>
              <a:pathLst>
                <a:path w="29042" h="36987" extrusionOk="0">
                  <a:moveTo>
                    <a:pt x="13370" y="0"/>
                  </a:moveTo>
                  <a:cubicBezTo>
                    <a:pt x="13350" y="0"/>
                    <a:pt x="13324" y="7"/>
                    <a:pt x="13304" y="7"/>
                  </a:cubicBezTo>
                  <a:lnTo>
                    <a:pt x="13285" y="7"/>
                  </a:lnTo>
                  <a:cubicBezTo>
                    <a:pt x="13258" y="13"/>
                    <a:pt x="13238" y="13"/>
                    <a:pt x="13219" y="20"/>
                  </a:cubicBezTo>
                  <a:lnTo>
                    <a:pt x="13199" y="20"/>
                  </a:lnTo>
                  <a:cubicBezTo>
                    <a:pt x="13179" y="26"/>
                    <a:pt x="13159" y="33"/>
                    <a:pt x="13133" y="40"/>
                  </a:cubicBezTo>
                  <a:cubicBezTo>
                    <a:pt x="13113" y="40"/>
                    <a:pt x="13093" y="46"/>
                    <a:pt x="13073" y="53"/>
                  </a:cubicBezTo>
                  <a:lnTo>
                    <a:pt x="13067" y="53"/>
                  </a:lnTo>
                  <a:cubicBezTo>
                    <a:pt x="13060" y="59"/>
                    <a:pt x="13054" y="59"/>
                    <a:pt x="13047" y="66"/>
                  </a:cubicBezTo>
                  <a:cubicBezTo>
                    <a:pt x="13027" y="73"/>
                    <a:pt x="13008" y="79"/>
                    <a:pt x="12988" y="86"/>
                  </a:cubicBezTo>
                  <a:cubicBezTo>
                    <a:pt x="12961" y="92"/>
                    <a:pt x="12935" y="106"/>
                    <a:pt x="12915" y="119"/>
                  </a:cubicBezTo>
                  <a:cubicBezTo>
                    <a:pt x="12895" y="125"/>
                    <a:pt x="12876" y="139"/>
                    <a:pt x="12856" y="145"/>
                  </a:cubicBezTo>
                  <a:cubicBezTo>
                    <a:pt x="12599" y="290"/>
                    <a:pt x="12394" y="548"/>
                    <a:pt x="12262" y="930"/>
                  </a:cubicBezTo>
                  <a:lnTo>
                    <a:pt x="10541" y="5976"/>
                  </a:lnTo>
                  <a:lnTo>
                    <a:pt x="10316" y="6642"/>
                  </a:lnTo>
                  <a:cubicBezTo>
                    <a:pt x="10231" y="6886"/>
                    <a:pt x="10092" y="7064"/>
                    <a:pt x="9914" y="7170"/>
                  </a:cubicBezTo>
                  <a:cubicBezTo>
                    <a:pt x="9907" y="7176"/>
                    <a:pt x="9894" y="7183"/>
                    <a:pt x="9888" y="7189"/>
                  </a:cubicBezTo>
                  <a:lnTo>
                    <a:pt x="9875" y="7196"/>
                  </a:lnTo>
                  <a:cubicBezTo>
                    <a:pt x="9868" y="7203"/>
                    <a:pt x="9855" y="7209"/>
                    <a:pt x="9842" y="7209"/>
                  </a:cubicBezTo>
                  <a:cubicBezTo>
                    <a:pt x="9809" y="7229"/>
                    <a:pt x="9776" y="7242"/>
                    <a:pt x="9736" y="7255"/>
                  </a:cubicBezTo>
                  <a:cubicBezTo>
                    <a:pt x="9723" y="7262"/>
                    <a:pt x="9710" y="7262"/>
                    <a:pt x="9696" y="7269"/>
                  </a:cubicBezTo>
                  <a:cubicBezTo>
                    <a:pt x="9677" y="7275"/>
                    <a:pt x="9663" y="7275"/>
                    <a:pt x="9644" y="7282"/>
                  </a:cubicBezTo>
                  <a:cubicBezTo>
                    <a:pt x="9630" y="7282"/>
                    <a:pt x="9611" y="7288"/>
                    <a:pt x="9591" y="7288"/>
                  </a:cubicBezTo>
                  <a:lnTo>
                    <a:pt x="9584" y="7295"/>
                  </a:lnTo>
                  <a:lnTo>
                    <a:pt x="9532" y="7295"/>
                  </a:lnTo>
                  <a:cubicBezTo>
                    <a:pt x="9525" y="7302"/>
                    <a:pt x="9518" y="7302"/>
                    <a:pt x="9512" y="7302"/>
                  </a:cubicBezTo>
                  <a:lnTo>
                    <a:pt x="9439" y="7302"/>
                  </a:lnTo>
                  <a:cubicBezTo>
                    <a:pt x="9202" y="7302"/>
                    <a:pt x="8938" y="7222"/>
                    <a:pt x="8661" y="7064"/>
                  </a:cubicBezTo>
                  <a:lnTo>
                    <a:pt x="2415" y="3456"/>
                  </a:lnTo>
                  <a:cubicBezTo>
                    <a:pt x="2388" y="3443"/>
                    <a:pt x="2362" y="3430"/>
                    <a:pt x="2336" y="3417"/>
                  </a:cubicBezTo>
                  <a:cubicBezTo>
                    <a:pt x="2329" y="3410"/>
                    <a:pt x="2316" y="3404"/>
                    <a:pt x="2303" y="3397"/>
                  </a:cubicBezTo>
                  <a:cubicBezTo>
                    <a:pt x="2276" y="3384"/>
                    <a:pt x="2250" y="3371"/>
                    <a:pt x="2223" y="3357"/>
                  </a:cubicBezTo>
                  <a:cubicBezTo>
                    <a:pt x="2197" y="3344"/>
                    <a:pt x="2171" y="3331"/>
                    <a:pt x="2138" y="3318"/>
                  </a:cubicBezTo>
                  <a:cubicBezTo>
                    <a:pt x="2105" y="3298"/>
                    <a:pt x="2072" y="3285"/>
                    <a:pt x="2045" y="3272"/>
                  </a:cubicBezTo>
                  <a:cubicBezTo>
                    <a:pt x="2019" y="3265"/>
                    <a:pt x="1993" y="3252"/>
                    <a:pt x="1973" y="3245"/>
                  </a:cubicBezTo>
                  <a:cubicBezTo>
                    <a:pt x="1927" y="3225"/>
                    <a:pt x="1880" y="3212"/>
                    <a:pt x="1834" y="3199"/>
                  </a:cubicBezTo>
                  <a:cubicBezTo>
                    <a:pt x="1788" y="3186"/>
                    <a:pt x="1742" y="3173"/>
                    <a:pt x="1696" y="3159"/>
                  </a:cubicBezTo>
                  <a:cubicBezTo>
                    <a:pt x="1663" y="3153"/>
                    <a:pt x="1630" y="3146"/>
                    <a:pt x="1597" y="3140"/>
                  </a:cubicBezTo>
                  <a:lnTo>
                    <a:pt x="1577" y="3140"/>
                  </a:lnTo>
                  <a:cubicBezTo>
                    <a:pt x="1570" y="3133"/>
                    <a:pt x="1557" y="3133"/>
                    <a:pt x="1551" y="3133"/>
                  </a:cubicBezTo>
                  <a:cubicBezTo>
                    <a:pt x="1537" y="3133"/>
                    <a:pt x="1518" y="3126"/>
                    <a:pt x="1504" y="3126"/>
                  </a:cubicBezTo>
                  <a:cubicBezTo>
                    <a:pt x="1491" y="3126"/>
                    <a:pt x="1471" y="3120"/>
                    <a:pt x="1458" y="3120"/>
                  </a:cubicBezTo>
                  <a:lnTo>
                    <a:pt x="1412" y="3120"/>
                  </a:lnTo>
                  <a:cubicBezTo>
                    <a:pt x="1379" y="3113"/>
                    <a:pt x="1353" y="3113"/>
                    <a:pt x="1320" y="3113"/>
                  </a:cubicBezTo>
                  <a:cubicBezTo>
                    <a:pt x="1293" y="3113"/>
                    <a:pt x="1267" y="3113"/>
                    <a:pt x="1241" y="3120"/>
                  </a:cubicBezTo>
                  <a:lnTo>
                    <a:pt x="1194" y="3120"/>
                  </a:lnTo>
                  <a:cubicBezTo>
                    <a:pt x="1175" y="3120"/>
                    <a:pt x="1161" y="3126"/>
                    <a:pt x="1142" y="3126"/>
                  </a:cubicBezTo>
                  <a:cubicBezTo>
                    <a:pt x="1128" y="3126"/>
                    <a:pt x="1109" y="3133"/>
                    <a:pt x="1089" y="3133"/>
                  </a:cubicBezTo>
                  <a:cubicBezTo>
                    <a:pt x="1076" y="3140"/>
                    <a:pt x="1063" y="3140"/>
                    <a:pt x="1049" y="3146"/>
                  </a:cubicBezTo>
                  <a:lnTo>
                    <a:pt x="1043" y="3146"/>
                  </a:lnTo>
                  <a:cubicBezTo>
                    <a:pt x="1036" y="3146"/>
                    <a:pt x="1023" y="3146"/>
                    <a:pt x="1016" y="3153"/>
                  </a:cubicBezTo>
                  <a:lnTo>
                    <a:pt x="1010" y="3153"/>
                  </a:lnTo>
                  <a:cubicBezTo>
                    <a:pt x="990" y="3159"/>
                    <a:pt x="970" y="3159"/>
                    <a:pt x="957" y="3166"/>
                  </a:cubicBezTo>
                  <a:cubicBezTo>
                    <a:pt x="944" y="3173"/>
                    <a:pt x="937" y="3173"/>
                    <a:pt x="924" y="3179"/>
                  </a:cubicBezTo>
                  <a:cubicBezTo>
                    <a:pt x="917" y="3179"/>
                    <a:pt x="911" y="3179"/>
                    <a:pt x="898" y="3186"/>
                  </a:cubicBezTo>
                  <a:cubicBezTo>
                    <a:pt x="878" y="3192"/>
                    <a:pt x="865" y="3199"/>
                    <a:pt x="845" y="3206"/>
                  </a:cubicBezTo>
                  <a:cubicBezTo>
                    <a:pt x="825" y="3212"/>
                    <a:pt x="805" y="3225"/>
                    <a:pt x="785" y="3232"/>
                  </a:cubicBezTo>
                  <a:cubicBezTo>
                    <a:pt x="779" y="3232"/>
                    <a:pt x="779" y="3239"/>
                    <a:pt x="779" y="3239"/>
                  </a:cubicBezTo>
                  <a:cubicBezTo>
                    <a:pt x="772" y="3239"/>
                    <a:pt x="766" y="3245"/>
                    <a:pt x="753" y="3252"/>
                  </a:cubicBezTo>
                  <a:cubicBezTo>
                    <a:pt x="753" y="3252"/>
                    <a:pt x="746" y="3252"/>
                    <a:pt x="739" y="3258"/>
                  </a:cubicBezTo>
                  <a:lnTo>
                    <a:pt x="733" y="3258"/>
                  </a:lnTo>
                  <a:cubicBezTo>
                    <a:pt x="733" y="3258"/>
                    <a:pt x="733" y="3265"/>
                    <a:pt x="733" y="3265"/>
                  </a:cubicBezTo>
                  <a:lnTo>
                    <a:pt x="726" y="3265"/>
                  </a:lnTo>
                  <a:cubicBezTo>
                    <a:pt x="713" y="3272"/>
                    <a:pt x="700" y="3278"/>
                    <a:pt x="693" y="3285"/>
                  </a:cubicBezTo>
                  <a:cubicBezTo>
                    <a:pt x="680" y="3291"/>
                    <a:pt x="660" y="3305"/>
                    <a:pt x="647" y="3311"/>
                  </a:cubicBezTo>
                  <a:cubicBezTo>
                    <a:pt x="647" y="3311"/>
                    <a:pt x="640" y="3318"/>
                    <a:pt x="640" y="3318"/>
                  </a:cubicBezTo>
                  <a:cubicBezTo>
                    <a:pt x="627" y="3331"/>
                    <a:pt x="607" y="3338"/>
                    <a:pt x="594" y="3351"/>
                  </a:cubicBezTo>
                  <a:cubicBezTo>
                    <a:pt x="588" y="3357"/>
                    <a:pt x="581" y="3357"/>
                    <a:pt x="574" y="3364"/>
                  </a:cubicBezTo>
                  <a:cubicBezTo>
                    <a:pt x="548" y="3390"/>
                    <a:pt x="522" y="3410"/>
                    <a:pt x="495" y="3436"/>
                  </a:cubicBezTo>
                  <a:cubicBezTo>
                    <a:pt x="482" y="3450"/>
                    <a:pt x="469" y="3463"/>
                    <a:pt x="462" y="3469"/>
                  </a:cubicBezTo>
                  <a:cubicBezTo>
                    <a:pt x="449" y="3483"/>
                    <a:pt x="443" y="3496"/>
                    <a:pt x="429" y="3502"/>
                  </a:cubicBezTo>
                  <a:cubicBezTo>
                    <a:pt x="416" y="3516"/>
                    <a:pt x="403" y="3529"/>
                    <a:pt x="396" y="3549"/>
                  </a:cubicBezTo>
                  <a:cubicBezTo>
                    <a:pt x="390" y="3549"/>
                    <a:pt x="390" y="3555"/>
                    <a:pt x="390" y="3555"/>
                  </a:cubicBezTo>
                  <a:cubicBezTo>
                    <a:pt x="377" y="3568"/>
                    <a:pt x="363" y="3588"/>
                    <a:pt x="350" y="3608"/>
                  </a:cubicBezTo>
                  <a:cubicBezTo>
                    <a:pt x="330" y="3628"/>
                    <a:pt x="317" y="3648"/>
                    <a:pt x="304" y="3667"/>
                  </a:cubicBezTo>
                  <a:cubicBezTo>
                    <a:pt x="291" y="3687"/>
                    <a:pt x="278" y="3707"/>
                    <a:pt x="264" y="3727"/>
                  </a:cubicBezTo>
                  <a:cubicBezTo>
                    <a:pt x="258" y="3753"/>
                    <a:pt x="245" y="3773"/>
                    <a:pt x="231" y="3793"/>
                  </a:cubicBezTo>
                  <a:cubicBezTo>
                    <a:pt x="218" y="3819"/>
                    <a:pt x="205" y="3839"/>
                    <a:pt x="198" y="3865"/>
                  </a:cubicBezTo>
                  <a:cubicBezTo>
                    <a:pt x="185" y="3885"/>
                    <a:pt x="179" y="3911"/>
                    <a:pt x="165" y="3931"/>
                  </a:cubicBezTo>
                  <a:cubicBezTo>
                    <a:pt x="146" y="3977"/>
                    <a:pt x="126" y="4030"/>
                    <a:pt x="113" y="4083"/>
                  </a:cubicBezTo>
                  <a:cubicBezTo>
                    <a:pt x="106" y="4103"/>
                    <a:pt x="100" y="4129"/>
                    <a:pt x="93" y="4149"/>
                  </a:cubicBezTo>
                  <a:cubicBezTo>
                    <a:pt x="86" y="4169"/>
                    <a:pt x="80" y="4188"/>
                    <a:pt x="73" y="4215"/>
                  </a:cubicBezTo>
                  <a:cubicBezTo>
                    <a:pt x="73" y="4221"/>
                    <a:pt x="67" y="4235"/>
                    <a:pt x="67" y="4248"/>
                  </a:cubicBezTo>
                  <a:cubicBezTo>
                    <a:pt x="60" y="4268"/>
                    <a:pt x="53" y="4287"/>
                    <a:pt x="53" y="4314"/>
                  </a:cubicBezTo>
                  <a:cubicBezTo>
                    <a:pt x="47" y="4334"/>
                    <a:pt x="40" y="4353"/>
                    <a:pt x="40" y="4380"/>
                  </a:cubicBezTo>
                  <a:cubicBezTo>
                    <a:pt x="40" y="4386"/>
                    <a:pt x="34" y="4399"/>
                    <a:pt x="34" y="4413"/>
                  </a:cubicBezTo>
                  <a:cubicBezTo>
                    <a:pt x="27" y="4439"/>
                    <a:pt x="27" y="4465"/>
                    <a:pt x="20" y="4492"/>
                  </a:cubicBezTo>
                  <a:cubicBezTo>
                    <a:pt x="14" y="4551"/>
                    <a:pt x="7" y="4617"/>
                    <a:pt x="7" y="4676"/>
                  </a:cubicBezTo>
                  <a:cubicBezTo>
                    <a:pt x="1" y="4709"/>
                    <a:pt x="1" y="4742"/>
                    <a:pt x="1" y="4769"/>
                  </a:cubicBezTo>
                  <a:cubicBezTo>
                    <a:pt x="1" y="4802"/>
                    <a:pt x="1" y="4835"/>
                    <a:pt x="1" y="4868"/>
                  </a:cubicBezTo>
                  <a:cubicBezTo>
                    <a:pt x="1" y="5679"/>
                    <a:pt x="304" y="6668"/>
                    <a:pt x="990" y="7638"/>
                  </a:cubicBezTo>
                  <a:lnTo>
                    <a:pt x="6029" y="14775"/>
                  </a:lnTo>
                  <a:cubicBezTo>
                    <a:pt x="6636" y="15632"/>
                    <a:pt x="6887" y="16681"/>
                    <a:pt x="6656" y="17367"/>
                  </a:cubicBezTo>
                  <a:lnTo>
                    <a:pt x="4703" y="23079"/>
                  </a:lnTo>
                  <a:cubicBezTo>
                    <a:pt x="4248" y="24398"/>
                    <a:pt x="5060" y="26284"/>
                    <a:pt x="6187" y="27405"/>
                  </a:cubicBezTo>
                  <a:cubicBezTo>
                    <a:pt x="6220" y="27438"/>
                    <a:pt x="6260" y="27478"/>
                    <a:pt x="6293" y="27511"/>
                  </a:cubicBezTo>
                  <a:cubicBezTo>
                    <a:pt x="6313" y="27524"/>
                    <a:pt x="6333" y="27544"/>
                    <a:pt x="6352" y="27564"/>
                  </a:cubicBezTo>
                  <a:cubicBezTo>
                    <a:pt x="6405" y="27610"/>
                    <a:pt x="6464" y="27663"/>
                    <a:pt x="6524" y="27709"/>
                  </a:cubicBezTo>
                  <a:cubicBezTo>
                    <a:pt x="6596" y="27768"/>
                    <a:pt x="6676" y="27827"/>
                    <a:pt x="6755" y="27880"/>
                  </a:cubicBezTo>
                  <a:cubicBezTo>
                    <a:pt x="6794" y="27907"/>
                    <a:pt x="6834" y="27933"/>
                    <a:pt x="6873" y="27959"/>
                  </a:cubicBezTo>
                  <a:cubicBezTo>
                    <a:pt x="6906" y="27986"/>
                    <a:pt x="6946" y="28006"/>
                    <a:pt x="6986" y="28032"/>
                  </a:cubicBezTo>
                  <a:cubicBezTo>
                    <a:pt x="7337" y="28232"/>
                    <a:pt x="7692" y="28346"/>
                    <a:pt x="8037" y="28346"/>
                  </a:cubicBezTo>
                  <a:cubicBezTo>
                    <a:pt x="8159" y="28346"/>
                    <a:pt x="8279" y="28332"/>
                    <a:pt x="8397" y="28302"/>
                  </a:cubicBezTo>
                  <a:lnTo>
                    <a:pt x="13463" y="26996"/>
                  </a:lnTo>
                  <a:cubicBezTo>
                    <a:pt x="13502" y="26990"/>
                    <a:pt x="13535" y="26983"/>
                    <a:pt x="13581" y="26977"/>
                  </a:cubicBezTo>
                  <a:cubicBezTo>
                    <a:pt x="13595" y="26977"/>
                    <a:pt x="13608" y="26977"/>
                    <a:pt x="13628" y="26970"/>
                  </a:cubicBezTo>
                  <a:lnTo>
                    <a:pt x="13773" y="26970"/>
                  </a:lnTo>
                  <a:cubicBezTo>
                    <a:pt x="13792" y="26977"/>
                    <a:pt x="13819" y="26977"/>
                    <a:pt x="13839" y="26977"/>
                  </a:cubicBezTo>
                  <a:cubicBezTo>
                    <a:pt x="13858" y="26983"/>
                    <a:pt x="13872" y="26983"/>
                    <a:pt x="13891" y="26983"/>
                  </a:cubicBezTo>
                  <a:cubicBezTo>
                    <a:pt x="13918" y="26990"/>
                    <a:pt x="13951" y="26996"/>
                    <a:pt x="13984" y="27003"/>
                  </a:cubicBezTo>
                  <a:cubicBezTo>
                    <a:pt x="14003" y="27010"/>
                    <a:pt x="14017" y="27016"/>
                    <a:pt x="14030" y="27016"/>
                  </a:cubicBezTo>
                  <a:cubicBezTo>
                    <a:pt x="14050" y="27023"/>
                    <a:pt x="14063" y="27029"/>
                    <a:pt x="14083" y="27029"/>
                  </a:cubicBezTo>
                  <a:cubicBezTo>
                    <a:pt x="14116" y="27043"/>
                    <a:pt x="14149" y="27056"/>
                    <a:pt x="14182" y="27062"/>
                  </a:cubicBezTo>
                  <a:cubicBezTo>
                    <a:pt x="14215" y="27076"/>
                    <a:pt x="14248" y="27089"/>
                    <a:pt x="14281" y="27109"/>
                  </a:cubicBezTo>
                  <a:cubicBezTo>
                    <a:pt x="14346" y="27135"/>
                    <a:pt x="14412" y="27168"/>
                    <a:pt x="14478" y="27207"/>
                  </a:cubicBezTo>
                  <a:cubicBezTo>
                    <a:pt x="14835" y="27412"/>
                    <a:pt x="15191" y="27748"/>
                    <a:pt x="15494" y="28177"/>
                  </a:cubicBezTo>
                  <a:lnTo>
                    <a:pt x="20540" y="35314"/>
                  </a:lnTo>
                  <a:cubicBezTo>
                    <a:pt x="20988" y="35947"/>
                    <a:pt x="21470" y="36395"/>
                    <a:pt x="21938" y="36666"/>
                  </a:cubicBezTo>
                  <a:cubicBezTo>
                    <a:pt x="22316" y="36884"/>
                    <a:pt x="22684" y="36987"/>
                    <a:pt x="23012" y="36987"/>
                  </a:cubicBezTo>
                  <a:cubicBezTo>
                    <a:pt x="23051" y="36987"/>
                    <a:pt x="23088" y="36985"/>
                    <a:pt x="23125" y="36982"/>
                  </a:cubicBezTo>
                  <a:cubicBezTo>
                    <a:pt x="23145" y="36982"/>
                    <a:pt x="23165" y="36982"/>
                    <a:pt x="23185" y="36976"/>
                  </a:cubicBezTo>
                  <a:cubicBezTo>
                    <a:pt x="23218" y="36976"/>
                    <a:pt x="23251" y="36969"/>
                    <a:pt x="23290" y="36963"/>
                  </a:cubicBezTo>
                  <a:cubicBezTo>
                    <a:pt x="23317" y="36956"/>
                    <a:pt x="23337" y="36949"/>
                    <a:pt x="23363" y="36943"/>
                  </a:cubicBezTo>
                  <a:cubicBezTo>
                    <a:pt x="23409" y="36930"/>
                    <a:pt x="23455" y="36916"/>
                    <a:pt x="23501" y="36903"/>
                  </a:cubicBezTo>
                  <a:cubicBezTo>
                    <a:pt x="23521" y="36897"/>
                    <a:pt x="23534" y="36890"/>
                    <a:pt x="23554" y="36877"/>
                  </a:cubicBezTo>
                  <a:lnTo>
                    <a:pt x="23561" y="36877"/>
                  </a:lnTo>
                  <a:cubicBezTo>
                    <a:pt x="23581" y="36870"/>
                    <a:pt x="23600" y="36857"/>
                    <a:pt x="23614" y="36850"/>
                  </a:cubicBezTo>
                  <a:cubicBezTo>
                    <a:pt x="23620" y="36844"/>
                    <a:pt x="23633" y="36844"/>
                    <a:pt x="23640" y="36837"/>
                  </a:cubicBezTo>
                  <a:cubicBezTo>
                    <a:pt x="23653" y="36831"/>
                    <a:pt x="23660" y="36824"/>
                    <a:pt x="23673" y="36817"/>
                  </a:cubicBezTo>
                  <a:cubicBezTo>
                    <a:pt x="23680" y="36817"/>
                    <a:pt x="23680" y="36811"/>
                    <a:pt x="23686" y="36811"/>
                  </a:cubicBezTo>
                  <a:lnTo>
                    <a:pt x="23693" y="36811"/>
                  </a:lnTo>
                  <a:cubicBezTo>
                    <a:pt x="23693" y="36804"/>
                    <a:pt x="23699" y="36804"/>
                    <a:pt x="23706" y="36798"/>
                  </a:cubicBezTo>
                  <a:cubicBezTo>
                    <a:pt x="23713" y="36791"/>
                    <a:pt x="23726" y="36784"/>
                    <a:pt x="23732" y="36778"/>
                  </a:cubicBezTo>
                  <a:lnTo>
                    <a:pt x="23739" y="36778"/>
                  </a:lnTo>
                  <a:lnTo>
                    <a:pt x="23765" y="36758"/>
                  </a:lnTo>
                  <a:lnTo>
                    <a:pt x="23772" y="36758"/>
                  </a:lnTo>
                  <a:cubicBezTo>
                    <a:pt x="23785" y="36745"/>
                    <a:pt x="23798" y="36738"/>
                    <a:pt x="23811" y="36725"/>
                  </a:cubicBezTo>
                  <a:cubicBezTo>
                    <a:pt x="23818" y="36719"/>
                    <a:pt x="23825" y="36712"/>
                    <a:pt x="23831" y="36705"/>
                  </a:cubicBezTo>
                  <a:cubicBezTo>
                    <a:pt x="23838" y="36699"/>
                    <a:pt x="23844" y="36692"/>
                    <a:pt x="23851" y="36686"/>
                  </a:cubicBezTo>
                  <a:cubicBezTo>
                    <a:pt x="23864" y="36679"/>
                    <a:pt x="23877" y="36666"/>
                    <a:pt x="23891" y="36659"/>
                  </a:cubicBezTo>
                  <a:cubicBezTo>
                    <a:pt x="23904" y="36639"/>
                    <a:pt x="23924" y="36626"/>
                    <a:pt x="23943" y="36606"/>
                  </a:cubicBezTo>
                  <a:lnTo>
                    <a:pt x="23943" y="36600"/>
                  </a:lnTo>
                  <a:cubicBezTo>
                    <a:pt x="23950" y="36600"/>
                    <a:pt x="23950" y="36600"/>
                    <a:pt x="23950" y="36593"/>
                  </a:cubicBezTo>
                  <a:cubicBezTo>
                    <a:pt x="23957" y="36587"/>
                    <a:pt x="23970" y="36573"/>
                    <a:pt x="23976" y="36567"/>
                  </a:cubicBezTo>
                  <a:cubicBezTo>
                    <a:pt x="23996" y="36540"/>
                    <a:pt x="24016" y="36521"/>
                    <a:pt x="24036" y="36494"/>
                  </a:cubicBezTo>
                  <a:cubicBezTo>
                    <a:pt x="24036" y="36488"/>
                    <a:pt x="24042" y="36481"/>
                    <a:pt x="24049" y="36474"/>
                  </a:cubicBezTo>
                  <a:cubicBezTo>
                    <a:pt x="24062" y="36461"/>
                    <a:pt x="24075" y="36442"/>
                    <a:pt x="24088" y="36415"/>
                  </a:cubicBezTo>
                  <a:cubicBezTo>
                    <a:pt x="24102" y="36395"/>
                    <a:pt x="24115" y="36382"/>
                    <a:pt x="24121" y="36362"/>
                  </a:cubicBezTo>
                  <a:cubicBezTo>
                    <a:pt x="24128" y="36349"/>
                    <a:pt x="24135" y="36336"/>
                    <a:pt x="24141" y="36329"/>
                  </a:cubicBezTo>
                  <a:lnTo>
                    <a:pt x="24148" y="36323"/>
                  </a:lnTo>
                  <a:cubicBezTo>
                    <a:pt x="24148" y="36316"/>
                    <a:pt x="24148" y="36316"/>
                    <a:pt x="24148" y="36310"/>
                  </a:cubicBezTo>
                  <a:cubicBezTo>
                    <a:pt x="24154" y="36296"/>
                    <a:pt x="24168" y="36283"/>
                    <a:pt x="24174" y="36263"/>
                  </a:cubicBezTo>
                  <a:cubicBezTo>
                    <a:pt x="24181" y="36250"/>
                    <a:pt x="24187" y="36237"/>
                    <a:pt x="24194" y="36217"/>
                  </a:cubicBezTo>
                  <a:cubicBezTo>
                    <a:pt x="24201" y="36211"/>
                    <a:pt x="24201" y="36204"/>
                    <a:pt x="24201" y="36197"/>
                  </a:cubicBezTo>
                  <a:cubicBezTo>
                    <a:pt x="24214" y="36171"/>
                    <a:pt x="24227" y="36138"/>
                    <a:pt x="24240" y="36105"/>
                  </a:cubicBezTo>
                  <a:cubicBezTo>
                    <a:pt x="24247" y="36085"/>
                    <a:pt x="24260" y="36059"/>
                    <a:pt x="24267" y="36033"/>
                  </a:cubicBezTo>
                  <a:cubicBezTo>
                    <a:pt x="24267" y="36026"/>
                    <a:pt x="24267" y="36026"/>
                    <a:pt x="24273" y="36019"/>
                  </a:cubicBezTo>
                  <a:cubicBezTo>
                    <a:pt x="24286" y="35973"/>
                    <a:pt x="24293" y="35927"/>
                    <a:pt x="24306" y="35881"/>
                  </a:cubicBezTo>
                  <a:cubicBezTo>
                    <a:pt x="24306" y="35874"/>
                    <a:pt x="24313" y="35868"/>
                    <a:pt x="24313" y="35854"/>
                  </a:cubicBezTo>
                  <a:cubicBezTo>
                    <a:pt x="24319" y="35835"/>
                    <a:pt x="24319" y="35815"/>
                    <a:pt x="24326" y="35795"/>
                  </a:cubicBezTo>
                  <a:cubicBezTo>
                    <a:pt x="24326" y="35795"/>
                    <a:pt x="24326" y="35795"/>
                    <a:pt x="24326" y="35789"/>
                  </a:cubicBezTo>
                  <a:cubicBezTo>
                    <a:pt x="24326" y="35782"/>
                    <a:pt x="24333" y="35769"/>
                    <a:pt x="24333" y="35762"/>
                  </a:cubicBezTo>
                  <a:cubicBezTo>
                    <a:pt x="24339" y="35723"/>
                    <a:pt x="24346" y="35676"/>
                    <a:pt x="24352" y="35637"/>
                  </a:cubicBezTo>
                  <a:cubicBezTo>
                    <a:pt x="24359" y="35597"/>
                    <a:pt x="24359" y="35551"/>
                    <a:pt x="24359" y="35505"/>
                  </a:cubicBezTo>
                  <a:cubicBezTo>
                    <a:pt x="24365" y="35472"/>
                    <a:pt x="24365" y="35439"/>
                    <a:pt x="24365" y="35406"/>
                  </a:cubicBezTo>
                  <a:cubicBezTo>
                    <a:pt x="24372" y="35333"/>
                    <a:pt x="24372" y="35254"/>
                    <a:pt x="24365" y="35169"/>
                  </a:cubicBezTo>
                  <a:cubicBezTo>
                    <a:pt x="24365" y="35122"/>
                    <a:pt x="24359" y="35076"/>
                    <a:pt x="24359" y="35030"/>
                  </a:cubicBezTo>
                  <a:cubicBezTo>
                    <a:pt x="24359" y="35010"/>
                    <a:pt x="24352" y="34984"/>
                    <a:pt x="24352" y="34964"/>
                  </a:cubicBezTo>
                  <a:cubicBezTo>
                    <a:pt x="24352" y="34944"/>
                    <a:pt x="24346" y="34918"/>
                    <a:pt x="24346" y="34898"/>
                  </a:cubicBezTo>
                  <a:cubicBezTo>
                    <a:pt x="24346" y="34892"/>
                    <a:pt x="24346" y="34885"/>
                    <a:pt x="24346" y="34885"/>
                  </a:cubicBezTo>
                  <a:cubicBezTo>
                    <a:pt x="24339" y="34839"/>
                    <a:pt x="24333" y="34786"/>
                    <a:pt x="24326" y="34740"/>
                  </a:cubicBezTo>
                  <a:cubicBezTo>
                    <a:pt x="24319" y="34700"/>
                    <a:pt x="24313" y="34661"/>
                    <a:pt x="24300" y="34615"/>
                  </a:cubicBezTo>
                  <a:cubicBezTo>
                    <a:pt x="24293" y="34582"/>
                    <a:pt x="24286" y="34549"/>
                    <a:pt x="24280" y="34516"/>
                  </a:cubicBezTo>
                  <a:cubicBezTo>
                    <a:pt x="24280" y="34496"/>
                    <a:pt x="24273" y="34476"/>
                    <a:pt x="24267" y="34450"/>
                  </a:cubicBezTo>
                  <a:cubicBezTo>
                    <a:pt x="24260" y="34423"/>
                    <a:pt x="24253" y="34390"/>
                    <a:pt x="24247" y="34364"/>
                  </a:cubicBezTo>
                  <a:lnTo>
                    <a:pt x="22334" y="26416"/>
                  </a:lnTo>
                  <a:cubicBezTo>
                    <a:pt x="22281" y="26185"/>
                    <a:pt x="22255" y="25967"/>
                    <a:pt x="22255" y="25763"/>
                  </a:cubicBezTo>
                  <a:cubicBezTo>
                    <a:pt x="22255" y="25730"/>
                    <a:pt x="22255" y="25697"/>
                    <a:pt x="22255" y="25664"/>
                  </a:cubicBezTo>
                  <a:cubicBezTo>
                    <a:pt x="22255" y="25657"/>
                    <a:pt x="22255" y="25651"/>
                    <a:pt x="22255" y="25644"/>
                  </a:cubicBezTo>
                  <a:cubicBezTo>
                    <a:pt x="22255" y="25625"/>
                    <a:pt x="22255" y="25598"/>
                    <a:pt x="22261" y="25578"/>
                  </a:cubicBezTo>
                  <a:cubicBezTo>
                    <a:pt x="22268" y="25486"/>
                    <a:pt x="22281" y="25407"/>
                    <a:pt x="22301" y="25328"/>
                  </a:cubicBezTo>
                  <a:cubicBezTo>
                    <a:pt x="22301" y="25308"/>
                    <a:pt x="22308" y="25295"/>
                    <a:pt x="22314" y="25275"/>
                  </a:cubicBezTo>
                  <a:cubicBezTo>
                    <a:pt x="22314" y="25262"/>
                    <a:pt x="22321" y="25242"/>
                    <a:pt x="22327" y="25229"/>
                  </a:cubicBezTo>
                  <a:cubicBezTo>
                    <a:pt x="22334" y="25209"/>
                    <a:pt x="22341" y="25189"/>
                    <a:pt x="22347" y="25176"/>
                  </a:cubicBezTo>
                  <a:cubicBezTo>
                    <a:pt x="22347" y="25163"/>
                    <a:pt x="22354" y="25150"/>
                    <a:pt x="22360" y="25136"/>
                  </a:cubicBezTo>
                  <a:cubicBezTo>
                    <a:pt x="22367" y="25110"/>
                    <a:pt x="22374" y="25090"/>
                    <a:pt x="22387" y="25070"/>
                  </a:cubicBezTo>
                  <a:cubicBezTo>
                    <a:pt x="22393" y="25057"/>
                    <a:pt x="22400" y="25044"/>
                    <a:pt x="22407" y="25031"/>
                  </a:cubicBezTo>
                  <a:cubicBezTo>
                    <a:pt x="22413" y="25011"/>
                    <a:pt x="22420" y="24998"/>
                    <a:pt x="22433" y="24985"/>
                  </a:cubicBezTo>
                  <a:cubicBezTo>
                    <a:pt x="22446" y="24952"/>
                    <a:pt x="22466" y="24919"/>
                    <a:pt x="22486" y="24892"/>
                  </a:cubicBezTo>
                  <a:cubicBezTo>
                    <a:pt x="22492" y="24886"/>
                    <a:pt x="22499" y="24879"/>
                    <a:pt x="22505" y="24873"/>
                  </a:cubicBezTo>
                  <a:cubicBezTo>
                    <a:pt x="22512" y="24859"/>
                    <a:pt x="22525" y="24840"/>
                    <a:pt x="22538" y="24826"/>
                  </a:cubicBezTo>
                  <a:cubicBezTo>
                    <a:pt x="22538" y="24826"/>
                    <a:pt x="22538" y="24826"/>
                    <a:pt x="22545" y="24820"/>
                  </a:cubicBezTo>
                  <a:cubicBezTo>
                    <a:pt x="22558" y="24807"/>
                    <a:pt x="22571" y="24787"/>
                    <a:pt x="22591" y="24774"/>
                  </a:cubicBezTo>
                  <a:cubicBezTo>
                    <a:pt x="22604" y="24760"/>
                    <a:pt x="22618" y="24747"/>
                    <a:pt x="22631" y="24734"/>
                  </a:cubicBezTo>
                  <a:cubicBezTo>
                    <a:pt x="22637" y="24727"/>
                    <a:pt x="22644" y="24727"/>
                    <a:pt x="22651" y="24721"/>
                  </a:cubicBezTo>
                  <a:cubicBezTo>
                    <a:pt x="22664" y="24708"/>
                    <a:pt x="22677" y="24695"/>
                    <a:pt x="22690" y="24688"/>
                  </a:cubicBezTo>
                  <a:cubicBezTo>
                    <a:pt x="22697" y="24681"/>
                    <a:pt x="22703" y="24681"/>
                    <a:pt x="22710" y="24675"/>
                  </a:cubicBezTo>
                  <a:cubicBezTo>
                    <a:pt x="22723" y="24668"/>
                    <a:pt x="22736" y="24655"/>
                    <a:pt x="22750" y="24648"/>
                  </a:cubicBezTo>
                  <a:cubicBezTo>
                    <a:pt x="22756" y="24642"/>
                    <a:pt x="22763" y="24642"/>
                    <a:pt x="22769" y="24635"/>
                  </a:cubicBezTo>
                  <a:cubicBezTo>
                    <a:pt x="22835" y="24602"/>
                    <a:pt x="22901" y="24576"/>
                    <a:pt x="22974" y="24556"/>
                  </a:cubicBezTo>
                  <a:lnTo>
                    <a:pt x="27571" y="23375"/>
                  </a:lnTo>
                  <a:lnTo>
                    <a:pt x="28804" y="22656"/>
                  </a:lnTo>
                  <a:cubicBezTo>
                    <a:pt x="28877" y="22531"/>
                    <a:pt x="28930" y="22393"/>
                    <a:pt x="28969" y="22241"/>
                  </a:cubicBezTo>
                  <a:lnTo>
                    <a:pt x="28983" y="22188"/>
                  </a:lnTo>
                  <a:cubicBezTo>
                    <a:pt x="28983" y="22168"/>
                    <a:pt x="28989" y="22149"/>
                    <a:pt x="28996" y="22122"/>
                  </a:cubicBezTo>
                  <a:cubicBezTo>
                    <a:pt x="28996" y="22109"/>
                    <a:pt x="29002" y="22089"/>
                    <a:pt x="29002" y="22069"/>
                  </a:cubicBezTo>
                  <a:cubicBezTo>
                    <a:pt x="29016" y="21984"/>
                    <a:pt x="29029" y="21898"/>
                    <a:pt x="29035" y="21799"/>
                  </a:cubicBezTo>
                  <a:cubicBezTo>
                    <a:pt x="29035" y="21779"/>
                    <a:pt x="29035" y="21759"/>
                    <a:pt x="29035" y="21740"/>
                  </a:cubicBezTo>
                  <a:cubicBezTo>
                    <a:pt x="29042" y="21529"/>
                    <a:pt x="29029" y="21298"/>
                    <a:pt x="28996" y="21067"/>
                  </a:cubicBezTo>
                  <a:cubicBezTo>
                    <a:pt x="28996" y="21054"/>
                    <a:pt x="28989" y="21040"/>
                    <a:pt x="28989" y="21021"/>
                  </a:cubicBezTo>
                  <a:cubicBezTo>
                    <a:pt x="28976" y="20942"/>
                    <a:pt x="28963" y="20862"/>
                    <a:pt x="28943" y="20777"/>
                  </a:cubicBezTo>
                  <a:cubicBezTo>
                    <a:pt x="28903" y="20585"/>
                    <a:pt x="28844" y="20388"/>
                    <a:pt x="28778" y="20196"/>
                  </a:cubicBezTo>
                  <a:cubicBezTo>
                    <a:pt x="28725" y="20045"/>
                    <a:pt x="28673" y="19899"/>
                    <a:pt x="28607" y="19754"/>
                  </a:cubicBezTo>
                  <a:cubicBezTo>
                    <a:pt x="28560" y="19655"/>
                    <a:pt x="28514" y="19556"/>
                    <a:pt x="28468" y="19464"/>
                  </a:cubicBezTo>
                  <a:cubicBezTo>
                    <a:pt x="28415" y="19365"/>
                    <a:pt x="28369" y="19273"/>
                    <a:pt x="28310" y="19180"/>
                  </a:cubicBezTo>
                  <a:cubicBezTo>
                    <a:pt x="28257" y="19082"/>
                    <a:pt x="28198" y="18989"/>
                    <a:pt x="28138" y="18903"/>
                  </a:cubicBezTo>
                  <a:cubicBezTo>
                    <a:pt x="28105" y="18857"/>
                    <a:pt x="28079" y="18811"/>
                    <a:pt x="28046" y="18765"/>
                  </a:cubicBezTo>
                  <a:cubicBezTo>
                    <a:pt x="27921" y="18587"/>
                    <a:pt x="27782" y="18415"/>
                    <a:pt x="27637" y="18257"/>
                  </a:cubicBezTo>
                  <a:cubicBezTo>
                    <a:pt x="27340" y="17934"/>
                    <a:pt x="27004" y="17657"/>
                    <a:pt x="26641" y="17446"/>
                  </a:cubicBezTo>
                  <a:lnTo>
                    <a:pt x="20388" y="13838"/>
                  </a:lnTo>
                  <a:cubicBezTo>
                    <a:pt x="19643" y="13403"/>
                    <a:pt x="18977" y="12466"/>
                    <a:pt x="18746" y="11510"/>
                  </a:cubicBezTo>
                  <a:lnTo>
                    <a:pt x="16840" y="3568"/>
                  </a:lnTo>
                  <a:cubicBezTo>
                    <a:pt x="16807" y="3450"/>
                    <a:pt x="16774" y="3324"/>
                    <a:pt x="16734" y="3212"/>
                  </a:cubicBezTo>
                  <a:cubicBezTo>
                    <a:pt x="16662" y="2975"/>
                    <a:pt x="16576" y="2744"/>
                    <a:pt x="16470" y="2526"/>
                  </a:cubicBezTo>
                  <a:cubicBezTo>
                    <a:pt x="16292" y="2157"/>
                    <a:pt x="16081" y="1807"/>
                    <a:pt x="15844" y="1504"/>
                  </a:cubicBezTo>
                  <a:cubicBezTo>
                    <a:pt x="15745" y="1372"/>
                    <a:pt x="15633" y="1240"/>
                    <a:pt x="15521" y="1121"/>
                  </a:cubicBezTo>
                  <a:cubicBezTo>
                    <a:pt x="15217" y="798"/>
                    <a:pt x="14887" y="528"/>
                    <a:pt x="14558" y="336"/>
                  </a:cubicBezTo>
                  <a:cubicBezTo>
                    <a:pt x="14175" y="119"/>
                    <a:pt x="13792" y="0"/>
                    <a:pt x="13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0"/>
            <p:cNvSpPr/>
            <p:nvPr/>
          </p:nvSpPr>
          <p:spPr>
            <a:xfrm>
              <a:off x="3124595" y="4661812"/>
              <a:ext cx="404" cy="185"/>
            </a:xfrm>
            <a:custGeom>
              <a:avLst/>
              <a:gdLst/>
              <a:ahLst/>
              <a:cxnLst/>
              <a:rect l="l" t="t" r="r" b="b"/>
              <a:pathLst>
                <a:path w="61" h="28" extrusionOk="0">
                  <a:moveTo>
                    <a:pt x="60" y="1"/>
                  </a:moveTo>
                  <a:cubicBezTo>
                    <a:pt x="55" y="1"/>
                    <a:pt x="46" y="5"/>
                    <a:pt x="39" y="10"/>
                  </a:cubicBezTo>
                  <a:lnTo>
                    <a:pt x="39" y="10"/>
                  </a:lnTo>
                  <a:cubicBezTo>
                    <a:pt x="46" y="7"/>
                    <a:pt x="53" y="3"/>
                    <a:pt x="60" y="1"/>
                  </a:cubicBezTo>
                  <a:close/>
                  <a:moveTo>
                    <a:pt x="39" y="10"/>
                  </a:moveTo>
                  <a:cubicBezTo>
                    <a:pt x="36" y="11"/>
                    <a:pt x="33" y="13"/>
                    <a:pt x="30" y="14"/>
                  </a:cubicBezTo>
                  <a:lnTo>
                    <a:pt x="30" y="14"/>
                  </a:lnTo>
                  <a:cubicBezTo>
                    <a:pt x="31" y="14"/>
                    <a:pt x="33" y="14"/>
                    <a:pt x="34" y="14"/>
                  </a:cubicBezTo>
                  <a:cubicBezTo>
                    <a:pt x="35" y="13"/>
                    <a:pt x="37" y="11"/>
                    <a:pt x="39" y="10"/>
                  </a:cubicBezTo>
                  <a:close/>
                  <a:moveTo>
                    <a:pt x="30" y="14"/>
                  </a:moveTo>
                  <a:cubicBezTo>
                    <a:pt x="22" y="15"/>
                    <a:pt x="17" y="19"/>
                    <a:pt x="12" y="23"/>
                  </a:cubicBezTo>
                  <a:lnTo>
                    <a:pt x="12" y="23"/>
                  </a:lnTo>
                  <a:cubicBezTo>
                    <a:pt x="18" y="20"/>
                    <a:pt x="24" y="17"/>
                    <a:pt x="30" y="14"/>
                  </a:cubicBezTo>
                  <a:close/>
                  <a:moveTo>
                    <a:pt x="12" y="23"/>
                  </a:moveTo>
                  <a:lnTo>
                    <a:pt x="12" y="23"/>
                  </a:lnTo>
                  <a:cubicBezTo>
                    <a:pt x="8" y="25"/>
                    <a:pt x="4" y="26"/>
                    <a:pt x="1" y="27"/>
                  </a:cubicBezTo>
                  <a:lnTo>
                    <a:pt x="7" y="27"/>
                  </a:lnTo>
                  <a:cubicBezTo>
                    <a:pt x="9" y="26"/>
                    <a:pt x="10" y="24"/>
                    <a:pt x="12" y="23"/>
                  </a:cubicBezTo>
                  <a:close/>
                </a:path>
              </a:pathLst>
            </a:custGeom>
            <a:solidFill>
              <a:srgbClr val="FF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30"/>
          <p:cNvGrpSpPr/>
          <p:nvPr/>
        </p:nvGrpSpPr>
        <p:grpSpPr>
          <a:xfrm>
            <a:off x="409387" y="2494452"/>
            <a:ext cx="516852" cy="575109"/>
            <a:chOff x="3527067" y="2494364"/>
            <a:chExt cx="321186" cy="357366"/>
          </a:xfrm>
        </p:grpSpPr>
        <p:sp>
          <p:nvSpPr>
            <p:cNvPr id="2031" name="Google Shape;2031;p30"/>
            <p:cNvSpPr/>
            <p:nvPr/>
          </p:nvSpPr>
          <p:spPr>
            <a:xfrm>
              <a:off x="3527067" y="2494364"/>
              <a:ext cx="321186" cy="357366"/>
            </a:xfrm>
            <a:custGeom>
              <a:avLst/>
              <a:gdLst/>
              <a:ahLst/>
              <a:cxnLst/>
              <a:rect l="l" t="t" r="r" b="b"/>
              <a:pathLst>
                <a:path w="10360" h="11527" extrusionOk="0">
                  <a:moveTo>
                    <a:pt x="5145" y="1"/>
                  </a:moveTo>
                  <a:lnTo>
                    <a:pt x="1" y="3001"/>
                  </a:lnTo>
                  <a:lnTo>
                    <a:pt x="1" y="8526"/>
                  </a:lnTo>
                  <a:lnTo>
                    <a:pt x="5192" y="11527"/>
                  </a:lnTo>
                  <a:lnTo>
                    <a:pt x="10360" y="8526"/>
                  </a:lnTo>
                  <a:lnTo>
                    <a:pt x="10360" y="3001"/>
                  </a:lnTo>
                  <a:lnTo>
                    <a:pt x="51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0"/>
            <p:cNvSpPr/>
            <p:nvPr/>
          </p:nvSpPr>
          <p:spPr>
            <a:xfrm>
              <a:off x="3527067" y="2494364"/>
              <a:ext cx="321186" cy="186077"/>
            </a:xfrm>
            <a:custGeom>
              <a:avLst/>
              <a:gdLst/>
              <a:ahLst/>
              <a:cxnLst/>
              <a:rect l="l" t="t" r="r" b="b"/>
              <a:pathLst>
                <a:path w="10360" h="6002" extrusionOk="0">
                  <a:moveTo>
                    <a:pt x="5145" y="1"/>
                  </a:moveTo>
                  <a:lnTo>
                    <a:pt x="1" y="3001"/>
                  </a:lnTo>
                  <a:lnTo>
                    <a:pt x="810" y="3478"/>
                  </a:lnTo>
                  <a:lnTo>
                    <a:pt x="5192" y="6002"/>
                  </a:lnTo>
                  <a:lnTo>
                    <a:pt x="10360" y="3001"/>
                  </a:lnTo>
                  <a:lnTo>
                    <a:pt x="8621" y="1263"/>
                  </a:lnTo>
                  <a:lnTo>
                    <a:pt x="51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0"/>
            <p:cNvSpPr/>
            <p:nvPr/>
          </p:nvSpPr>
          <p:spPr>
            <a:xfrm>
              <a:off x="3688028" y="2587401"/>
              <a:ext cx="160221" cy="264327"/>
            </a:xfrm>
            <a:custGeom>
              <a:avLst/>
              <a:gdLst/>
              <a:ahLst/>
              <a:cxnLst/>
              <a:rect l="l" t="t" r="r" b="b"/>
              <a:pathLst>
                <a:path w="5168" h="8526" extrusionOk="0">
                  <a:moveTo>
                    <a:pt x="5168" y="0"/>
                  </a:moveTo>
                  <a:lnTo>
                    <a:pt x="3501" y="72"/>
                  </a:lnTo>
                  <a:lnTo>
                    <a:pt x="1524" y="2120"/>
                  </a:lnTo>
                  <a:lnTo>
                    <a:pt x="0" y="3001"/>
                  </a:lnTo>
                  <a:lnTo>
                    <a:pt x="0" y="8526"/>
                  </a:lnTo>
                  <a:lnTo>
                    <a:pt x="5168" y="5525"/>
                  </a:lnTo>
                  <a:lnTo>
                    <a:pt x="51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0"/>
            <p:cNvSpPr/>
            <p:nvPr/>
          </p:nvSpPr>
          <p:spPr>
            <a:xfrm>
              <a:off x="3527067" y="2582224"/>
              <a:ext cx="160996" cy="269505"/>
            </a:xfrm>
            <a:custGeom>
              <a:avLst/>
              <a:gdLst/>
              <a:ahLst/>
              <a:cxnLst/>
              <a:rect l="l" t="t" r="r" b="b"/>
              <a:pathLst>
                <a:path w="5193" h="8693" extrusionOk="0">
                  <a:moveTo>
                    <a:pt x="2025" y="1"/>
                  </a:moveTo>
                  <a:lnTo>
                    <a:pt x="1" y="167"/>
                  </a:lnTo>
                  <a:lnTo>
                    <a:pt x="1" y="5692"/>
                  </a:lnTo>
                  <a:lnTo>
                    <a:pt x="5192" y="8693"/>
                  </a:lnTo>
                  <a:lnTo>
                    <a:pt x="5192" y="3168"/>
                  </a:lnTo>
                  <a:lnTo>
                    <a:pt x="20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0"/>
            <p:cNvSpPr/>
            <p:nvPr/>
          </p:nvSpPr>
          <p:spPr>
            <a:xfrm>
              <a:off x="3802456" y="2635578"/>
              <a:ext cx="38412" cy="32150"/>
            </a:xfrm>
            <a:custGeom>
              <a:avLst/>
              <a:gdLst/>
              <a:ahLst/>
              <a:cxnLst/>
              <a:rect l="l" t="t" r="r" b="b"/>
              <a:pathLst>
                <a:path w="1239" h="1037" extrusionOk="0">
                  <a:moveTo>
                    <a:pt x="1063" y="0"/>
                  </a:moveTo>
                  <a:cubicBezTo>
                    <a:pt x="953" y="0"/>
                    <a:pt x="798" y="54"/>
                    <a:pt x="620" y="161"/>
                  </a:cubicBezTo>
                  <a:cubicBezTo>
                    <a:pt x="262" y="351"/>
                    <a:pt x="0" y="685"/>
                    <a:pt x="0" y="875"/>
                  </a:cubicBezTo>
                  <a:cubicBezTo>
                    <a:pt x="0" y="983"/>
                    <a:pt x="66" y="1036"/>
                    <a:pt x="176" y="1036"/>
                  </a:cubicBezTo>
                  <a:cubicBezTo>
                    <a:pt x="286" y="1036"/>
                    <a:pt x="441" y="983"/>
                    <a:pt x="620" y="875"/>
                  </a:cubicBezTo>
                  <a:cubicBezTo>
                    <a:pt x="977" y="685"/>
                    <a:pt x="1239" y="351"/>
                    <a:pt x="1239" y="161"/>
                  </a:cubicBezTo>
                  <a:cubicBezTo>
                    <a:pt x="1239" y="54"/>
                    <a:pt x="1173"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0"/>
            <p:cNvSpPr/>
            <p:nvPr/>
          </p:nvSpPr>
          <p:spPr>
            <a:xfrm>
              <a:off x="3759643" y="2694823"/>
              <a:ext cx="26600" cy="22260"/>
            </a:xfrm>
            <a:custGeom>
              <a:avLst/>
              <a:gdLst/>
              <a:ahLst/>
              <a:cxnLst/>
              <a:rect l="l" t="t" r="r" b="b"/>
              <a:pathLst>
                <a:path w="858" h="718" extrusionOk="0">
                  <a:moveTo>
                    <a:pt x="732" y="0"/>
                  </a:moveTo>
                  <a:cubicBezTo>
                    <a:pt x="655" y="0"/>
                    <a:pt x="548" y="36"/>
                    <a:pt x="429" y="107"/>
                  </a:cubicBezTo>
                  <a:cubicBezTo>
                    <a:pt x="191" y="250"/>
                    <a:pt x="0" y="465"/>
                    <a:pt x="0" y="608"/>
                  </a:cubicBezTo>
                  <a:cubicBezTo>
                    <a:pt x="0" y="682"/>
                    <a:pt x="52" y="718"/>
                    <a:pt x="136" y="718"/>
                  </a:cubicBezTo>
                  <a:cubicBezTo>
                    <a:pt x="212" y="718"/>
                    <a:pt x="315" y="688"/>
                    <a:pt x="429" y="631"/>
                  </a:cubicBezTo>
                  <a:cubicBezTo>
                    <a:pt x="667" y="489"/>
                    <a:pt x="858" y="250"/>
                    <a:pt x="858" y="107"/>
                  </a:cubicBezTo>
                  <a:cubicBezTo>
                    <a:pt x="858" y="36"/>
                    <a:pt x="810" y="0"/>
                    <a:pt x="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0"/>
            <p:cNvSpPr/>
            <p:nvPr/>
          </p:nvSpPr>
          <p:spPr>
            <a:xfrm>
              <a:off x="3613438" y="2702852"/>
              <a:ext cx="26631" cy="22260"/>
            </a:xfrm>
            <a:custGeom>
              <a:avLst/>
              <a:gdLst/>
              <a:ahLst/>
              <a:cxnLst/>
              <a:rect l="l" t="t" r="r" b="b"/>
              <a:pathLst>
                <a:path w="859" h="718" extrusionOk="0">
                  <a:moveTo>
                    <a:pt x="137" y="0"/>
                  </a:moveTo>
                  <a:cubicBezTo>
                    <a:pt x="53" y="0"/>
                    <a:pt x="1" y="36"/>
                    <a:pt x="1" y="110"/>
                  </a:cubicBezTo>
                  <a:cubicBezTo>
                    <a:pt x="1" y="253"/>
                    <a:pt x="191" y="468"/>
                    <a:pt x="430" y="611"/>
                  </a:cubicBezTo>
                  <a:cubicBezTo>
                    <a:pt x="549" y="682"/>
                    <a:pt x="656" y="718"/>
                    <a:pt x="733" y="718"/>
                  </a:cubicBezTo>
                  <a:cubicBezTo>
                    <a:pt x="811" y="718"/>
                    <a:pt x="858" y="682"/>
                    <a:pt x="858" y="611"/>
                  </a:cubicBezTo>
                  <a:cubicBezTo>
                    <a:pt x="858" y="468"/>
                    <a:pt x="668" y="230"/>
                    <a:pt x="430" y="87"/>
                  </a:cubicBezTo>
                  <a:cubicBezTo>
                    <a:pt x="316" y="30"/>
                    <a:pt x="213"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0"/>
            <p:cNvSpPr/>
            <p:nvPr/>
          </p:nvSpPr>
          <p:spPr>
            <a:xfrm>
              <a:off x="3536677" y="2725081"/>
              <a:ext cx="22911" cy="22198"/>
            </a:xfrm>
            <a:custGeom>
              <a:avLst/>
              <a:gdLst/>
              <a:ahLst/>
              <a:cxnLst/>
              <a:rect l="l" t="t" r="r" b="b"/>
              <a:pathLst>
                <a:path w="739" h="716" extrusionOk="0">
                  <a:moveTo>
                    <a:pt x="110" y="1"/>
                  </a:moveTo>
                  <a:cubicBezTo>
                    <a:pt x="42" y="1"/>
                    <a:pt x="0" y="36"/>
                    <a:pt x="0" y="108"/>
                  </a:cubicBezTo>
                  <a:cubicBezTo>
                    <a:pt x="0" y="251"/>
                    <a:pt x="167" y="489"/>
                    <a:pt x="381" y="608"/>
                  </a:cubicBezTo>
                  <a:cubicBezTo>
                    <a:pt x="477" y="679"/>
                    <a:pt x="566" y="715"/>
                    <a:pt x="631" y="715"/>
                  </a:cubicBezTo>
                  <a:cubicBezTo>
                    <a:pt x="697" y="715"/>
                    <a:pt x="738" y="679"/>
                    <a:pt x="738" y="608"/>
                  </a:cubicBezTo>
                  <a:cubicBezTo>
                    <a:pt x="738" y="465"/>
                    <a:pt x="572" y="227"/>
                    <a:pt x="381" y="108"/>
                  </a:cubicBezTo>
                  <a:cubicBezTo>
                    <a:pt x="274" y="36"/>
                    <a:pt x="179" y="1"/>
                    <a:pt x="1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0"/>
            <p:cNvSpPr/>
            <p:nvPr/>
          </p:nvSpPr>
          <p:spPr>
            <a:xfrm>
              <a:off x="3642239" y="2786868"/>
              <a:ext cx="25887" cy="26786"/>
            </a:xfrm>
            <a:custGeom>
              <a:avLst/>
              <a:gdLst/>
              <a:ahLst/>
              <a:cxnLst/>
              <a:rect l="l" t="t" r="r" b="b"/>
              <a:pathLst>
                <a:path w="835" h="864" extrusionOk="0">
                  <a:moveTo>
                    <a:pt x="178" y="0"/>
                  </a:moveTo>
                  <a:cubicBezTo>
                    <a:pt x="87" y="0"/>
                    <a:pt x="25" y="52"/>
                    <a:pt x="25" y="139"/>
                  </a:cubicBezTo>
                  <a:cubicBezTo>
                    <a:pt x="1" y="306"/>
                    <a:pt x="144" y="592"/>
                    <a:pt x="358" y="758"/>
                  </a:cubicBezTo>
                  <a:cubicBezTo>
                    <a:pt x="382" y="758"/>
                    <a:pt x="406" y="782"/>
                    <a:pt x="429" y="806"/>
                  </a:cubicBezTo>
                  <a:cubicBezTo>
                    <a:pt x="506" y="844"/>
                    <a:pt x="578" y="863"/>
                    <a:pt x="639" y="863"/>
                  </a:cubicBezTo>
                  <a:cubicBezTo>
                    <a:pt x="730" y="863"/>
                    <a:pt x="796" y="820"/>
                    <a:pt x="810" y="734"/>
                  </a:cubicBezTo>
                  <a:cubicBezTo>
                    <a:pt x="834" y="544"/>
                    <a:pt x="668" y="282"/>
                    <a:pt x="453" y="115"/>
                  </a:cubicBezTo>
                  <a:cubicBezTo>
                    <a:pt x="429" y="91"/>
                    <a:pt x="406" y="91"/>
                    <a:pt x="382" y="68"/>
                  </a:cubicBezTo>
                  <a:cubicBezTo>
                    <a:pt x="307" y="21"/>
                    <a:pt x="237"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0"/>
            <p:cNvSpPr/>
            <p:nvPr/>
          </p:nvSpPr>
          <p:spPr>
            <a:xfrm>
              <a:off x="3548489" y="2641004"/>
              <a:ext cx="11843" cy="12153"/>
            </a:xfrm>
            <a:custGeom>
              <a:avLst/>
              <a:gdLst/>
              <a:ahLst/>
              <a:cxnLst/>
              <a:rect l="l" t="t" r="r" b="b"/>
              <a:pathLst>
                <a:path w="382" h="392" extrusionOk="0">
                  <a:moveTo>
                    <a:pt x="75" y="0"/>
                  </a:moveTo>
                  <a:cubicBezTo>
                    <a:pt x="41" y="0"/>
                    <a:pt x="13" y="18"/>
                    <a:pt x="0" y="57"/>
                  </a:cubicBezTo>
                  <a:cubicBezTo>
                    <a:pt x="0" y="129"/>
                    <a:pt x="72" y="272"/>
                    <a:pt x="167" y="343"/>
                  </a:cubicBezTo>
                  <a:cubicBezTo>
                    <a:pt x="191" y="343"/>
                    <a:pt x="191" y="343"/>
                    <a:pt x="215" y="367"/>
                  </a:cubicBezTo>
                  <a:cubicBezTo>
                    <a:pt x="240" y="384"/>
                    <a:pt x="265" y="392"/>
                    <a:pt x="287" y="392"/>
                  </a:cubicBezTo>
                  <a:cubicBezTo>
                    <a:pt x="328" y="392"/>
                    <a:pt x="357" y="366"/>
                    <a:pt x="357" y="319"/>
                  </a:cubicBezTo>
                  <a:cubicBezTo>
                    <a:pt x="381" y="248"/>
                    <a:pt x="310" y="129"/>
                    <a:pt x="215" y="57"/>
                  </a:cubicBezTo>
                  <a:cubicBezTo>
                    <a:pt x="191" y="34"/>
                    <a:pt x="191" y="34"/>
                    <a:pt x="167" y="34"/>
                  </a:cubicBezTo>
                  <a:cubicBezTo>
                    <a:pt x="135" y="12"/>
                    <a:pt x="103" y="0"/>
                    <a:pt x="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0"/>
            <p:cNvSpPr/>
            <p:nvPr/>
          </p:nvSpPr>
          <p:spPr>
            <a:xfrm>
              <a:off x="3566935" y="2701271"/>
              <a:ext cx="11843" cy="17702"/>
            </a:xfrm>
            <a:custGeom>
              <a:avLst/>
              <a:gdLst/>
              <a:ahLst/>
              <a:cxnLst/>
              <a:rect l="l" t="t" r="r" b="b"/>
              <a:pathLst>
                <a:path w="382" h="571" extrusionOk="0">
                  <a:moveTo>
                    <a:pt x="111" y="1"/>
                  </a:moveTo>
                  <a:cubicBezTo>
                    <a:pt x="41" y="1"/>
                    <a:pt x="1" y="54"/>
                    <a:pt x="1" y="161"/>
                  </a:cubicBezTo>
                  <a:cubicBezTo>
                    <a:pt x="1" y="304"/>
                    <a:pt x="72" y="471"/>
                    <a:pt x="191" y="542"/>
                  </a:cubicBezTo>
                  <a:cubicBezTo>
                    <a:pt x="217" y="562"/>
                    <a:pt x="242" y="571"/>
                    <a:pt x="266" y="571"/>
                  </a:cubicBezTo>
                  <a:cubicBezTo>
                    <a:pt x="331" y="571"/>
                    <a:pt x="382" y="504"/>
                    <a:pt x="382" y="400"/>
                  </a:cubicBezTo>
                  <a:cubicBezTo>
                    <a:pt x="382" y="257"/>
                    <a:pt x="310" y="90"/>
                    <a:pt x="191" y="19"/>
                  </a:cubicBezTo>
                  <a:cubicBezTo>
                    <a:pt x="161" y="7"/>
                    <a:pt x="135"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0"/>
            <p:cNvSpPr/>
            <p:nvPr/>
          </p:nvSpPr>
          <p:spPr>
            <a:xfrm>
              <a:off x="3714597" y="2778466"/>
              <a:ext cx="23655" cy="20989"/>
            </a:xfrm>
            <a:custGeom>
              <a:avLst/>
              <a:gdLst/>
              <a:ahLst/>
              <a:cxnLst/>
              <a:rect l="l" t="t" r="r" b="b"/>
              <a:pathLst>
                <a:path w="763" h="677" extrusionOk="0">
                  <a:moveTo>
                    <a:pt x="623" y="0"/>
                  </a:moveTo>
                  <a:cubicBezTo>
                    <a:pt x="558" y="0"/>
                    <a:pt x="474" y="25"/>
                    <a:pt x="382" y="77"/>
                  </a:cubicBezTo>
                  <a:cubicBezTo>
                    <a:pt x="167" y="196"/>
                    <a:pt x="1" y="410"/>
                    <a:pt x="1" y="553"/>
                  </a:cubicBezTo>
                  <a:cubicBezTo>
                    <a:pt x="1" y="634"/>
                    <a:pt x="54" y="677"/>
                    <a:pt x="140" y="677"/>
                  </a:cubicBezTo>
                  <a:cubicBezTo>
                    <a:pt x="205" y="677"/>
                    <a:pt x="289" y="652"/>
                    <a:pt x="382" y="601"/>
                  </a:cubicBezTo>
                  <a:cubicBezTo>
                    <a:pt x="596" y="482"/>
                    <a:pt x="763" y="267"/>
                    <a:pt x="763" y="124"/>
                  </a:cubicBezTo>
                  <a:cubicBezTo>
                    <a:pt x="763" y="43"/>
                    <a:pt x="709" y="0"/>
                    <a:pt x="6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0"/>
            <p:cNvSpPr/>
            <p:nvPr/>
          </p:nvSpPr>
          <p:spPr>
            <a:xfrm>
              <a:off x="3801712" y="2718787"/>
              <a:ext cx="23655" cy="20865"/>
            </a:xfrm>
            <a:custGeom>
              <a:avLst/>
              <a:gdLst/>
              <a:ahLst/>
              <a:cxnLst/>
              <a:rect l="l" t="t" r="r" b="b"/>
              <a:pathLst>
                <a:path w="763" h="673" extrusionOk="0">
                  <a:moveTo>
                    <a:pt x="635" y="1"/>
                  </a:moveTo>
                  <a:cubicBezTo>
                    <a:pt x="568" y="1"/>
                    <a:pt x="480" y="31"/>
                    <a:pt x="382" y="97"/>
                  </a:cubicBezTo>
                  <a:cubicBezTo>
                    <a:pt x="167" y="216"/>
                    <a:pt x="1" y="430"/>
                    <a:pt x="1" y="549"/>
                  </a:cubicBezTo>
                  <a:cubicBezTo>
                    <a:pt x="1" y="630"/>
                    <a:pt x="54" y="673"/>
                    <a:pt x="140" y="673"/>
                  </a:cubicBezTo>
                  <a:cubicBezTo>
                    <a:pt x="205" y="673"/>
                    <a:pt x="289" y="648"/>
                    <a:pt x="382" y="597"/>
                  </a:cubicBezTo>
                  <a:cubicBezTo>
                    <a:pt x="596" y="478"/>
                    <a:pt x="763" y="263"/>
                    <a:pt x="763" y="120"/>
                  </a:cubicBezTo>
                  <a:cubicBezTo>
                    <a:pt x="763" y="43"/>
                    <a:pt x="714"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0"/>
            <p:cNvSpPr/>
            <p:nvPr/>
          </p:nvSpPr>
          <p:spPr>
            <a:xfrm>
              <a:off x="3708707" y="2702976"/>
              <a:ext cx="13300" cy="14168"/>
            </a:xfrm>
            <a:custGeom>
              <a:avLst/>
              <a:gdLst/>
              <a:ahLst/>
              <a:cxnLst/>
              <a:rect l="l" t="t" r="r" b="b"/>
              <a:pathLst>
                <a:path w="429" h="457" extrusionOk="0">
                  <a:moveTo>
                    <a:pt x="323" y="1"/>
                  </a:moveTo>
                  <a:cubicBezTo>
                    <a:pt x="291" y="1"/>
                    <a:pt x="254" y="11"/>
                    <a:pt x="214" y="35"/>
                  </a:cubicBezTo>
                  <a:cubicBezTo>
                    <a:pt x="95" y="83"/>
                    <a:pt x="0" y="226"/>
                    <a:pt x="0" y="345"/>
                  </a:cubicBezTo>
                  <a:cubicBezTo>
                    <a:pt x="0" y="419"/>
                    <a:pt x="37" y="456"/>
                    <a:pt x="94" y="456"/>
                  </a:cubicBezTo>
                  <a:cubicBezTo>
                    <a:pt x="128" y="456"/>
                    <a:pt x="170" y="443"/>
                    <a:pt x="214" y="416"/>
                  </a:cubicBezTo>
                  <a:cubicBezTo>
                    <a:pt x="333" y="368"/>
                    <a:pt x="429" y="226"/>
                    <a:pt x="429" y="106"/>
                  </a:cubicBezTo>
                  <a:cubicBezTo>
                    <a:pt x="429" y="43"/>
                    <a:pt x="386"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 name="Google Shape;2045;p30"/>
          <p:cNvGrpSpPr/>
          <p:nvPr/>
        </p:nvGrpSpPr>
        <p:grpSpPr>
          <a:xfrm>
            <a:off x="409387" y="1746002"/>
            <a:ext cx="516852" cy="575109"/>
            <a:chOff x="3527067" y="2494364"/>
            <a:chExt cx="321186" cy="357366"/>
          </a:xfrm>
        </p:grpSpPr>
        <p:sp>
          <p:nvSpPr>
            <p:cNvPr id="2046" name="Google Shape;2046;p30"/>
            <p:cNvSpPr/>
            <p:nvPr/>
          </p:nvSpPr>
          <p:spPr>
            <a:xfrm>
              <a:off x="3527067" y="2494364"/>
              <a:ext cx="321186" cy="357366"/>
            </a:xfrm>
            <a:custGeom>
              <a:avLst/>
              <a:gdLst/>
              <a:ahLst/>
              <a:cxnLst/>
              <a:rect l="l" t="t" r="r" b="b"/>
              <a:pathLst>
                <a:path w="10360" h="11527" extrusionOk="0">
                  <a:moveTo>
                    <a:pt x="5145" y="1"/>
                  </a:moveTo>
                  <a:lnTo>
                    <a:pt x="1" y="3001"/>
                  </a:lnTo>
                  <a:lnTo>
                    <a:pt x="1" y="8526"/>
                  </a:lnTo>
                  <a:lnTo>
                    <a:pt x="5192" y="11527"/>
                  </a:lnTo>
                  <a:lnTo>
                    <a:pt x="10360" y="8526"/>
                  </a:lnTo>
                  <a:lnTo>
                    <a:pt x="10360" y="3001"/>
                  </a:lnTo>
                  <a:lnTo>
                    <a:pt x="51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0"/>
            <p:cNvSpPr/>
            <p:nvPr/>
          </p:nvSpPr>
          <p:spPr>
            <a:xfrm>
              <a:off x="3527067" y="2494364"/>
              <a:ext cx="321186" cy="186077"/>
            </a:xfrm>
            <a:custGeom>
              <a:avLst/>
              <a:gdLst/>
              <a:ahLst/>
              <a:cxnLst/>
              <a:rect l="l" t="t" r="r" b="b"/>
              <a:pathLst>
                <a:path w="10360" h="6002" extrusionOk="0">
                  <a:moveTo>
                    <a:pt x="5145" y="1"/>
                  </a:moveTo>
                  <a:lnTo>
                    <a:pt x="1" y="3001"/>
                  </a:lnTo>
                  <a:lnTo>
                    <a:pt x="810" y="3478"/>
                  </a:lnTo>
                  <a:lnTo>
                    <a:pt x="5192" y="6002"/>
                  </a:lnTo>
                  <a:lnTo>
                    <a:pt x="10360" y="3001"/>
                  </a:lnTo>
                  <a:lnTo>
                    <a:pt x="8621" y="1263"/>
                  </a:lnTo>
                  <a:lnTo>
                    <a:pt x="51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0"/>
            <p:cNvSpPr/>
            <p:nvPr/>
          </p:nvSpPr>
          <p:spPr>
            <a:xfrm>
              <a:off x="3688028" y="2587401"/>
              <a:ext cx="160221" cy="264327"/>
            </a:xfrm>
            <a:custGeom>
              <a:avLst/>
              <a:gdLst/>
              <a:ahLst/>
              <a:cxnLst/>
              <a:rect l="l" t="t" r="r" b="b"/>
              <a:pathLst>
                <a:path w="5168" h="8526" extrusionOk="0">
                  <a:moveTo>
                    <a:pt x="5168" y="0"/>
                  </a:moveTo>
                  <a:lnTo>
                    <a:pt x="3501" y="72"/>
                  </a:lnTo>
                  <a:lnTo>
                    <a:pt x="1524" y="2120"/>
                  </a:lnTo>
                  <a:lnTo>
                    <a:pt x="0" y="3001"/>
                  </a:lnTo>
                  <a:lnTo>
                    <a:pt x="0" y="8526"/>
                  </a:lnTo>
                  <a:lnTo>
                    <a:pt x="5168" y="5525"/>
                  </a:lnTo>
                  <a:lnTo>
                    <a:pt x="51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0"/>
            <p:cNvSpPr/>
            <p:nvPr/>
          </p:nvSpPr>
          <p:spPr>
            <a:xfrm>
              <a:off x="3527067" y="2582224"/>
              <a:ext cx="160996" cy="269505"/>
            </a:xfrm>
            <a:custGeom>
              <a:avLst/>
              <a:gdLst/>
              <a:ahLst/>
              <a:cxnLst/>
              <a:rect l="l" t="t" r="r" b="b"/>
              <a:pathLst>
                <a:path w="5193" h="8693" extrusionOk="0">
                  <a:moveTo>
                    <a:pt x="2025" y="1"/>
                  </a:moveTo>
                  <a:lnTo>
                    <a:pt x="1" y="167"/>
                  </a:lnTo>
                  <a:lnTo>
                    <a:pt x="1" y="5692"/>
                  </a:lnTo>
                  <a:lnTo>
                    <a:pt x="5192" y="8693"/>
                  </a:lnTo>
                  <a:lnTo>
                    <a:pt x="5192" y="3168"/>
                  </a:lnTo>
                  <a:lnTo>
                    <a:pt x="20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0"/>
            <p:cNvSpPr/>
            <p:nvPr/>
          </p:nvSpPr>
          <p:spPr>
            <a:xfrm>
              <a:off x="3802456" y="2635578"/>
              <a:ext cx="38412" cy="32150"/>
            </a:xfrm>
            <a:custGeom>
              <a:avLst/>
              <a:gdLst/>
              <a:ahLst/>
              <a:cxnLst/>
              <a:rect l="l" t="t" r="r" b="b"/>
              <a:pathLst>
                <a:path w="1239" h="1037" extrusionOk="0">
                  <a:moveTo>
                    <a:pt x="1063" y="0"/>
                  </a:moveTo>
                  <a:cubicBezTo>
                    <a:pt x="953" y="0"/>
                    <a:pt x="798" y="54"/>
                    <a:pt x="620" y="161"/>
                  </a:cubicBezTo>
                  <a:cubicBezTo>
                    <a:pt x="262" y="351"/>
                    <a:pt x="0" y="685"/>
                    <a:pt x="0" y="875"/>
                  </a:cubicBezTo>
                  <a:cubicBezTo>
                    <a:pt x="0" y="983"/>
                    <a:pt x="66" y="1036"/>
                    <a:pt x="176" y="1036"/>
                  </a:cubicBezTo>
                  <a:cubicBezTo>
                    <a:pt x="286" y="1036"/>
                    <a:pt x="441" y="983"/>
                    <a:pt x="620" y="875"/>
                  </a:cubicBezTo>
                  <a:cubicBezTo>
                    <a:pt x="977" y="685"/>
                    <a:pt x="1239" y="351"/>
                    <a:pt x="1239" y="161"/>
                  </a:cubicBezTo>
                  <a:cubicBezTo>
                    <a:pt x="1239" y="54"/>
                    <a:pt x="1173"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0"/>
            <p:cNvSpPr/>
            <p:nvPr/>
          </p:nvSpPr>
          <p:spPr>
            <a:xfrm>
              <a:off x="3759643" y="2694823"/>
              <a:ext cx="26600" cy="22260"/>
            </a:xfrm>
            <a:custGeom>
              <a:avLst/>
              <a:gdLst/>
              <a:ahLst/>
              <a:cxnLst/>
              <a:rect l="l" t="t" r="r" b="b"/>
              <a:pathLst>
                <a:path w="858" h="718" extrusionOk="0">
                  <a:moveTo>
                    <a:pt x="732" y="0"/>
                  </a:moveTo>
                  <a:cubicBezTo>
                    <a:pt x="655" y="0"/>
                    <a:pt x="548" y="36"/>
                    <a:pt x="429" y="107"/>
                  </a:cubicBezTo>
                  <a:cubicBezTo>
                    <a:pt x="191" y="250"/>
                    <a:pt x="0" y="465"/>
                    <a:pt x="0" y="608"/>
                  </a:cubicBezTo>
                  <a:cubicBezTo>
                    <a:pt x="0" y="682"/>
                    <a:pt x="52" y="718"/>
                    <a:pt x="136" y="718"/>
                  </a:cubicBezTo>
                  <a:cubicBezTo>
                    <a:pt x="212" y="718"/>
                    <a:pt x="315" y="688"/>
                    <a:pt x="429" y="631"/>
                  </a:cubicBezTo>
                  <a:cubicBezTo>
                    <a:pt x="667" y="489"/>
                    <a:pt x="858" y="250"/>
                    <a:pt x="858" y="107"/>
                  </a:cubicBezTo>
                  <a:cubicBezTo>
                    <a:pt x="858" y="36"/>
                    <a:pt x="810" y="0"/>
                    <a:pt x="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0"/>
            <p:cNvSpPr/>
            <p:nvPr/>
          </p:nvSpPr>
          <p:spPr>
            <a:xfrm>
              <a:off x="3613438" y="2702852"/>
              <a:ext cx="26631" cy="22260"/>
            </a:xfrm>
            <a:custGeom>
              <a:avLst/>
              <a:gdLst/>
              <a:ahLst/>
              <a:cxnLst/>
              <a:rect l="l" t="t" r="r" b="b"/>
              <a:pathLst>
                <a:path w="859" h="718" extrusionOk="0">
                  <a:moveTo>
                    <a:pt x="137" y="0"/>
                  </a:moveTo>
                  <a:cubicBezTo>
                    <a:pt x="53" y="0"/>
                    <a:pt x="1" y="36"/>
                    <a:pt x="1" y="110"/>
                  </a:cubicBezTo>
                  <a:cubicBezTo>
                    <a:pt x="1" y="253"/>
                    <a:pt x="191" y="468"/>
                    <a:pt x="430" y="611"/>
                  </a:cubicBezTo>
                  <a:cubicBezTo>
                    <a:pt x="549" y="682"/>
                    <a:pt x="656" y="718"/>
                    <a:pt x="733" y="718"/>
                  </a:cubicBezTo>
                  <a:cubicBezTo>
                    <a:pt x="811" y="718"/>
                    <a:pt x="858" y="682"/>
                    <a:pt x="858" y="611"/>
                  </a:cubicBezTo>
                  <a:cubicBezTo>
                    <a:pt x="858" y="468"/>
                    <a:pt x="668" y="230"/>
                    <a:pt x="430" y="87"/>
                  </a:cubicBezTo>
                  <a:cubicBezTo>
                    <a:pt x="316" y="30"/>
                    <a:pt x="213"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0"/>
            <p:cNvSpPr/>
            <p:nvPr/>
          </p:nvSpPr>
          <p:spPr>
            <a:xfrm>
              <a:off x="3536677" y="2725081"/>
              <a:ext cx="22911" cy="22198"/>
            </a:xfrm>
            <a:custGeom>
              <a:avLst/>
              <a:gdLst/>
              <a:ahLst/>
              <a:cxnLst/>
              <a:rect l="l" t="t" r="r" b="b"/>
              <a:pathLst>
                <a:path w="739" h="716" extrusionOk="0">
                  <a:moveTo>
                    <a:pt x="110" y="1"/>
                  </a:moveTo>
                  <a:cubicBezTo>
                    <a:pt x="42" y="1"/>
                    <a:pt x="0" y="36"/>
                    <a:pt x="0" y="108"/>
                  </a:cubicBezTo>
                  <a:cubicBezTo>
                    <a:pt x="0" y="251"/>
                    <a:pt x="167" y="489"/>
                    <a:pt x="381" y="608"/>
                  </a:cubicBezTo>
                  <a:cubicBezTo>
                    <a:pt x="477" y="679"/>
                    <a:pt x="566" y="715"/>
                    <a:pt x="631" y="715"/>
                  </a:cubicBezTo>
                  <a:cubicBezTo>
                    <a:pt x="697" y="715"/>
                    <a:pt x="738" y="679"/>
                    <a:pt x="738" y="608"/>
                  </a:cubicBezTo>
                  <a:cubicBezTo>
                    <a:pt x="738" y="465"/>
                    <a:pt x="572" y="227"/>
                    <a:pt x="381" y="108"/>
                  </a:cubicBezTo>
                  <a:cubicBezTo>
                    <a:pt x="274" y="36"/>
                    <a:pt x="179" y="1"/>
                    <a:pt x="1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0"/>
            <p:cNvSpPr/>
            <p:nvPr/>
          </p:nvSpPr>
          <p:spPr>
            <a:xfrm>
              <a:off x="3642239" y="2786868"/>
              <a:ext cx="25887" cy="26786"/>
            </a:xfrm>
            <a:custGeom>
              <a:avLst/>
              <a:gdLst/>
              <a:ahLst/>
              <a:cxnLst/>
              <a:rect l="l" t="t" r="r" b="b"/>
              <a:pathLst>
                <a:path w="835" h="864" extrusionOk="0">
                  <a:moveTo>
                    <a:pt x="178" y="0"/>
                  </a:moveTo>
                  <a:cubicBezTo>
                    <a:pt x="87" y="0"/>
                    <a:pt x="25" y="52"/>
                    <a:pt x="25" y="139"/>
                  </a:cubicBezTo>
                  <a:cubicBezTo>
                    <a:pt x="1" y="306"/>
                    <a:pt x="144" y="592"/>
                    <a:pt x="358" y="758"/>
                  </a:cubicBezTo>
                  <a:cubicBezTo>
                    <a:pt x="382" y="758"/>
                    <a:pt x="406" y="782"/>
                    <a:pt x="429" y="806"/>
                  </a:cubicBezTo>
                  <a:cubicBezTo>
                    <a:pt x="506" y="844"/>
                    <a:pt x="578" y="863"/>
                    <a:pt x="639" y="863"/>
                  </a:cubicBezTo>
                  <a:cubicBezTo>
                    <a:pt x="730" y="863"/>
                    <a:pt x="796" y="820"/>
                    <a:pt x="810" y="734"/>
                  </a:cubicBezTo>
                  <a:cubicBezTo>
                    <a:pt x="834" y="544"/>
                    <a:pt x="668" y="282"/>
                    <a:pt x="453" y="115"/>
                  </a:cubicBezTo>
                  <a:cubicBezTo>
                    <a:pt x="429" y="91"/>
                    <a:pt x="406" y="91"/>
                    <a:pt x="382" y="68"/>
                  </a:cubicBezTo>
                  <a:cubicBezTo>
                    <a:pt x="307" y="21"/>
                    <a:pt x="237"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0"/>
            <p:cNvSpPr/>
            <p:nvPr/>
          </p:nvSpPr>
          <p:spPr>
            <a:xfrm>
              <a:off x="3548489" y="2641004"/>
              <a:ext cx="11843" cy="12153"/>
            </a:xfrm>
            <a:custGeom>
              <a:avLst/>
              <a:gdLst/>
              <a:ahLst/>
              <a:cxnLst/>
              <a:rect l="l" t="t" r="r" b="b"/>
              <a:pathLst>
                <a:path w="382" h="392" extrusionOk="0">
                  <a:moveTo>
                    <a:pt x="75" y="0"/>
                  </a:moveTo>
                  <a:cubicBezTo>
                    <a:pt x="41" y="0"/>
                    <a:pt x="13" y="18"/>
                    <a:pt x="0" y="57"/>
                  </a:cubicBezTo>
                  <a:cubicBezTo>
                    <a:pt x="0" y="129"/>
                    <a:pt x="72" y="272"/>
                    <a:pt x="167" y="343"/>
                  </a:cubicBezTo>
                  <a:cubicBezTo>
                    <a:pt x="191" y="343"/>
                    <a:pt x="191" y="343"/>
                    <a:pt x="215" y="367"/>
                  </a:cubicBezTo>
                  <a:cubicBezTo>
                    <a:pt x="240" y="384"/>
                    <a:pt x="265" y="392"/>
                    <a:pt x="287" y="392"/>
                  </a:cubicBezTo>
                  <a:cubicBezTo>
                    <a:pt x="328" y="392"/>
                    <a:pt x="357" y="366"/>
                    <a:pt x="357" y="319"/>
                  </a:cubicBezTo>
                  <a:cubicBezTo>
                    <a:pt x="381" y="248"/>
                    <a:pt x="310" y="129"/>
                    <a:pt x="215" y="57"/>
                  </a:cubicBezTo>
                  <a:cubicBezTo>
                    <a:pt x="191" y="34"/>
                    <a:pt x="191" y="34"/>
                    <a:pt x="167" y="34"/>
                  </a:cubicBezTo>
                  <a:cubicBezTo>
                    <a:pt x="135" y="12"/>
                    <a:pt x="103" y="0"/>
                    <a:pt x="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0"/>
            <p:cNvSpPr/>
            <p:nvPr/>
          </p:nvSpPr>
          <p:spPr>
            <a:xfrm>
              <a:off x="3566935" y="2701271"/>
              <a:ext cx="11843" cy="17702"/>
            </a:xfrm>
            <a:custGeom>
              <a:avLst/>
              <a:gdLst/>
              <a:ahLst/>
              <a:cxnLst/>
              <a:rect l="l" t="t" r="r" b="b"/>
              <a:pathLst>
                <a:path w="382" h="571" extrusionOk="0">
                  <a:moveTo>
                    <a:pt x="111" y="1"/>
                  </a:moveTo>
                  <a:cubicBezTo>
                    <a:pt x="41" y="1"/>
                    <a:pt x="1" y="54"/>
                    <a:pt x="1" y="161"/>
                  </a:cubicBezTo>
                  <a:cubicBezTo>
                    <a:pt x="1" y="304"/>
                    <a:pt x="72" y="471"/>
                    <a:pt x="191" y="542"/>
                  </a:cubicBezTo>
                  <a:cubicBezTo>
                    <a:pt x="217" y="562"/>
                    <a:pt x="242" y="571"/>
                    <a:pt x="266" y="571"/>
                  </a:cubicBezTo>
                  <a:cubicBezTo>
                    <a:pt x="331" y="571"/>
                    <a:pt x="382" y="504"/>
                    <a:pt x="382" y="400"/>
                  </a:cubicBezTo>
                  <a:cubicBezTo>
                    <a:pt x="382" y="257"/>
                    <a:pt x="310" y="90"/>
                    <a:pt x="191" y="19"/>
                  </a:cubicBezTo>
                  <a:cubicBezTo>
                    <a:pt x="161" y="7"/>
                    <a:pt x="135"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0"/>
            <p:cNvSpPr/>
            <p:nvPr/>
          </p:nvSpPr>
          <p:spPr>
            <a:xfrm>
              <a:off x="3714597" y="2778466"/>
              <a:ext cx="23655" cy="20989"/>
            </a:xfrm>
            <a:custGeom>
              <a:avLst/>
              <a:gdLst/>
              <a:ahLst/>
              <a:cxnLst/>
              <a:rect l="l" t="t" r="r" b="b"/>
              <a:pathLst>
                <a:path w="763" h="677" extrusionOk="0">
                  <a:moveTo>
                    <a:pt x="623" y="0"/>
                  </a:moveTo>
                  <a:cubicBezTo>
                    <a:pt x="558" y="0"/>
                    <a:pt x="474" y="25"/>
                    <a:pt x="382" y="77"/>
                  </a:cubicBezTo>
                  <a:cubicBezTo>
                    <a:pt x="167" y="196"/>
                    <a:pt x="1" y="410"/>
                    <a:pt x="1" y="553"/>
                  </a:cubicBezTo>
                  <a:cubicBezTo>
                    <a:pt x="1" y="634"/>
                    <a:pt x="54" y="677"/>
                    <a:pt x="140" y="677"/>
                  </a:cubicBezTo>
                  <a:cubicBezTo>
                    <a:pt x="205" y="677"/>
                    <a:pt x="289" y="652"/>
                    <a:pt x="382" y="601"/>
                  </a:cubicBezTo>
                  <a:cubicBezTo>
                    <a:pt x="596" y="482"/>
                    <a:pt x="763" y="267"/>
                    <a:pt x="763" y="124"/>
                  </a:cubicBezTo>
                  <a:cubicBezTo>
                    <a:pt x="763" y="43"/>
                    <a:pt x="709" y="0"/>
                    <a:pt x="6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0"/>
            <p:cNvSpPr/>
            <p:nvPr/>
          </p:nvSpPr>
          <p:spPr>
            <a:xfrm>
              <a:off x="3801712" y="2718787"/>
              <a:ext cx="23655" cy="20865"/>
            </a:xfrm>
            <a:custGeom>
              <a:avLst/>
              <a:gdLst/>
              <a:ahLst/>
              <a:cxnLst/>
              <a:rect l="l" t="t" r="r" b="b"/>
              <a:pathLst>
                <a:path w="763" h="673" extrusionOk="0">
                  <a:moveTo>
                    <a:pt x="635" y="1"/>
                  </a:moveTo>
                  <a:cubicBezTo>
                    <a:pt x="568" y="1"/>
                    <a:pt x="480" y="31"/>
                    <a:pt x="382" y="97"/>
                  </a:cubicBezTo>
                  <a:cubicBezTo>
                    <a:pt x="167" y="216"/>
                    <a:pt x="1" y="430"/>
                    <a:pt x="1" y="549"/>
                  </a:cubicBezTo>
                  <a:cubicBezTo>
                    <a:pt x="1" y="630"/>
                    <a:pt x="54" y="673"/>
                    <a:pt x="140" y="673"/>
                  </a:cubicBezTo>
                  <a:cubicBezTo>
                    <a:pt x="205" y="673"/>
                    <a:pt x="289" y="648"/>
                    <a:pt x="382" y="597"/>
                  </a:cubicBezTo>
                  <a:cubicBezTo>
                    <a:pt x="596" y="478"/>
                    <a:pt x="763" y="263"/>
                    <a:pt x="763" y="120"/>
                  </a:cubicBezTo>
                  <a:cubicBezTo>
                    <a:pt x="763" y="43"/>
                    <a:pt x="714"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0"/>
            <p:cNvSpPr/>
            <p:nvPr/>
          </p:nvSpPr>
          <p:spPr>
            <a:xfrm>
              <a:off x="3708707" y="2702976"/>
              <a:ext cx="13300" cy="14168"/>
            </a:xfrm>
            <a:custGeom>
              <a:avLst/>
              <a:gdLst/>
              <a:ahLst/>
              <a:cxnLst/>
              <a:rect l="l" t="t" r="r" b="b"/>
              <a:pathLst>
                <a:path w="429" h="457" extrusionOk="0">
                  <a:moveTo>
                    <a:pt x="323" y="1"/>
                  </a:moveTo>
                  <a:cubicBezTo>
                    <a:pt x="291" y="1"/>
                    <a:pt x="254" y="11"/>
                    <a:pt x="214" y="35"/>
                  </a:cubicBezTo>
                  <a:cubicBezTo>
                    <a:pt x="95" y="83"/>
                    <a:pt x="0" y="226"/>
                    <a:pt x="0" y="345"/>
                  </a:cubicBezTo>
                  <a:cubicBezTo>
                    <a:pt x="0" y="419"/>
                    <a:pt x="37" y="456"/>
                    <a:pt x="94" y="456"/>
                  </a:cubicBezTo>
                  <a:cubicBezTo>
                    <a:pt x="128" y="456"/>
                    <a:pt x="170" y="443"/>
                    <a:pt x="214" y="416"/>
                  </a:cubicBezTo>
                  <a:cubicBezTo>
                    <a:pt x="333" y="368"/>
                    <a:pt x="429" y="226"/>
                    <a:pt x="429" y="106"/>
                  </a:cubicBezTo>
                  <a:cubicBezTo>
                    <a:pt x="429" y="43"/>
                    <a:pt x="386"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0" name="Google Shape;2060;p30"/>
          <p:cNvSpPr txBox="1"/>
          <p:nvPr/>
        </p:nvSpPr>
        <p:spPr>
          <a:xfrm>
            <a:off x="5942150" y="1655738"/>
            <a:ext cx="3000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a:solidFill>
                  <a:srgbClr val="FFF2CC"/>
                </a:solidFill>
                <a:latin typeface="Orbitron SemiBold"/>
                <a:ea typeface="Orbitron SemiBold"/>
                <a:cs typeface="Orbitron SemiBold"/>
                <a:sym typeface="Orbitron SemiBold"/>
              </a:rPr>
              <a:t>Plants  </a:t>
            </a:r>
            <a:endParaRPr>
              <a:solidFill>
                <a:srgbClr val="FFF2CC"/>
              </a:solidFill>
            </a:endParaRPr>
          </a:p>
        </p:txBody>
      </p:sp>
      <p:sp>
        <p:nvSpPr>
          <p:cNvPr id="2061" name="Google Shape;2061;p30"/>
          <p:cNvSpPr txBox="1"/>
          <p:nvPr/>
        </p:nvSpPr>
        <p:spPr>
          <a:xfrm>
            <a:off x="5942150" y="2065588"/>
            <a:ext cx="34389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rgbClr val="FFF2CC"/>
                </a:solidFill>
                <a:latin typeface="Dosis"/>
                <a:ea typeface="Dosis"/>
                <a:cs typeface="Dosis"/>
                <a:sym typeface="Dosis"/>
              </a:rPr>
              <a:t>Place plants strategically to stop zombies</a:t>
            </a:r>
            <a:endParaRPr sz="1600">
              <a:solidFill>
                <a:srgbClr val="FFF2CC"/>
              </a:solidFill>
              <a:latin typeface="Dosis"/>
              <a:ea typeface="Dosis"/>
              <a:cs typeface="Dosis"/>
              <a:sym typeface="Dosis"/>
            </a:endParaRPr>
          </a:p>
        </p:txBody>
      </p:sp>
      <p:sp>
        <p:nvSpPr>
          <p:cNvPr id="2062" name="Google Shape;2062;p30"/>
          <p:cNvSpPr txBox="1"/>
          <p:nvPr/>
        </p:nvSpPr>
        <p:spPr>
          <a:xfrm>
            <a:off x="5942150" y="3444825"/>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rgbClr val="FFF2CC"/>
              </a:solidFill>
            </a:endParaRPr>
          </a:p>
        </p:txBody>
      </p:sp>
      <p:pic>
        <p:nvPicPr>
          <p:cNvPr id="2063" name="Google Shape;2063;p30"/>
          <p:cNvPicPr preferRelativeResize="0"/>
          <p:nvPr/>
        </p:nvPicPr>
        <p:blipFill>
          <a:blip r:embed="rId4">
            <a:alphaModFix/>
          </a:blip>
          <a:stretch>
            <a:fillRect/>
          </a:stretch>
        </p:blipFill>
        <p:spPr>
          <a:xfrm>
            <a:off x="977488" y="1420895"/>
            <a:ext cx="1213024" cy="954456"/>
          </a:xfrm>
          <a:prstGeom prst="rect">
            <a:avLst/>
          </a:prstGeom>
          <a:noFill/>
          <a:ln>
            <a:noFill/>
          </a:ln>
        </p:spPr>
      </p:pic>
      <p:pic>
        <p:nvPicPr>
          <p:cNvPr id="2064" name="Google Shape;2064;p30"/>
          <p:cNvPicPr preferRelativeResize="0"/>
          <p:nvPr/>
        </p:nvPicPr>
        <p:blipFill>
          <a:blip r:embed="rId4">
            <a:alphaModFix/>
          </a:blip>
          <a:stretch>
            <a:fillRect/>
          </a:stretch>
        </p:blipFill>
        <p:spPr>
          <a:xfrm>
            <a:off x="969724" y="2799632"/>
            <a:ext cx="1213024" cy="954444"/>
          </a:xfrm>
          <a:prstGeom prst="rect">
            <a:avLst/>
          </a:prstGeom>
          <a:noFill/>
          <a:ln>
            <a:noFill/>
          </a:ln>
        </p:spPr>
      </p:pic>
      <p:pic>
        <p:nvPicPr>
          <p:cNvPr id="2065" name="Google Shape;2065;p30"/>
          <p:cNvPicPr preferRelativeResize="0"/>
          <p:nvPr/>
        </p:nvPicPr>
        <p:blipFill>
          <a:blip r:embed="rId3">
            <a:alphaModFix/>
          </a:blip>
          <a:stretch>
            <a:fillRect/>
          </a:stretch>
        </p:blipFill>
        <p:spPr>
          <a:xfrm>
            <a:off x="5688113" y="3412975"/>
            <a:ext cx="811074" cy="677100"/>
          </a:xfrm>
          <a:prstGeom prst="rect">
            <a:avLst/>
          </a:prstGeom>
          <a:noFill/>
          <a:ln>
            <a:noFill/>
          </a:ln>
        </p:spPr>
      </p:pic>
      <p:pic>
        <p:nvPicPr>
          <p:cNvPr id="2066" name="Google Shape;2066;p30"/>
          <p:cNvPicPr preferRelativeResize="0"/>
          <p:nvPr/>
        </p:nvPicPr>
        <p:blipFill>
          <a:blip r:embed="rId3">
            <a:alphaModFix/>
          </a:blip>
          <a:stretch>
            <a:fillRect/>
          </a:stretch>
        </p:blipFill>
        <p:spPr>
          <a:xfrm>
            <a:off x="2743000" y="1682138"/>
            <a:ext cx="811074" cy="677100"/>
          </a:xfrm>
          <a:prstGeom prst="rect">
            <a:avLst/>
          </a:prstGeom>
          <a:noFill/>
          <a:ln>
            <a:noFill/>
          </a:ln>
        </p:spPr>
      </p:pic>
      <p:pic>
        <p:nvPicPr>
          <p:cNvPr id="2067" name="Google Shape;2067;p30"/>
          <p:cNvPicPr preferRelativeResize="0"/>
          <p:nvPr/>
        </p:nvPicPr>
        <p:blipFill>
          <a:blip r:embed="rId3">
            <a:alphaModFix/>
          </a:blip>
          <a:stretch>
            <a:fillRect/>
          </a:stretch>
        </p:blipFill>
        <p:spPr>
          <a:xfrm>
            <a:off x="409363" y="949800"/>
            <a:ext cx="811074" cy="677100"/>
          </a:xfrm>
          <a:prstGeom prst="rect">
            <a:avLst/>
          </a:prstGeom>
          <a:noFill/>
          <a:ln>
            <a:noFill/>
          </a:ln>
        </p:spPr>
      </p:pic>
      <p:pic>
        <p:nvPicPr>
          <p:cNvPr id="2068" name="Google Shape;2068;p30"/>
          <p:cNvPicPr preferRelativeResize="0"/>
          <p:nvPr/>
        </p:nvPicPr>
        <p:blipFill>
          <a:blip r:embed="rId3">
            <a:alphaModFix/>
          </a:blip>
          <a:stretch>
            <a:fillRect/>
          </a:stretch>
        </p:blipFill>
        <p:spPr>
          <a:xfrm>
            <a:off x="5158263" y="1922488"/>
            <a:ext cx="811074" cy="677100"/>
          </a:xfrm>
          <a:prstGeom prst="rect">
            <a:avLst/>
          </a:prstGeom>
          <a:noFill/>
          <a:ln>
            <a:noFill/>
          </a:ln>
        </p:spPr>
      </p:pic>
      <p:pic>
        <p:nvPicPr>
          <p:cNvPr id="2069" name="Google Shape;2069;p30"/>
          <p:cNvPicPr preferRelativeResize="0"/>
          <p:nvPr/>
        </p:nvPicPr>
        <p:blipFill>
          <a:blip r:embed="rId5">
            <a:alphaModFix/>
          </a:blip>
          <a:stretch>
            <a:fillRect/>
          </a:stretch>
        </p:blipFill>
        <p:spPr>
          <a:xfrm>
            <a:off x="4405112" y="1495532"/>
            <a:ext cx="686000" cy="2349481"/>
          </a:xfrm>
          <a:prstGeom prst="rect">
            <a:avLst/>
          </a:prstGeom>
          <a:noFill/>
          <a:ln>
            <a:noFill/>
          </a:ln>
        </p:spPr>
      </p:pic>
      <p:pic>
        <p:nvPicPr>
          <p:cNvPr id="2070" name="Google Shape;2070;p30"/>
          <p:cNvPicPr preferRelativeResize="0"/>
          <p:nvPr/>
        </p:nvPicPr>
        <p:blipFill>
          <a:blip r:embed="rId4">
            <a:alphaModFix/>
          </a:blip>
          <a:stretch>
            <a:fillRect/>
          </a:stretch>
        </p:blipFill>
        <p:spPr>
          <a:xfrm>
            <a:off x="1959938" y="2081733"/>
            <a:ext cx="1213024" cy="95445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74"/>
        <p:cNvGrpSpPr/>
        <p:nvPr/>
      </p:nvGrpSpPr>
      <p:grpSpPr>
        <a:xfrm>
          <a:off x="0" y="0"/>
          <a:ext cx="0" cy="0"/>
          <a:chOff x="0" y="0"/>
          <a:chExt cx="0" cy="0"/>
        </a:xfrm>
      </p:grpSpPr>
      <p:sp>
        <p:nvSpPr>
          <p:cNvPr id="2075" name="Google Shape;2075;p31"/>
          <p:cNvSpPr txBox="1">
            <a:spLocks noGrp="1"/>
          </p:cNvSpPr>
          <p:nvPr>
            <p:ph type="title"/>
          </p:nvPr>
        </p:nvSpPr>
        <p:spPr>
          <a:xfrm>
            <a:off x="1102400" y="1260400"/>
            <a:ext cx="4458000" cy="204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7600">
                <a:solidFill>
                  <a:schemeClr val="accent1"/>
                </a:solidFill>
              </a:rPr>
              <a:t>Game</a:t>
            </a:r>
            <a:r>
              <a:rPr lang="en" sz="7600"/>
              <a:t> </a:t>
            </a:r>
            <a:endParaRPr sz="7600"/>
          </a:p>
          <a:p>
            <a:pPr marL="0" lvl="0" indent="0" algn="l" rtl="0">
              <a:spcBef>
                <a:spcPts val="0"/>
              </a:spcBef>
              <a:spcAft>
                <a:spcPts val="0"/>
              </a:spcAft>
              <a:buNone/>
            </a:pPr>
            <a:r>
              <a:rPr lang="en" sz="7600"/>
              <a:t>    Demo</a:t>
            </a:r>
            <a:endParaRPr sz="7600"/>
          </a:p>
        </p:txBody>
      </p:sp>
      <p:pic>
        <p:nvPicPr>
          <p:cNvPr id="2076" name="Google Shape;2076;p31"/>
          <p:cNvPicPr preferRelativeResize="0"/>
          <p:nvPr/>
        </p:nvPicPr>
        <p:blipFill rotWithShape="1">
          <a:blip r:embed="rId3">
            <a:alphaModFix/>
          </a:blip>
          <a:srcRect t="9191" b="9182"/>
          <a:stretch/>
        </p:blipFill>
        <p:spPr>
          <a:xfrm>
            <a:off x="4876542" y="1575780"/>
            <a:ext cx="3132000" cy="1808700"/>
          </a:xfrm>
          <a:prstGeom prst="rect">
            <a:avLst/>
          </a:prstGeom>
          <a:noFill/>
          <a:ln w="9525" cap="flat" cmpd="sng">
            <a:solidFill>
              <a:schemeClr val="lt1"/>
            </a:solidFill>
            <a:prstDash val="solid"/>
            <a:round/>
            <a:headEnd type="none" w="sm" len="sm"/>
            <a:tailEnd type="none" w="sm" len="sm"/>
          </a:ln>
        </p:spPr>
      </p:pic>
      <p:grpSp>
        <p:nvGrpSpPr>
          <p:cNvPr id="2077" name="Google Shape;2077;p31"/>
          <p:cNvGrpSpPr/>
          <p:nvPr/>
        </p:nvGrpSpPr>
        <p:grpSpPr>
          <a:xfrm flipH="1">
            <a:off x="3145518" y="3461361"/>
            <a:ext cx="1443519" cy="2499477"/>
            <a:chOff x="5748848" y="2768550"/>
            <a:chExt cx="2344516" cy="4060229"/>
          </a:xfrm>
        </p:grpSpPr>
        <p:sp>
          <p:nvSpPr>
            <p:cNvPr id="2078" name="Google Shape;2078;p31"/>
            <p:cNvSpPr/>
            <p:nvPr/>
          </p:nvSpPr>
          <p:spPr>
            <a:xfrm rot="-268339" flipH="1">
              <a:off x="6116868" y="4501818"/>
              <a:ext cx="1891277" cy="2256667"/>
            </a:xfrm>
            <a:custGeom>
              <a:avLst/>
              <a:gdLst/>
              <a:ahLst/>
              <a:cxnLst/>
              <a:rect l="l" t="t" r="r" b="b"/>
              <a:pathLst>
                <a:path w="76811" h="91650" extrusionOk="0">
                  <a:moveTo>
                    <a:pt x="76580" y="24370"/>
                  </a:moveTo>
                  <a:cubicBezTo>
                    <a:pt x="76810" y="25576"/>
                    <a:pt x="76437" y="26163"/>
                    <a:pt x="75800" y="26943"/>
                  </a:cubicBezTo>
                  <a:cubicBezTo>
                    <a:pt x="75680" y="27089"/>
                    <a:pt x="75483" y="27248"/>
                    <a:pt x="75220" y="27420"/>
                  </a:cubicBezTo>
                  <a:cubicBezTo>
                    <a:pt x="75391" y="28169"/>
                    <a:pt x="75309" y="29207"/>
                    <a:pt x="74970" y="29863"/>
                  </a:cubicBezTo>
                  <a:cubicBezTo>
                    <a:pt x="74485" y="30797"/>
                    <a:pt x="73761" y="30194"/>
                    <a:pt x="73087" y="30144"/>
                  </a:cubicBezTo>
                  <a:cubicBezTo>
                    <a:pt x="71831" y="30040"/>
                    <a:pt x="70509" y="30517"/>
                    <a:pt x="69326" y="31036"/>
                  </a:cubicBezTo>
                  <a:lnTo>
                    <a:pt x="69323" y="31027"/>
                  </a:lnTo>
                  <a:cubicBezTo>
                    <a:pt x="68018" y="32163"/>
                    <a:pt x="67078" y="33919"/>
                    <a:pt x="65993" y="35381"/>
                  </a:cubicBezTo>
                  <a:cubicBezTo>
                    <a:pt x="64848" y="36918"/>
                    <a:pt x="63653" y="38383"/>
                    <a:pt x="62408" y="39777"/>
                  </a:cubicBezTo>
                  <a:cubicBezTo>
                    <a:pt x="60475" y="41934"/>
                    <a:pt x="58404" y="43960"/>
                    <a:pt x="56205" y="45845"/>
                  </a:cubicBezTo>
                  <a:cubicBezTo>
                    <a:pt x="55523" y="46423"/>
                    <a:pt x="54836" y="46989"/>
                    <a:pt x="54143" y="47553"/>
                  </a:cubicBezTo>
                  <a:cubicBezTo>
                    <a:pt x="53728" y="47887"/>
                    <a:pt x="53321" y="48325"/>
                    <a:pt x="52841" y="48473"/>
                  </a:cubicBezTo>
                  <a:cubicBezTo>
                    <a:pt x="51576" y="48875"/>
                    <a:pt x="50221" y="48911"/>
                    <a:pt x="48922" y="49009"/>
                  </a:cubicBezTo>
                  <a:cubicBezTo>
                    <a:pt x="48089" y="49068"/>
                    <a:pt x="47253" y="49113"/>
                    <a:pt x="46417" y="49155"/>
                  </a:cubicBezTo>
                  <a:cubicBezTo>
                    <a:pt x="45977" y="49180"/>
                    <a:pt x="45534" y="49197"/>
                    <a:pt x="45093" y="49217"/>
                  </a:cubicBezTo>
                  <a:cubicBezTo>
                    <a:pt x="44762" y="49228"/>
                    <a:pt x="44501" y="49812"/>
                    <a:pt x="44296" y="50126"/>
                  </a:cubicBezTo>
                  <a:cubicBezTo>
                    <a:pt x="45775" y="49840"/>
                    <a:pt x="47295" y="50013"/>
                    <a:pt x="48676" y="50813"/>
                  </a:cubicBezTo>
                  <a:cubicBezTo>
                    <a:pt x="47152" y="50361"/>
                    <a:pt x="45570" y="50605"/>
                    <a:pt x="44134" y="51374"/>
                  </a:cubicBezTo>
                  <a:cubicBezTo>
                    <a:pt x="43345" y="51795"/>
                    <a:pt x="43062" y="52258"/>
                    <a:pt x="42636" y="53228"/>
                  </a:cubicBezTo>
                  <a:cubicBezTo>
                    <a:pt x="42453" y="53644"/>
                    <a:pt x="42279" y="54064"/>
                    <a:pt x="42122" y="54496"/>
                  </a:cubicBezTo>
                  <a:cubicBezTo>
                    <a:pt x="42972" y="54508"/>
                    <a:pt x="43873" y="55220"/>
                    <a:pt x="43873" y="55220"/>
                  </a:cubicBezTo>
                  <a:cubicBezTo>
                    <a:pt x="42829" y="56337"/>
                    <a:pt x="41718" y="58514"/>
                    <a:pt x="42122" y="60337"/>
                  </a:cubicBezTo>
                  <a:cubicBezTo>
                    <a:pt x="45708" y="58250"/>
                    <a:pt x="48493" y="57131"/>
                    <a:pt x="48676" y="57069"/>
                  </a:cubicBezTo>
                  <a:cubicBezTo>
                    <a:pt x="46544" y="59293"/>
                    <a:pt x="44658" y="61947"/>
                    <a:pt x="42874" y="64635"/>
                  </a:cubicBezTo>
                  <a:cubicBezTo>
                    <a:pt x="42913" y="64702"/>
                    <a:pt x="42978" y="64775"/>
                    <a:pt x="43028" y="64848"/>
                  </a:cubicBezTo>
                  <a:cubicBezTo>
                    <a:pt x="46114" y="61526"/>
                    <a:pt x="49237" y="58253"/>
                    <a:pt x="52426" y="55111"/>
                  </a:cubicBezTo>
                  <a:cubicBezTo>
                    <a:pt x="49447" y="58441"/>
                    <a:pt x="46544" y="61886"/>
                    <a:pt x="43674" y="65378"/>
                  </a:cubicBezTo>
                  <a:cubicBezTo>
                    <a:pt x="45031" y="64144"/>
                    <a:pt x="46454" y="62980"/>
                    <a:pt x="47932" y="61891"/>
                  </a:cubicBezTo>
                  <a:cubicBezTo>
                    <a:pt x="45492" y="65622"/>
                    <a:pt x="43107" y="69513"/>
                    <a:pt x="41303" y="73847"/>
                  </a:cubicBezTo>
                  <a:cubicBezTo>
                    <a:pt x="43629" y="71906"/>
                    <a:pt x="45859" y="69743"/>
                    <a:pt x="47988" y="67420"/>
                  </a:cubicBezTo>
                  <a:cubicBezTo>
                    <a:pt x="46437" y="69311"/>
                    <a:pt x="44827" y="71115"/>
                    <a:pt x="43149" y="72804"/>
                  </a:cubicBezTo>
                  <a:cubicBezTo>
                    <a:pt x="42437" y="73525"/>
                    <a:pt x="41070" y="74358"/>
                    <a:pt x="40692" y="75413"/>
                  </a:cubicBezTo>
                  <a:cubicBezTo>
                    <a:pt x="40276" y="76566"/>
                    <a:pt x="40024" y="77766"/>
                    <a:pt x="39687" y="78956"/>
                  </a:cubicBezTo>
                  <a:cubicBezTo>
                    <a:pt x="41749" y="77693"/>
                    <a:pt x="43648" y="75890"/>
                    <a:pt x="45391" y="73884"/>
                  </a:cubicBezTo>
                  <a:cubicBezTo>
                    <a:pt x="44086" y="75657"/>
                    <a:pt x="42675" y="77309"/>
                    <a:pt x="41110" y="78681"/>
                  </a:cubicBezTo>
                  <a:cubicBezTo>
                    <a:pt x="40394" y="79309"/>
                    <a:pt x="39485" y="79705"/>
                    <a:pt x="39062" y="80692"/>
                  </a:cubicBezTo>
                  <a:cubicBezTo>
                    <a:pt x="38618" y="81716"/>
                    <a:pt x="38083" y="82695"/>
                    <a:pt x="37460" y="83618"/>
                  </a:cubicBezTo>
                  <a:cubicBezTo>
                    <a:pt x="36315" y="85341"/>
                    <a:pt x="34918" y="86881"/>
                    <a:pt x="33316" y="88191"/>
                  </a:cubicBezTo>
                  <a:cubicBezTo>
                    <a:pt x="32629" y="88752"/>
                    <a:pt x="31566" y="89156"/>
                    <a:pt x="31044" y="89916"/>
                  </a:cubicBezTo>
                  <a:cubicBezTo>
                    <a:pt x="30475" y="90761"/>
                    <a:pt x="29625" y="91375"/>
                    <a:pt x="28643" y="91650"/>
                  </a:cubicBezTo>
                  <a:cubicBezTo>
                    <a:pt x="29423" y="91285"/>
                    <a:pt x="30082" y="90710"/>
                    <a:pt x="30548" y="89989"/>
                  </a:cubicBezTo>
                  <a:cubicBezTo>
                    <a:pt x="28901" y="90789"/>
                    <a:pt x="27223" y="90996"/>
                    <a:pt x="25568" y="90129"/>
                  </a:cubicBezTo>
                  <a:cubicBezTo>
                    <a:pt x="24954" y="89812"/>
                    <a:pt x="24396" y="89403"/>
                    <a:pt x="23905" y="88918"/>
                  </a:cubicBezTo>
                  <a:cubicBezTo>
                    <a:pt x="23453" y="88471"/>
                    <a:pt x="23268" y="88814"/>
                    <a:pt x="22777" y="89105"/>
                  </a:cubicBezTo>
                  <a:cubicBezTo>
                    <a:pt x="22336" y="89366"/>
                    <a:pt x="21879" y="89602"/>
                    <a:pt x="21411" y="89812"/>
                  </a:cubicBezTo>
                  <a:cubicBezTo>
                    <a:pt x="22081" y="89352"/>
                    <a:pt x="22715" y="88839"/>
                    <a:pt x="23304" y="88278"/>
                  </a:cubicBezTo>
                  <a:cubicBezTo>
                    <a:pt x="23102" y="88045"/>
                    <a:pt x="22909" y="87801"/>
                    <a:pt x="22721" y="87546"/>
                  </a:cubicBezTo>
                  <a:cubicBezTo>
                    <a:pt x="22336" y="87018"/>
                    <a:pt x="22109" y="87327"/>
                    <a:pt x="21582" y="87448"/>
                  </a:cubicBezTo>
                  <a:cubicBezTo>
                    <a:pt x="20591" y="87680"/>
                    <a:pt x="19573" y="87672"/>
                    <a:pt x="18594" y="87369"/>
                  </a:cubicBezTo>
                  <a:cubicBezTo>
                    <a:pt x="18199" y="87246"/>
                    <a:pt x="17817" y="87077"/>
                    <a:pt x="17461" y="86870"/>
                  </a:cubicBezTo>
                  <a:cubicBezTo>
                    <a:pt x="17037" y="87080"/>
                    <a:pt x="16594" y="87254"/>
                    <a:pt x="16139" y="87386"/>
                  </a:cubicBezTo>
                  <a:cubicBezTo>
                    <a:pt x="15085" y="87697"/>
                    <a:pt x="14005" y="87795"/>
                    <a:pt x="12925" y="87773"/>
                  </a:cubicBezTo>
                  <a:cubicBezTo>
                    <a:pt x="14305" y="87633"/>
                    <a:pt x="15682" y="87274"/>
                    <a:pt x="16953" y="86536"/>
                  </a:cubicBezTo>
                  <a:cubicBezTo>
                    <a:pt x="15637" y="85554"/>
                    <a:pt x="14616" y="84073"/>
                    <a:pt x="13814" y="82401"/>
                  </a:cubicBezTo>
                  <a:cubicBezTo>
                    <a:pt x="14616" y="83815"/>
                    <a:pt x="15598" y="85102"/>
                    <a:pt x="16796" y="85924"/>
                  </a:cubicBezTo>
                  <a:cubicBezTo>
                    <a:pt x="17466" y="86382"/>
                    <a:pt x="17769" y="86039"/>
                    <a:pt x="18370" y="85487"/>
                  </a:cubicBezTo>
                  <a:cubicBezTo>
                    <a:pt x="18987" y="84914"/>
                    <a:pt x="19511" y="84213"/>
                    <a:pt x="19943" y="83408"/>
                  </a:cubicBezTo>
                  <a:cubicBezTo>
                    <a:pt x="17896" y="84393"/>
                    <a:pt x="16100" y="82000"/>
                    <a:pt x="14978" y="80047"/>
                  </a:cubicBezTo>
                  <a:cubicBezTo>
                    <a:pt x="13559" y="77578"/>
                    <a:pt x="12554" y="74725"/>
                    <a:pt x="11637" y="71895"/>
                  </a:cubicBezTo>
                  <a:cubicBezTo>
                    <a:pt x="12459" y="73859"/>
                    <a:pt x="13334" y="75791"/>
                    <a:pt x="14358" y="77584"/>
                  </a:cubicBezTo>
                  <a:cubicBezTo>
                    <a:pt x="15289" y="79211"/>
                    <a:pt x="16395" y="81004"/>
                    <a:pt x="17856" y="81820"/>
                  </a:cubicBezTo>
                  <a:cubicBezTo>
                    <a:pt x="16386" y="79725"/>
                    <a:pt x="15275" y="77059"/>
                    <a:pt x="14291" y="74540"/>
                  </a:cubicBezTo>
                  <a:cubicBezTo>
                    <a:pt x="13595" y="72767"/>
                    <a:pt x="12975" y="70938"/>
                    <a:pt x="12479" y="69048"/>
                  </a:cubicBezTo>
                  <a:cubicBezTo>
                    <a:pt x="12274" y="68273"/>
                    <a:pt x="11337" y="67841"/>
                    <a:pt x="10798" y="67477"/>
                  </a:cubicBezTo>
                  <a:cubicBezTo>
                    <a:pt x="10086" y="66988"/>
                    <a:pt x="9339" y="66551"/>
                    <a:pt x="8562" y="66169"/>
                  </a:cubicBezTo>
                  <a:cubicBezTo>
                    <a:pt x="9839" y="66615"/>
                    <a:pt x="11059" y="67202"/>
                    <a:pt x="12201" y="67920"/>
                  </a:cubicBezTo>
                  <a:cubicBezTo>
                    <a:pt x="11814" y="66251"/>
                    <a:pt x="11398" y="65056"/>
                    <a:pt x="10577" y="63633"/>
                  </a:cubicBezTo>
                  <a:cubicBezTo>
                    <a:pt x="10276" y="63123"/>
                    <a:pt x="9959" y="62629"/>
                    <a:pt x="9628" y="62152"/>
                  </a:cubicBezTo>
                  <a:cubicBezTo>
                    <a:pt x="9095" y="61392"/>
                    <a:pt x="8644" y="61392"/>
                    <a:pt x="7872" y="61341"/>
                  </a:cubicBezTo>
                  <a:cubicBezTo>
                    <a:pt x="6663" y="61268"/>
                    <a:pt x="5448" y="61386"/>
                    <a:pt x="4276" y="61695"/>
                  </a:cubicBezTo>
                  <a:cubicBezTo>
                    <a:pt x="5648" y="61128"/>
                    <a:pt x="7089" y="60780"/>
                    <a:pt x="8554" y="60758"/>
                  </a:cubicBezTo>
                  <a:cubicBezTo>
                    <a:pt x="8063" y="60208"/>
                    <a:pt x="7510" y="59672"/>
                    <a:pt x="6958" y="59288"/>
                  </a:cubicBezTo>
                  <a:cubicBezTo>
                    <a:pt x="6958" y="59288"/>
                    <a:pt x="7443" y="57947"/>
                    <a:pt x="8893" y="57055"/>
                  </a:cubicBezTo>
                  <a:cubicBezTo>
                    <a:pt x="8170" y="56093"/>
                    <a:pt x="7370" y="55111"/>
                    <a:pt x="6447" y="54496"/>
                  </a:cubicBezTo>
                  <a:cubicBezTo>
                    <a:pt x="6447" y="54496"/>
                    <a:pt x="6534" y="54264"/>
                    <a:pt x="6716" y="53868"/>
                  </a:cubicBezTo>
                  <a:cubicBezTo>
                    <a:pt x="5936" y="53400"/>
                    <a:pt x="5120" y="53007"/>
                    <a:pt x="4276" y="52746"/>
                  </a:cubicBezTo>
                  <a:cubicBezTo>
                    <a:pt x="5148" y="52917"/>
                    <a:pt x="6001" y="53220"/>
                    <a:pt x="6834" y="53618"/>
                  </a:cubicBezTo>
                  <a:cubicBezTo>
                    <a:pt x="7098" y="53063"/>
                    <a:pt x="7740" y="52367"/>
                    <a:pt x="7496" y="51795"/>
                  </a:cubicBezTo>
                  <a:cubicBezTo>
                    <a:pt x="7157" y="50990"/>
                    <a:pt x="6876" y="50159"/>
                    <a:pt x="6657" y="49312"/>
                  </a:cubicBezTo>
                  <a:cubicBezTo>
                    <a:pt x="6206" y="47539"/>
                    <a:pt x="6068" y="45612"/>
                    <a:pt x="6369" y="43772"/>
                  </a:cubicBezTo>
                  <a:cubicBezTo>
                    <a:pt x="6105" y="46557"/>
                    <a:pt x="6843" y="49250"/>
                    <a:pt x="8024" y="51531"/>
                  </a:cubicBezTo>
                  <a:cubicBezTo>
                    <a:pt x="8251" y="51192"/>
                    <a:pt x="8492" y="50855"/>
                    <a:pt x="8739" y="50538"/>
                  </a:cubicBezTo>
                  <a:cubicBezTo>
                    <a:pt x="8876" y="50364"/>
                    <a:pt x="9014" y="50185"/>
                    <a:pt x="9154" y="50019"/>
                  </a:cubicBezTo>
                  <a:cubicBezTo>
                    <a:pt x="9485" y="49624"/>
                    <a:pt x="9303" y="49436"/>
                    <a:pt x="9199" y="48905"/>
                  </a:cubicBezTo>
                  <a:cubicBezTo>
                    <a:pt x="8919" y="47483"/>
                    <a:pt x="8722" y="46027"/>
                    <a:pt x="8703" y="44552"/>
                  </a:cubicBezTo>
                  <a:cubicBezTo>
                    <a:pt x="8820" y="46252"/>
                    <a:pt x="9171" y="47898"/>
                    <a:pt x="9611" y="49489"/>
                  </a:cubicBezTo>
                  <a:cubicBezTo>
                    <a:pt x="10195" y="48838"/>
                    <a:pt x="10832" y="48238"/>
                    <a:pt x="11513" y="47691"/>
                  </a:cubicBezTo>
                  <a:cubicBezTo>
                    <a:pt x="11685" y="48137"/>
                    <a:pt x="11833" y="48527"/>
                    <a:pt x="11976" y="48897"/>
                  </a:cubicBezTo>
                  <a:cubicBezTo>
                    <a:pt x="12537" y="48541"/>
                    <a:pt x="13121" y="48224"/>
                    <a:pt x="13724" y="47946"/>
                  </a:cubicBezTo>
                  <a:cubicBezTo>
                    <a:pt x="12187" y="46900"/>
                    <a:pt x="11673" y="44740"/>
                    <a:pt x="11643" y="42593"/>
                  </a:cubicBezTo>
                  <a:cubicBezTo>
                    <a:pt x="11586" y="38972"/>
                    <a:pt x="12493" y="35314"/>
                    <a:pt x="13390" y="31936"/>
                  </a:cubicBezTo>
                  <a:lnTo>
                    <a:pt x="13387" y="31936"/>
                  </a:lnTo>
                  <a:cubicBezTo>
                    <a:pt x="13819" y="30289"/>
                    <a:pt x="14092" y="28609"/>
                    <a:pt x="14268" y="26875"/>
                  </a:cubicBezTo>
                  <a:lnTo>
                    <a:pt x="14268" y="26881"/>
                  </a:lnTo>
                  <a:cubicBezTo>
                    <a:pt x="14484" y="24755"/>
                    <a:pt x="14636" y="21882"/>
                    <a:pt x="14543" y="18201"/>
                  </a:cubicBezTo>
                  <a:lnTo>
                    <a:pt x="14543" y="18201"/>
                  </a:lnTo>
                  <a:cubicBezTo>
                    <a:pt x="14529" y="17562"/>
                    <a:pt x="14507" y="16925"/>
                    <a:pt x="14476" y="16285"/>
                  </a:cubicBezTo>
                  <a:cubicBezTo>
                    <a:pt x="14465" y="16019"/>
                    <a:pt x="14451" y="15755"/>
                    <a:pt x="14437" y="15486"/>
                  </a:cubicBezTo>
                  <a:cubicBezTo>
                    <a:pt x="14406" y="14925"/>
                    <a:pt x="14322" y="15048"/>
                    <a:pt x="13974" y="14829"/>
                  </a:cubicBezTo>
                  <a:cubicBezTo>
                    <a:pt x="13211" y="14352"/>
                    <a:pt x="12532" y="13665"/>
                    <a:pt x="11934" y="12882"/>
                  </a:cubicBezTo>
                  <a:cubicBezTo>
                    <a:pt x="11222" y="11954"/>
                    <a:pt x="10630" y="10938"/>
                    <a:pt x="10173" y="9861"/>
                  </a:cubicBezTo>
                  <a:cubicBezTo>
                    <a:pt x="8015" y="12097"/>
                    <a:pt x="5235" y="13312"/>
                    <a:pt x="2722" y="11359"/>
                  </a:cubicBezTo>
                  <a:cubicBezTo>
                    <a:pt x="1611" y="10501"/>
                    <a:pt x="643" y="7482"/>
                    <a:pt x="0" y="6007"/>
                  </a:cubicBezTo>
                  <a:cubicBezTo>
                    <a:pt x="0" y="6007"/>
                    <a:pt x="33807" y="6484"/>
                    <a:pt x="37869" y="6422"/>
                  </a:cubicBezTo>
                  <a:cubicBezTo>
                    <a:pt x="37875" y="6422"/>
                    <a:pt x="35987" y="9628"/>
                    <a:pt x="34983" y="10153"/>
                  </a:cubicBezTo>
                  <a:cubicBezTo>
                    <a:pt x="35608" y="10605"/>
                    <a:pt x="36186" y="11188"/>
                    <a:pt x="36531" y="12035"/>
                  </a:cubicBezTo>
                  <a:cubicBezTo>
                    <a:pt x="36716" y="12501"/>
                    <a:pt x="36823" y="12995"/>
                    <a:pt x="36843" y="13494"/>
                  </a:cubicBezTo>
                  <a:cubicBezTo>
                    <a:pt x="36857" y="13962"/>
                    <a:pt x="36660" y="14299"/>
                    <a:pt x="36980" y="14549"/>
                  </a:cubicBezTo>
                  <a:cubicBezTo>
                    <a:pt x="38377" y="15620"/>
                    <a:pt x="38694" y="17719"/>
                    <a:pt x="37959" y="19573"/>
                  </a:cubicBezTo>
                  <a:cubicBezTo>
                    <a:pt x="39300" y="21346"/>
                    <a:pt x="38742" y="23809"/>
                    <a:pt x="37362" y="25217"/>
                  </a:cubicBezTo>
                  <a:cubicBezTo>
                    <a:pt x="37662" y="25610"/>
                    <a:pt x="37872" y="26065"/>
                    <a:pt x="37979" y="26547"/>
                  </a:cubicBezTo>
                  <a:cubicBezTo>
                    <a:pt x="39070" y="24620"/>
                    <a:pt x="41533" y="20375"/>
                    <a:pt x="44577" y="15901"/>
                  </a:cubicBezTo>
                  <a:lnTo>
                    <a:pt x="44574" y="15901"/>
                  </a:lnTo>
                  <a:cubicBezTo>
                    <a:pt x="45172" y="15026"/>
                    <a:pt x="46106" y="14134"/>
                    <a:pt x="46274" y="12939"/>
                  </a:cubicBezTo>
                  <a:cubicBezTo>
                    <a:pt x="46476" y="11550"/>
                    <a:pt x="46563" y="10116"/>
                    <a:pt x="46673" y="8708"/>
                  </a:cubicBezTo>
                  <a:cubicBezTo>
                    <a:pt x="46855" y="6427"/>
                    <a:pt x="46925" y="3835"/>
                    <a:pt x="48308" y="2186"/>
                  </a:cubicBezTo>
                  <a:cubicBezTo>
                    <a:pt x="48518" y="1931"/>
                    <a:pt x="50078" y="637"/>
                    <a:pt x="50176" y="1678"/>
                  </a:cubicBezTo>
                  <a:cubicBezTo>
                    <a:pt x="50227" y="2180"/>
                    <a:pt x="49669" y="3002"/>
                    <a:pt x="49503" y="3429"/>
                  </a:cubicBezTo>
                  <a:cubicBezTo>
                    <a:pt x="49144" y="4368"/>
                    <a:pt x="48743" y="5423"/>
                    <a:pt x="48667" y="6484"/>
                  </a:cubicBezTo>
                  <a:cubicBezTo>
                    <a:pt x="48538" y="8428"/>
                    <a:pt x="51105" y="7202"/>
                    <a:pt x="51688" y="6514"/>
                  </a:cubicBezTo>
                  <a:cubicBezTo>
                    <a:pt x="52365" y="5720"/>
                    <a:pt x="52729" y="4570"/>
                    <a:pt x="52940" y="3434"/>
                  </a:cubicBezTo>
                  <a:cubicBezTo>
                    <a:pt x="53094" y="2607"/>
                    <a:pt x="53102" y="904"/>
                    <a:pt x="53585" y="245"/>
                  </a:cubicBezTo>
                  <a:cubicBezTo>
                    <a:pt x="53762" y="0"/>
                    <a:pt x="53961" y="1232"/>
                    <a:pt x="53978" y="1325"/>
                  </a:cubicBezTo>
                  <a:cubicBezTo>
                    <a:pt x="54224" y="2609"/>
                    <a:pt x="54539" y="3830"/>
                    <a:pt x="54387" y="5171"/>
                  </a:cubicBezTo>
                  <a:cubicBezTo>
                    <a:pt x="54253" y="6360"/>
                    <a:pt x="53863" y="7415"/>
                    <a:pt x="53576" y="8543"/>
                  </a:cubicBezTo>
                  <a:cubicBezTo>
                    <a:pt x="53380" y="9438"/>
                    <a:pt x="54098" y="9177"/>
                    <a:pt x="54595" y="9011"/>
                  </a:cubicBezTo>
                  <a:cubicBezTo>
                    <a:pt x="55439" y="8739"/>
                    <a:pt x="56138" y="7970"/>
                    <a:pt x="56446" y="6896"/>
                  </a:cubicBezTo>
                  <a:cubicBezTo>
                    <a:pt x="56833" y="5544"/>
                    <a:pt x="56415" y="4135"/>
                    <a:pt x="56721" y="2775"/>
                  </a:cubicBezTo>
                  <a:cubicBezTo>
                    <a:pt x="56918" y="1897"/>
                    <a:pt x="57378" y="999"/>
                    <a:pt x="58051" y="671"/>
                  </a:cubicBezTo>
                  <a:cubicBezTo>
                    <a:pt x="58531" y="424"/>
                    <a:pt x="58747" y="677"/>
                    <a:pt x="58792" y="1294"/>
                  </a:cubicBezTo>
                  <a:cubicBezTo>
                    <a:pt x="58926" y="3140"/>
                    <a:pt x="58836" y="5336"/>
                    <a:pt x="58463" y="7120"/>
                  </a:cubicBezTo>
                  <a:cubicBezTo>
                    <a:pt x="58152" y="8610"/>
                    <a:pt x="56483" y="9712"/>
                    <a:pt x="55546" y="10439"/>
                  </a:cubicBezTo>
                  <a:cubicBezTo>
                    <a:pt x="56253" y="11572"/>
                    <a:pt x="57695" y="11951"/>
                    <a:pt x="58626" y="11132"/>
                  </a:cubicBezTo>
                  <a:cubicBezTo>
                    <a:pt x="59428" y="10431"/>
                    <a:pt x="59799" y="9115"/>
                    <a:pt x="60469" y="8212"/>
                  </a:cubicBezTo>
                  <a:cubicBezTo>
                    <a:pt x="60609" y="8024"/>
                    <a:pt x="61521" y="6865"/>
                    <a:pt x="61633" y="7659"/>
                  </a:cubicBezTo>
                  <a:cubicBezTo>
                    <a:pt x="61709" y="8487"/>
                    <a:pt x="61280" y="9370"/>
                    <a:pt x="61069" y="10122"/>
                  </a:cubicBezTo>
                  <a:cubicBezTo>
                    <a:pt x="60870" y="10823"/>
                    <a:pt x="60727" y="11598"/>
                    <a:pt x="60410" y="12232"/>
                  </a:cubicBezTo>
                  <a:cubicBezTo>
                    <a:pt x="59532" y="13999"/>
                    <a:pt x="57128" y="13626"/>
                    <a:pt x="55781" y="13735"/>
                  </a:cubicBezTo>
                  <a:cubicBezTo>
                    <a:pt x="56017" y="14083"/>
                    <a:pt x="56253" y="14420"/>
                    <a:pt x="56497" y="14726"/>
                  </a:cubicBezTo>
                  <a:cubicBezTo>
                    <a:pt x="56034" y="14608"/>
                    <a:pt x="55624" y="14139"/>
                    <a:pt x="55260" y="13777"/>
                  </a:cubicBezTo>
                  <a:cubicBezTo>
                    <a:pt x="54651" y="13833"/>
                    <a:pt x="54039" y="13918"/>
                    <a:pt x="53433" y="14024"/>
                  </a:cubicBezTo>
                  <a:cubicBezTo>
                    <a:pt x="52516" y="14184"/>
                    <a:pt x="51610" y="14409"/>
                    <a:pt x="50723" y="14695"/>
                  </a:cubicBezTo>
                  <a:cubicBezTo>
                    <a:pt x="50468" y="14779"/>
                    <a:pt x="50109" y="14835"/>
                    <a:pt x="49876" y="15009"/>
                  </a:cubicBezTo>
                  <a:cubicBezTo>
                    <a:pt x="49071" y="16083"/>
                    <a:pt x="48387" y="17306"/>
                    <a:pt x="47702" y="18516"/>
                  </a:cubicBezTo>
                  <a:cubicBezTo>
                    <a:pt x="46117" y="21315"/>
                    <a:pt x="44622" y="24193"/>
                    <a:pt x="43020" y="26979"/>
                  </a:cubicBezTo>
                  <a:cubicBezTo>
                    <a:pt x="41606" y="29442"/>
                    <a:pt x="40232" y="31686"/>
                    <a:pt x="38172" y="33210"/>
                  </a:cubicBezTo>
                  <a:lnTo>
                    <a:pt x="38172" y="33210"/>
                  </a:lnTo>
                  <a:cubicBezTo>
                    <a:pt x="38139" y="33238"/>
                    <a:pt x="38102" y="33263"/>
                    <a:pt x="38066" y="33288"/>
                  </a:cubicBezTo>
                  <a:lnTo>
                    <a:pt x="38066" y="33288"/>
                  </a:lnTo>
                  <a:cubicBezTo>
                    <a:pt x="37906" y="33412"/>
                    <a:pt x="37740" y="33535"/>
                    <a:pt x="37578" y="33647"/>
                  </a:cubicBezTo>
                  <a:cubicBezTo>
                    <a:pt x="37558" y="34063"/>
                    <a:pt x="37538" y="34478"/>
                    <a:pt x="37524" y="34887"/>
                  </a:cubicBezTo>
                  <a:cubicBezTo>
                    <a:pt x="37485" y="35892"/>
                    <a:pt x="37463" y="36899"/>
                    <a:pt x="37466" y="37903"/>
                  </a:cubicBezTo>
                  <a:cubicBezTo>
                    <a:pt x="37471" y="39909"/>
                    <a:pt x="37569" y="41934"/>
                    <a:pt x="37895" y="43898"/>
                  </a:cubicBezTo>
                  <a:cubicBezTo>
                    <a:pt x="41486" y="44061"/>
                    <a:pt x="45082" y="44044"/>
                    <a:pt x="48676" y="43940"/>
                  </a:cubicBezTo>
                  <a:cubicBezTo>
                    <a:pt x="49649" y="43909"/>
                    <a:pt x="50620" y="43873"/>
                    <a:pt x="51593" y="43831"/>
                  </a:cubicBezTo>
                  <a:cubicBezTo>
                    <a:pt x="52160" y="43805"/>
                    <a:pt x="52468" y="43774"/>
                    <a:pt x="52954" y="43368"/>
                  </a:cubicBezTo>
                  <a:cubicBezTo>
                    <a:pt x="54903" y="41746"/>
                    <a:pt x="56704" y="39746"/>
                    <a:pt x="58486" y="37824"/>
                  </a:cubicBezTo>
                  <a:lnTo>
                    <a:pt x="58486" y="37830"/>
                  </a:lnTo>
                  <a:cubicBezTo>
                    <a:pt x="59863" y="36343"/>
                    <a:pt x="61227" y="34820"/>
                    <a:pt x="62537" y="33227"/>
                  </a:cubicBezTo>
                  <a:lnTo>
                    <a:pt x="62537" y="33227"/>
                  </a:lnTo>
                  <a:cubicBezTo>
                    <a:pt x="63216" y="32405"/>
                    <a:pt x="63900" y="31563"/>
                    <a:pt x="64506" y="30643"/>
                  </a:cubicBezTo>
                  <a:cubicBezTo>
                    <a:pt x="64739" y="30284"/>
                    <a:pt x="65216" y="29681"/>
                    <a:pt x="65047" y="29142"/>
                  </a:cubicBezTo>
                  <a:cubicBezTo>
                    <a:pt x="64904" y="28679"/>
                    <a:pt x="64340" y="28648"/>
                    <a:pt x="64040" y="28491"/>
                  </a:cubicBezTo>
                  <a:cubicBezTo>
                    <a:pt x="63311" y="28112"/>
                    <a:pt x="63159" y="27204"/>
                    <a:pt x="63123" y="26258"/>
                  </a:cubicBezTo>
                  <a:lnTo>
                    <a:pt x="63123" y="26258"/>
                  </a:lnTo>
                  <a:cubicBezTo>
                    <a:pt x="63084" y="25374"/>
                    <a:pt x="63504" y="23447"/>
                    <a:pt x="64276" y="24791"/>
                  </a:cubicBezTo>
                  <a:cubicBezTo>
                    <a:pt x="64593" y="25327"/>
                    <a:pt x="64643" y="26070"/>
                    <a:pt x="65059" y="26508"/>
                  </a:cubicBezTo>
                  <a:cubicBezTo>
                    <a:pt x="65572" y="27052"/>
                    <a:pt x="66422" y="26971"/>
                    <a:pt x="67036" y="26996"/>
                  </a:cubicBezTo>
                  <a:cubicBezTo>
                    <a:pt x="67906" y="26045"/>
                    <a:pt x="67435" y="23141"/>
                    <a:pt x="67370" y="21893"/>
                  </a:cubicBezTo>
                  <a:cubicBezTo>
                    <a:pt x="67359" y="21638"/>
                    <a:pt x="67219" y="17867"/>
                    <a:pt x="67951" y="18849"/>
                  </a:cubicBezTo>
                  <a:cubicBezTo>
                    <a:pt x="68697" y="19856"/>
                    <a:pt x="68860" y="21820"/>
                    <a:pt x="69258" y="23083"/>
                  </a:cubicBezTo>
                  <a:cubicBezTo>
                    <a:pt x="69376" y="23458"/>
                    <a:pt x="69578" y="24247"/>
                    <a:pt x="69937" y="24331"/>
                  </a:cubicBezTo>
                  <a:cubicBezTo>
                    <a:pt x="70372" y="24438"/>
                    <a:pt x="70636" y="23318"/>
                    <a:pt x="70734" y="22948"/>
                  </a:cubicBezTo>
                  <a:cubicBezTo>
                    <a:pt x="71264" y="20942"/>
                    <a:pt x="71421" y="18790"/>
                    <a:pt x="71769" y="16717"/>
                  </a:cubicBezTo>
                  <a:cubicBezTo>
                    <a:pt x="71797" y="16552"/>
                    <a:pt x="71929" y="15351"/>
                    <a:pt x="72159" y="15430"/>
                  </a:cubicBezTo>
                  <a:cubicBezTo>
                    <a:pt x="72439" y="15522"/>
                    <a:pt x="72554" y="16459"/>
                    <a:pt x="72605" y="16740"/>
                  </a:cubicBezTo>
                  <a:cubicBezTo>
                    <a:pt x="72942" y="18527"/>
                    <a:pt x="73093" y="20485"/>
                    <a:pt x="72961" y="22320"/>
                  </a:cubicBezTo>
                  <a:cubicBezTo>
                    <a:pt x="72902" y="23150"/>
                    <a:pt x="72723" y="23747"/>
                    <a:pt x="72425" y="24466"/>
                  </a:cubicBezTo>
                  <a:cubicBezTo>
                    <a:pt x="71957" y="25613"/>
                    <a:pt x="72703" y="26174"/>
                    <a:pt x="73539" y="25837"/>
                  </a:cubicBezTo>
                  <a:cubicBezTo>
                    <a:pt x="74370" y="25470"/>
                    <a:pt x="74703" y="24698"/>
                    <a:pt x="74877" y="23582"/>
                  </a:cubicBezTo>
                  <a:cubicBezTo>
                    <a:pt x="74877" y="23582"/>
                    <a:pt x="74880" y="23582"/>
                    <a:pt x="74883" y="23587"/>
                  </a:cubicBezTo>
                  <a:cubicBezTo>
                    <a:pt x="75043" y="22558"/>
                    <a:pt x="75009" y="21015"/>
                    <a:pt x="75629" y="20241"/>
                  </a:cubicBezTo>
                  <a:cubicBezTo>
                    <a:pt x="76300" y="19416"/>
                    <a:pt x="76061" y="21357"/>
                    <a:pt x="76092" y="21837"/>
                  </a:cubicBezTo>
                  <a:cubicBezTo>
                    <a:pt x="76154" y="22729"/>
                    <a:pt x="76417" y="23517"/>
                    <a:pt x="76580" y="24370"/>
                  </a:cubicBezTo>
                  <a:close/>
                  <a:moveTo>
                    <a:pt x="19932" y="81354"/>
                  </a:moveTo>
                  <a:cubicBezTo>
                    <a:pt x="19660" y="81601"/>
                    <a:pt x="19377" y="81837"/>
                    <a:pt x="19079" y="82056"/>
                  </a:cubicBezTo>
                  <a:cubicBezTo>
                    <a:pt x="19422" y="81963"/>
                    <a:pt x="19719" y="81739"/>
                    <a:pt x="19952" y="81391"/>
                  </a:cubicBezTo>
                  <a:close/>
                  <a:moveTo>
                    <a:pt x="21806" y="86126"/>
                  </a:moveTo>
                  <a:cubicBezTo>
                    <a:pt x="21778" y="86079"/>
                    <a:pt x="21789" y="86104"/>
                    <a:pt x="21803" y="86121"/>
                  </a:cubicBezTo>
                  <a:cubicBezTo>
                    <a:pt x="21385" y="85377"/>
                    <a:pt x="21024" y="84606"/>
                    <a:pt x="20721" y="83809"/>
                  </a:cubicBezTo>
                  <a:cubicBezTo>
                    <a:pt x="19988" y="85013"/>
                    <a:pt x="19077" y="85919"/>
                    <a:pt x="18019" y="86561"/>
                  </a:cubicBezTo>
                  <a:cubicBezTo>
                    <a:pt x="19318" y="87030"/>
                    <a:pt x="20650" y="86870"/>
                    <a:pt x="21918" y="86334"/>
                  </a:cubicBezTo>
                  <a:cubicBezTo>
                    <a:pt x="21879" y="86266"/>
                    <a:pt x="21843" y="86194"/>
                    <a:pt x="21806" y="86126"/>
                  </a:cubicBezTo>
                  <a:close/>
                  <a:moveTo>
                    <a:pt x="33869" y="19245"/>
                  </a:moveTo>
                  <a:cubicBezTo>
                    <a:pt x="34310" y="19256"/>
                    <a:pt x="34366" y="20129"/>
                    <a:pt x="34377" y="20575"/>
                  </a:cubicBezTo>
                  <a:cubicBezTo>
                    <a:pt x="34910" y="20359"/>
                    <a:pt x="35409" y="20067"/>
                    <a:pt x="35852" y="19702"/>
                  </a:cubicBezTo>
                  <a:cubicBezTo>
                    <a:pt x="35426" y="19391"/>
                    <a:pt x="34969" y="19158"/>
                    <a:pt x="34509" y="18950"/>
                  </a:cubicBezTo>
                  <a:cubicBezTo>
                    <a:pt x="33819" y="18653"/>
                    <a:pt x="33603" y="18866"/>
                    <a:pt x="32941" y="19197"/>
                  </a:cubicBezTo>
                  <a:cubicBezTo>
                    <a:pt x="33235" y="19346"/>
                    <a:pt x="33552" y="19351"/>
                    <a:pt x="33866" y="19242"/>
                  </a:cubicBezTo>
                  <a:close/>
                  <a:moveTo>
                    <a:pt x="32926" y="16653"/>
                  </a:moveTo>
                  <a:cubicBezTo>
                    <a:pt x="32918" y="16684"/>
                    <a:pt x="32901" y="16726"/>
                    <a:pt x="32890" y="16762"/>
                  </a:cubicBezTo>
                  <a:cubicBezTo>
                    <a:pt x="33712" y="16378"/>
                    <a:pt x="34528" y="15806"/>
                    <a:pt x="35095" y="14916"/>
                  </a:cubicBezTo>
                  <a:cubicBezTo>
                    <a:pt x="34105" y="14445"/>
                    <a:pt x="33022" y="14173"/>
                    <a:pt x="31928" y="13996"/>
                  </a:cubicBezTo>
                  <a:cubicBezTo>
                    <a:pt x="32402" y="14756"/>
                    <a:pt x="33221" y="15595"/>
                    <a:pt x="32926" y="16653"/>
                  </a:cubicBezTo>
                  <a:close/>
                  <a:moveTo>
                    <a:pt x="34677" y="11463"/>
                  </a:moveTo>
                  <a:cubicBezTo>
                    <a:pt x="34354" y="11149"/>
                    <a:pt x="33998" y="10874"/>
                    <a:pt x="33617" y="10641"/>
                  </a:cubicBezTo>
                  <a:cubicBezTo>
                    <a:pt x="33277" y="10706"/>
                    <a:pt x="32935" y="10739"/>
                    <a:pt x="32590" y="10739"/>
                  </a:cubicBezTo>
                  <a:cubicBezTo>
                    <a:pt x="32696" y="11561"/>
                    <a:pt x="33117" y="12434"/>
                    <a:pt x="32621" y="13213"/>
                  </a:cubicBezTo>
                  <a:cubicBezTo>
                    <a:pt x="33591" y="13281"/>
                    <a:pt x="34568" y="13427"/>
                    <a:pt x="35541" y="13786"/>
                  </a:cubicBezTo>
                  <a:cubicBezTo>
                    <a:pt x="35690" y="12835"/>
                    <a:pt x="35230" y="12013"/>
                    <a:pt x="34677" y="11463"/>
                  </a:cubicBezTo>
                  <a:close/>
                  <a:moveTo>
                    <a:pt x="36750" y="16176"/>
                  </a:moveTo>
                  <a:cubicBezTo>
                    <a:pt x="36638" y="16019"/>
                    <a:pt x="36515" y="15876"/>
                    <a:pt x="36374" y="15744"/>
                  </a:cubicBezTo>
                  <a:cubicBezTo>
                    <a:pt x="36029" y="16513"/>
                    <a:pt x="35555" y="17141"/>
                    <a:pt x="35022" y="17677"/>
                  </a:cubicBezTo>
                  <a:cubicBezTo>
                    <a:pt x="35645" y="17870"/>
                    <a:pt x="36240" y="18145"/>
                    <a:pt x="36789" y="18499"/>
                  </a:cubicBezTo>
                  <a:cubicBezTo>
                    <a:pt x="37112" y="17772"/>
                    <a:pt x="37210" y="16841"/>
                    <a:pt x="36747" y="16176"/>
                  </a:cubicBezTo>
                  <a:close/>
                  <a:moveTo>
                    <a:pt x="37070" y="21066"/>
                  </a:moveTo>
                  <a:cubicBezTo>
                    <a:pt x="36357" y="21913"/>
                    <a:pt x="35544" y="22451"/>
                    <a:pt x="34725" y="22878"/>
                  </a:cubicBezTo>
                  <a:cubicBezTo>
                    <a:pt x="35025" y="23217"/>
                    <a:pt x="35378" y="23470"/>
                    <a:pt x="35718" y="23725"/>
                  </a:cubicBezTo>
                  <a:cubicBezTo>
                    <a:pt x="36040" y="23582"/>
                    <a:pt x="36332" y="23380"/>
                    <a:pt x="36579" y="23127"/>
                  </a:cubicBezTo>
                  <a:cubicBezTo>
                    <a:pt x="37076" y="22620"/>
                    <a:pt x="37421" y="21865"/>
                    <a:pt x="37070" y="21066"/>
                  </a:cubicBezTo>
                  <a:close/>
                </a:path>
              </a:pathLst>
            </a:custGeom>
            <a:solidFill>
              <a:srgbClr val="000000">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79" name="Google Shape;2079;p31"/>
            <p:cNvPicPr preferRelativeResize="0"/>
            <p:nvPr/>
          </p:nvPicPr>
          <p:blipFill>
            <a:blip r:embed="rId4">
              <a:alphaModFix/>
            </a:blip>
            <a:stretch>
              <a:fillRect/>
            </a:stretch>
          </p:blipFill>
          <p:spPr>
            <a:xfrm flipH="1">
              <a:off x="5748848" y="2768550"/>
              <a:ext cx="2318551" cy="2017402"/>
            </a:xfrm>
            <a:prstGeom prst="rect">
              <a:avLst/>
            </a:prstGeom>
            <a:noFill/>
            <a:ln>
              <a:noFill/>
            </a:ln>
          </p:spPr>
        </p:pic>
      </p:grpSp>
      <p:grpSp>
        <p:nvGrpSpPr>
          <p:cNvPr id="2080" name="Google Shape;2080;p31"/>
          <p:cNvGrpSpPr/>
          <p:nvPr/>
        </p:nvGrpSpPr>
        <p:grpSpPr>
          <a:xfrm rot="803785">
            <a:off x="7797371" y="3873164"/>
            <a:ext cx="982650" cy="1414485"/>
            <a:chOff x="7671975" y="3669407"/>
            <a:chExt cx="852047" cy="1226488"/>
          </a:xfrm>
        </p:grpSpPr>
        <p:sp>
          <p:nvSpPr>
            <p:cNvPr id="2081" name="Google Shape;2081;p31"/>
            <p:cNvSpPr/>
            <p:nvPr/>
          </p:nvSpPr>
          <p:spPr>
            <a:xfrm rot="-1402959">
              <a:off x="7999363" y="4243436"/>
              <a:ext cx="424501" cy="592557"/>
            </a:xfrm>
            <a:custGeom>
              <a:avLst/>
              <a:gdLst/>
              <a:ahLst/>
              <a:cxnLst/>
              <a:rect l="l" t="t" r="r" b="b"/>
              <a:pathLst>
                <a:path w="7150" h="9981" extrusionOk="0">
                  <a:moveTo>
                    <a:pt x="0" y="1"/>
                  </a:moveTo>
                  <a:lnTo>
                    <a:pt x="1996" y="8507"/>
                  </a:lnTo>
                  <a:cubicBezTo>
                    <a:pt x="1996" y="8507"/>
                    <a:pt x="4762" y="9981"/>
                    <a:pt x="5545" y="9903"/>
                  </a:cubicBezTo>
                  <a:cubicBezTo>
                    <a:pt x="6341" y="9824"/>
                    <a:pt x="7150" y="6824"/>
                    <a:pt x="7150" y="6824"/>
                  </a:cubicBezTo>
                  <a:lnTo>
                    <a:pt x="3718" y="1449"/>
                  </a:lnTo>
                  <a:close/>
                </a:path>
              </a:pathLst>
            </a:custGeom>
            <a:solidFill>
              <a:srgbClr val="000000">
                <a:alpha val="37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1"/>
            <p:cNvSpPr/>
            <p:nvPr/>
          </p:nvSpPr>
          <p:spPr>
            <a:xfrm rot="-1402959">
              <a:off x="7774428" y="3733466"/>
              <a:ext cx="347082" cy="588105"/>
            </a:xfrm>
            <a:custGeom>
              <a:avLst/>
              <a:gdLst/>
              <a:ahLst/>
              <a:cxnLst/>
              <a:rect l="l" t="t" r="r" b="b"/>
              <a:pathLst>
                <a:path w="5846" h="9906" extrusionOk="0">
                  <a:moveTo>
                    <a:pt x="4997" y="0"/>
                  </a:moveTo>
                  <a:cubicBezTo>
                    <a:pt x="4126" y="0"/>
                    <a:pt x="1514" y="1399"/>
                    <a:pt x="1514" y="1399"/>
                  </a:cubicBezTo>
                  <a:lnTo>
                    <a:pt x="0" y="9645"/>
                  </a:lnTo>
                  <a:lnTo>
                    <a:pt x="496" y="9905"/>
                  </a:lnTo>
                  <a:lnTo>
                    <a:pt x="5780" y="329"/>
                  </a:lnTo>
                  <a:cubicBezTo>
                    <a:pt x="5780" y="329"/>
                    <a:pt x="5845" y="69"/>
                    <a:pt x="5062" y="3"/>
                  </a:cubicBezTo>
                  <a:cubicBezTo>
                    <a:pt x="5042" y="1"/>
                    <a:pt x="5020" y="0"/>
                    <a:pt x="49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1"/>
            <p:cNvSpPr/>
            <p:nvPr/>
          </p:nvSpPr>
          <p:spPr>
            <a:xfrm rot="-1402959">
              <a:off x="7815933" y="3721264"/>
              <a:ext cx="395054" cy="646167"/>
            </a:xfrm>
            <a:custGeom>
              <a:avLst/>
              <a:gdLst/>
              <a:ahLst/>
              <a:cxnLst/>
              <a:rect l="l" t="t" r="r" b="b"/>
              <a:pathLst>
                <a:path w="6654" h="10884" extrusionOk="0">
                  <a:moveTo>
                    <a:pt x="4995" y="1"/>
                  </a:moveTo>
                  <a:cubicBezTo>
                    <a:pt x="4147" y="1"/>
                    <a:pt x="1500" y="1399"/>
                    <a:pt x="1500" y="1399"/>
                  </a:cubicBezTo>
                  <a:lnTo>
                    <a:pt x="0" y="9657"/>
                  </a:lnTo>
                  <a:lnTo>
                    <a:pt x="3222" y="10884"/>
                  </a:lnTo>
                  <a:lnTo>
                    <a:pt x="6654" y="3082"/>
                  </a:lnTo>
                  <a:cubicBezTo>
                    <a:pt x="6654" y="3082"/>
                    <a:pt x="5845" y="81"/>
                    <a:pt x="5049" y="3"/>
                  </a:cubicBezTo>
                  <a:cubicBezTo>
                    <a:pt x="5032" y="2"/>
                    <a:pt x="5014" y="1"/>
                    <a:pt x="4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31"/>
          <p:cNvGrpSpPr/>
          <p:nvPr/>
        </p:nvGrpSpPr>
        <p:grpSpPr>
          <a:xfrm>
            <a:off x="4711850" y="1454952"/>
            <a:ext cx="3461372" cy="6244598"/>
            <a:chOff x="4711850" y="1454952"/>
            <a:chExt cx="3461372" cy="6244598"/>
          </a:xfrm>
        </p:grpSpPr>
        <p:grpSp>
          <p:nvGrpSpPr>
            <p:cNvPr id="2085" name="Google Shape;2085;p31"/>
            <p:cNvGrpSpPr/>
            <p:nvPr/>
          </p:nvGrpSpPr>
          <p:grpSpPr>
            <a:xfrm rot="10800000">
              <a:off x="4734149" y="4211699"/>
              <a:ext cx="3439074" cy="3487851"/>
              <a:chOff x="4572021" y="1415288"/>
              <a:chExt cx="2875239" cy="2325079"/>
            </a:xfrm>
          </p:grpSpPr>
          <p:grpSp>
            <p:nvGrpSpPr>
              <p:cNvPr id="2086" name="Google Shape;2086;p31"/>
              <p:cNvGrpSpPr/>
              <p:nvPr/>
            </p:nvGrpSpPr>
            <p:grpSpPr>
              <a:xfrm>
                <a:off x="4572021" y="1415288"/>
                <a:ext cx="2875239" cy="2034585"/>
                <a:chOff x="518720" y="252435"/>
                <a:chExt cx="6524255" cy="4540471"/>
              </a:xfrm>
            </p:grpSpPr>
            <p:sp>
              <p:nvSpPr>
                <p:cNvPr id="2087" name="Google Shape;2087;p31"/>
                <p:cNvSpPr/>
                <p:nvPr/>
              </p:nvSpPr>
              <p:spPr>
                <a:xfrm>
                  <a:off x="518720" y="4064753"/>
                  <a:ext cx="6524250" cy="728153"/>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1"/>
                <p:cNvSpPr/>
                <p:nvPr/>
              </p:nvSpPr>
              <p:spPr>
                <a:xfrm>
                  <a:off x="518725" y="252435"/>
                  <a:ext cx="6524250" cy="3893525"/>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31"/>
              <p:cNvSpPr/>
              <p:nvPr/>
            </p:nvSpPr>
            <p:spPr>
              <a:xfrm>
                <a:off x="5498909" y="3414095"/>
                <a:ext cx="1040944" cy="326273"/>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31"/>
            <p:cNvGrpSpPr/>
            <p:nvPr/>
          </p:nvGrpSpPr>
          <p:grpSpPr>
            <a:xfrm>
              <a:off x="4711850" y="1454952"/>
              <a:ext cx="3439198" cy="2782660"/>
              <a:chOff x="4572029" y="1415284"/>
              <a:chExt cx="2875343" cy="2325084"/>
            </a:xfrm>
          </p:grpSpPr>
          <p:sp>
            <p:nvSpPr>
              <p:cNvPr id="2091" name="Google Shape;2091;p31"/>
              <p:cNvSpPr/>
              <p:nvPr/>
            </p:nvSpPr>
            <p:spPr>
              <a:xfrm>
                <a:off x="5498909" y="3414095"/>
                <a:ext cx="1040944" cy="326273"/>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accent2"/>
              </a:solidFill>
              <a:ln>
                <a:noFill/>
              </a:ln>
              <a:effectLst>
                <a:outerShdw blurRad="100013"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2" name="Google Shape;2092;p31"/>
              <p:cNvGrpSpPr/>
              <p:nvPr/>
            </p:nvGrpSpPr>
            <p:grpSpPr>
              <a:xfrm>
                <a:off x="4572029" y="1415284"/>
                <a:ext cx="2875343" cy="2034503"/>
                <a:chOff x="3665856" y="822037"/>
                <a:chExt cx="4758139" cy="3311365"/>
              </a:xfrm>
            </p:grpSpPr>
            <p:sp>
              <p:nvSpPr>
                <p:cNvPr id="2093" name="Google Shape;2093;p31"/>
                <p:cNvSpPr/>
                <p:nvPr/>
              </p:nvSpPr>
              <p:spPr>
                <a:xfrm>
                  <a:off x="5947879" y="3788170"/>
                  <a:ext cx="194076" cy="166189"/>
                </a:xfrm>
                <a:custGeom>
                  <a:avLst/>
                  <a:gdLst/>
                  <a:ahLst/>
                  <a:cxnLst/>
                  <a:rect l="l" t="t" r="r" b="b"/>
                  <a:pathLst>
                    <a:path w="10627" h="9100" extrusionOk="0">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solidFill>
                  <a:schemeClr val="dk2"/>
                </a:solidFill>
                <a:ln>
                  <a:noFill/>
                </a:ln>
                <a:effectLst>
                  <a:outerShdw blurRad="7143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4" name="Google Shape;2094;p31"/>
                <p:cNvGrpSpPr/>
                <p:nvPr/>
              </p:nvGrpSpPr>
              <p:grpSpPr>
                <a:xfrm>
                  <a:off x="3665856" y="822037"/>
                  <a:ext cx="4758139" cy="3311365"/>
                  <a:chOff x="518720" y="252435"/>
                  <a:chExt cx="6524255" cy="4540471"/>
                </a:xfrm>
              </p:grpSpPr>
              <p:sp>
                <p:nvSpPr>
                  <p:cNvPr id="2095" name="Google Shape;2095;p31"/>
                  <p:cNvSpPr/>
                  <p:nvPr/>
                </p:nvSpPr>
                <p:spPr>
                  <a:xfrm>
                    <a:off x="518720" y="4064753"/>
                    <a:ext cx="6524250" cy="728153"/>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accent2"/>
                  </a:solidFill>
                  <a:ln>
                    <a:noFill/>
                  </a:ln>
                  <a:effectLst>
                    <a:outerShdw blurRad="100013"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1"/>
                  <p:cNvSpPr/>
                  <p:nvPr/>
                </p:nvSpPr>
                <p:spPr>
                  <a:xfrm>
                    <a:off x="518725" y="252435"/>
                    <a:ext cx="6524250" cy="3893525"/>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accent2"/>
                  </a:solidFill>
                  <a:ln>
                    <a:noFill/>
                  </a:ln>
                  <a:effectLst>
                    <a:outerShdw blurRad="100013"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00"/>
        <p:cNvGrpSpPr/>
        <p:nvPr/>
      </p:nvGrpSpPr>
      <p:grpSpPr>
        <a:xfrm>
          <a:off x="0" y="0"/>
          <a:ext cx="0" cy="0"/>
          <a:chOff x="0" y="0"/>
          <a:chExt cx="0" cy="0"/>
        </a:xfrm>
      </p:grpSpPr>
      <p:sp>
        <p:nvSpPr>
          <p:cNvPr id="2101" name="Google Shape;2101;p32"/>
          <p:cNvSpPr txBox="1">
            <a:spLocks noGrp="1"/>
          </p:cNvSpPr>
          <p:nvPr>
            <p:ph type="body" idx="4294967295"/>
          </p:nvPr>
        </p:nvSpPr>
        <p:spPr>
          <a:xfrm>
            <a:off x="639600" y="863550"/>
            <a:ext cx="6358200" cy="3416400"/>
          </a:xfrm>
          <a:prstGeom prst="rect">
            <a:avLst/>
          </a:prstGeom>
        </p:spPr>
        <p:txBody>
          <a:bodyPr spcFirstLastPara="1" wrap="square" lIns="91425" tIns="91425" rIns="91425" bIns="91425" anchor="ctr" anchorCtr="0">
            <a:noAutofit/>
          </a:bodyPr>
          <a:lstStyle/>
          <a:p>
            <a:pPr marL="457200" lvl="0" indent="0" algn="l" rtl="0">
              <a:lnSpc>
                <a:spcPct val="115000"/>
              </a:lnSpc>
              <a:spcBef>
                <a:spcPts val="1200"/>
              </a:spcBef>
              <a:spcAft>
                <a:spcPts val="0"/>
              </a:spcAft>
              <a:buNone/>
            </a:pPr>
            <a:endParaRPr sz="1600" b="1">
              <a:solidFill>
                <a:schemeClr val="accent1"/>
              </a:solidFill>
              <a:latin typeface="Arial"/>
              <a:ea typeface="Arial"/>
              <a:cs typeface="Arial"/>
              <a:sym typeface="Arial"/>
            </a:endParaRPr>
          </a:p>
          <a:p>
            <a:pPr marL="914400" lvl="1" indent="-330200" algn="l" rtl="0">
              <a:lnSpc>
                <a:spcPct val="115000"/>
              </a:lnSpc>
              <a:spcBef>
                <a:spcPts val="1200"/>
              </a:spcBef>
              <a:spcAft>
                <a:spcPts val="0"/>
              </a:spcAft>
              <a:buClr>
                <a:schemeClr val="accent3"/>
              </a:buClr>
              <a:buSzPts val="1600"/>
              <a:buFont typeface="Arial"/>
              <a:buChar char="○"/>
            </a:pPr>
            <a:r>
              <a:rPr lang="en" sz="1600" b="1">
                <a:solidFill>
                  <a:schemeClr val="accent1"/>
                </a:solidFill>
                <a:latin typeface="Arial"/>
                <a:ea typeface="Arial"/>
                <a:cs typeface="Arial"/>
                <a:sym typeface="Arial"/>
              </a:rPr>
              <a:t>Swing</a:t>
            </a:r>
            <a:r>
              <a:rPr lang="en" sz="1600">
                <a:latin typeface="Arial"/>
                <a:ea typeface="Arial"/>
                <a:cs typeface="Arial"/>
                <a:sym typeface="Arial"/>
              </a:rPr>
              <a:t> is used for building the interactive game interface, rendering dynamic objects like plants, zombies, and suns.</a:t>
            </a:r>
            <a:endParaRPr sz="1600">
              <a:latin typeface="Arial"/>
              <a:ea typeface="Arial"/>
              <a:cs typeface="Arial"/>
              <a:sym typeface="Arial"/>
            </a:endParaRPr>
          </a:p>
          <a:p>
            <a:pPr marL="914400" lvl="1" indent="-330200" algn="l" rtl="0">
              <a:lnSpc>
                <a:spcPct val="115000"/>
              </a:lnSpc>
              <a:spcBef>
                <a:spcPts val="0"/>
              </a:spcBef>
              <a:spcAft>
                <a:spcPts val="0"/>
              </a:spcAft>
              <a:buClr>
                <a:schemeClr val="accent3"/>
              </a:buClr>
              <a:buSzPts val="1600"/>
              <a:buFont typeface="Arial"/>
              <a:buChar char="○"/>
            </a:pPr>
            <a:r>
              <a:rPr lang="en" sz="1600" b="1">
                <a:solidFill>
                  <a:schemeClr val="accent1"/>
                </a:solidFill>
                <a:latin typeface="Arial"/>
                <a:ea typeface="Arial"/>
                <a:cs typeface="Arial"/>
                <a:sym typeface="Arial"/>
              </a:rPr>
              <a:t>AWT</a:t>
            </a:r>
            <a:r>
              <a:rPr lang="en" sz="1600">
                <a:latin typeface="Arial"/>
                <a:ea typeface="Arial"/>
                <a:cs typeface="Arial"/>
                <a:sym typeface="Arial"/>
              </a:rPr>
              <a:t> provides foundational tools for handling low-level graphics, such as drawing shapes and colors on the screen.</a:t>
            </a:r>
            <a:endParaRPr sz="1600">
              <a:latin typeface="Arial"/>
              <a:ea typeface="Arial"/>
              <a:cs typeface="Arial"/>
              <a:sym typeface="Arial"/>
            </a:endParaRPr>
          </a:p>
          <a:p>
            <a:pPr marL="914400" lvl="1" indent="-330200" algn="l" rtl="0">
              <a:lnSpc>
                <a:spcPct val="115000"/>
              </a:lnSpc>
              <a:spcBef>
                <a:spcPts val="0"/>
              </a:spcBef>
              <a:spcAft>
                <a:spcPts val="0"/>
              </a:spcAft>
              <a:buClr>
                <a:schemeClr val="accent3"/>
              </a:buClr>
              <a:buSzPts val="1600"/>
              <a:buFont typeface="Arial"/>
              <a:buChar char="○"/>
            </a:pPr>
            <a:r>
              <a:rPr lang="en" sz="1600">
                <a:latin typeface="Arial"/>
                <a:ea typeface="Arial"/>
                <a:cs typeface="Arial"/>
                <a:sym typeface="Arial"/>
              </a:rPr>
              <a:t>Implements </a:t>
            </a:r>
            <a:r>
              <a:rPr lang="en" sz="1600" b="1">
                <a:solidFill>
                  <a:schemeClr val="accent1"/>
                </a:solidFill>
                <a:latin typeface="Arial"/>
                <a:ea typeface="Arial"/>
                <a:cs typeface="Arial"/>
                <a:sym typeface="Arial"/>
              </a:rPr>
              <a:t>double buffering</a:t>
            </a:r>
            <a:r>
              <a:rPr lang="en" sz="1600">
                <a:latin typeface="Arial"/>
                <a:ea typeface="Arial"/>
                <a:cs typeface="Arial"/>
                <a:sym typeface="Arial"/>
              </a:rPr>
              <a:t> to avoid screen flickering, ensuring smooth animations.</a:t>
            </a:r>
            <a:endParaRPr sz="1600">
              <a:latin typeface="Arial"/>
              <a:ea typeface="Arial"/>
              <a:cs typeface="Arial"/>
              <a:sym typeface="Arial"/>
            </a:endParaRPr>
          </a:p>
          <a:p>
            <a:pPr marL="0" lvl="0" indent="0" algn="l" rtl="0">
              <a:spcBef>
                <a:spcPts val="1200"/>
              </a:spcBef>
              <a:spcAft>
                <a:spcPts val="1200"/>
              </a:spcAft>
              <a:buNone/>
            </a:pPr>
            <a:endParaRPr/>
          </a:p>
        </p:txBody>
      </p:sp>
      <p:sp>
        <p:nvSpPr>
          <p:cNvPr id="2102" name="Google Shape;2102;p32"/>
          <p:cNvSpPr txBox="1">
            <a:spLocks noGrp="1"/>
          </p:cNvSpPr>
          <p:nvPr>
            <p:ph type="title" idx="4294967295"/>
          </p:nvPr>
        </p:nvSpPr>
        <p:spPr>
          <a:xfrm>
            <a:off x="639600" y="555000"/>
            <a:ext cx="7674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Swing &amp; awt GUI</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alpha val="12500"/>
          </a:srgbClr>
        </a:solidFill>
        <a:effectLst/>
      </p:bgPr>
    </p:bg>
    <p:spTree>
      <p:nvGrpSpPr>
        <p:cNvPr id="1" name="Shape 2106"/>
        <p:cNvGrpSpPr/>
        <p:nvPr/>
      </p:nvGrpSpPr>
      <p:grpSpPr>
        <a:xfrm>
          <a:off x="0" y="0"/>
          <a:ext cx="0" cy="0"/>
          <a:chOff x="0" y="0"/>
          <a:chExt cx="0" cy="0"/>
        </a:xfrm>
      </p:grpSpPr>
      <p:sp>
        <p:nvSpPr>
          <p:cNvPr id="2107" name="Google Shape;2107;p33"/>
          <p:cNvSpPr/>
          <p:nvPr/>
        </p:nvSpPr>
        <p:spPr>
          <a:xfrm>
            <a:off x="1063425" y="1757900"/>
            <a:ext cx="1106700" cy="661800"/>
          </a:xfrm>
          <a:prstGeom prst="bentArrow">
            <a:avLst>
              <a:gd name="adj1" fmla="val 25000"/>
              <a:gd name="adj2" fmla="val 25000"/>
              <a:gd name="adj3" fmla="val 25000"/>
              <a:gd name="adj4" fmla="val 4375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uculenta"/>
              <a:ea typeface="Truculenta"/>
              <a:cs typeface="Truculenta"/>
              <a:sym typeface="Truculenta"/>
            </a:endParaRPr>
          </a:p>
        </p:txBody>
      </p:sp>
      <p:sp>
        <p:nvSpPr>
          <p:cNvPr id="2108" name="Google Shape;2108;p33"/>
          <p:cNvSpPr/>
          <p:nvPr/>
        </p:nvSpPr>
        <p:spPr>
          <a:xfrm>
            <a:off x="1801800" y="3776375"/>
            <a:ext cx="3580500" cy="661800"/>
          </a:xfrm>
          <a:prstGeom prst="bentArrow">
            <a:avLst>
              <a:gd name="adj1" fmla="val 25000"/>
              <a:gd name="adj2" fmla="val 22099"/>
              <a:gd name="adj3" fmla="val 25000"/>
              <a:gd name="adj4" fmla="val 4375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uculenta"/>
              <a:ea typeface="Truculenta"/>
              <a:cs typeface="Truculenta"/>
              <a:sym typeface="Truculenta"/>
            </a:endParaRPr>
          </a:p>
        </p:txBody>
      </p:sp>
      <p:pic>
        <p:nvPicPr>
          <p:cNvPr id="2109" name="Google Shape;2109;p33"/>
          <p:cNvPicPr preferRelativeResize="0"/>
          <p:nvPr/>
        </p:nvPicPr>
        <p:blipFill>
          <a:blip r:embed="rId3">
            <a:alphaModFix/>
          </a:blip>
          <a:stretch>
            <a:fillRect/>
          </a:stretch>
        </p:blipFill>
        <p:spPr>
          <a:xfrm>
            <a:off x="899050" y="0"/>
            <a:ext cx="7737248" cy="4788575"/>
          </a:xfrm>
          <a:prstGeom prst="rect">
            <a:avLst/>
          </a:prstGeom>
          <a:noFill/>
          <a:ln>
            <a:noFill/>
          </a:ln>
        </p:spPr>
      </p:pic>
      <p:sp>
        <p:nvSpPr>
          <p:cNvPr id="2110" name="Google Shape;2110;p33"/>
          <p:cNvSpPr txBox="1"/>
          <p:nvPr/>
        </p:nvSpPr>
        <p:spPr>
          <a:xfrm>
            <a:off x="119375" y="2319025"/>
            <a:ext cx="2376300" cy="400200"/>
          </a:xfrm>
          <a:prstGeom prst="rect">
            <a:avLst/>
          </a:prstGeom>
          <a:solidFill>
            <a:schemeClr val="lt2"/>
          </a:solid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b="1"/>
              <a:t>1.Draw to the Back Buffer</a:t>
            </a:r>
            <a:endParaRPr b="1"/>
          </a:p>
        </p:txBody>
      </p:sp>
      <p:sp>
        <p:nvSpPr>
          <p:cNvPr id="2111" name="Google Shape;2111;p33"/>
          <p:cNvSpPr txBox="1"/>
          <p:nvPr/>
        </p:nvSpPr>
        <p:spPr>
          <a:xfrm>
            <a:off x="531675" y="4307950"/>
            <a:ext cx="1964100" cy="400200"/>
          </a:xfrm>
          <a:prstGeom prst="rect">
            <a:avLst/>
          </a:prstGeom>
          <a:solidFill>
            <a:schemeClr val="lt2"/>
          </a:solid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b="1"/>
              <a:t>2.Copy to the Screen</a:t>
            </a:r>
            <a:endParaRPr>
              <a:solidFill>
                <a:schemeClr val="accent3"/>
              </a:solidFill>
              <a:latin typeface="Truculenta"/>
              <a:ea typeface="Truculenta"/>
              <a:cs typeface="Truculenta"/>
              <a:sym typeface="Truculent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55"/>
        <p:cNvGrpSpPr/>
        <p:nvPr/>
      </p:nvGrpSpPr>
      <p:grpSpPr>
        <a:xfrm>
          <a:off x="0" y="0"/>
          <a:ext cx="0" cy="0"/>
          <a:chOff x="0" y="0"/>
          <a:chExt cx="0" cy="0"/>
        </a:xfrm>
      </p:grpSpPr>
      <p:sp>
        <p:nvSpPr>
          <p:cNvPr id="2156" name="Google Shape;2156;p35"/>
          <p:cNvSpPr txBox="1">
            <a:spLocks noGrp="1"/>
          </p:cNvSpPr>
          <p:nvPr>
            <p:ph type="title" idx="2"/>
          </p:nvPr>
        </p:nvSpPr>
        <p:spPr>
          <a:xfrm>
            <a:off x="4087525" y="2081475"/>
            <a:ext cx="4603500" cy="69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Architecture</a:t>
            </a:r>
            <a:endParaRPr dirty="0"/>
          </a:p>
          <a:p>
            <a:pPr marL="0" lvl="0" indent="0" algn="l" rtl="0">
              <a:spcBef>
                <a:spcPts val="0"/>
              </a:spcBef>
              <a:spcAft>
                <a:spcPts val="0"/>
              </a:spcAft>
              <a:buNone/>
            </a:pPr>
            <a:r>
              <a:rPr lang="en" dirty="0"/>
              <a:t>And</a:t>
            </a:r>
            <a:endParaRPr dirty="0"/>
          </a:p>
          <a:p>
            <a:pPr marL="0" lvl="0" indent="0" algn="l" rtl="0">
              <a:spcBef>
                <a:spcPts val="0"/>
              </a:spcBef>
              <a:spcAft>
                <a:spcPts val="0"/>
              </a:spcAft>
              <a:buNone/>
            </a:pPr>
            <a:r>
              <a:rPr lang="en" dirty="0"/>
              <a:t>Design decisions</a:t>
            </a:r>
            <a:endParaRPr dirty="0"/>
          </a:p>
        </p:txBody>
      </p:sp>
      <p:grpSp>
        <p:nvGrpSpPr>
          <p:cNvPr id="2157" name="Google Shape;2157;p35"/>
          <p:cNvGrpSpPr/>
          <p:nvPr/>
        </p:nvGrpSpPr>
        <p:grpSpPr>
          <a:xfrm>
            <a:off x="1895805" y="1957648"/>
            <a:ext cx="2169975" cy="4873473"/>
            <a:chOff x="1895805" y="1957648"/>
            <a:chExt cx="2169975" cy="4873473"/>
          </a:xfrm>
        </p:grpSpPr>
        <p:sp>
          <p:nvSpPr>
            <p:cNvPr id="2158" name="Google Shape;2158;p35"/>
            <p:cNvSpPr/>
            <p:nvPr/>
          </p:nvSpPr>
          <p:spPr>
            <a:xfrm rot="-9941632" flipH="1">
              <a:off x="2176447" y="4196901"/>
              <a:ext cx="1608692" cy="2473807"/>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9" name="Google Shape;2159;p35"/>
            <p:cNvGrpSpPr/>
            <p:nvPr/>
          </p:nvGrpSpPr>
          <p:grpSpPr>
            <a:xfrm>
              <a:off x="2209491" y="1957648"/>
              <a:ext cx="1740484" cy="2473775"/>
              <a:chOff x="1316875" y="2188050"/>
              <a:chExt cx="874088" cy="1410845"/>
            </a:xfrm>
          </p:grpSpPr>
          <p:sp>
            <p:nvSpPr>
              <p:cNvPr id="2160" name="Google Shape;2160;p35"/>
              <p:cNvSpPr/>
              <p:nvPr/>
            </p:nvSpPr>
            <p:spPr>
              <a:xfrm flipH="1">
                <a:off x="1341348" y="2188051"/>
                <a:ext cx="849615" cy="1407213"/>
              </a:xfrm>
              <a:custGeom>
                <a:avLst/>
                <a:gdLst/>
                <a:ahLst/>
                <a:cxnLst/>
                <a:rect l="l" t="t" r="r" b="b"/>
                <a:pathLst>
                  <a:path w="41658" h="69176" extrusionOk="0">
                    <a:moveTo>
                      <a:pt x="21762" y="0"/>
                    </a:moveTo>
                    <a:cubicBezTo>
                      <a:pt x="21305" y="0"/>
                      <a:pt x="20848" y="52"/>
                      <a:pt x="20392" y="161"/>
                    </a:cubicBezTo>
                    <a:cubicBezTo>
                      <a:pt x="12564" y="2013"/>
                      <a:pt x="249" y="12829"/>
                      <a:pt x="249" y="18425"/>
                    </a:cubicBezTo>
                    <a:cubicBezTo>
                      <a:pt x="249" y="24022"/>
                      <a:pt x="1" y="27754"/>
                      <a:pt x="7463" y="67675"/>
                    </a:cubicBezTo>
                    <a:lnTo>
                      <a:pt x="30346" y="69176"/>
                    </a:lnTo>
                    <a:cubicBezTo>
                      <a:pt x="34078" y="56495"/>
                      <a:pt x="41658" y="25157"/>
                      <a:pt x="39048" y="19182"/>
                    </a:cubicBezTo>
                    <a:cubicBezTo>
                      <a:pt x="36591" y="13555"/>
                      <a:pt x="29158" y="0"/>
                      <a:pt x="21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5"/>
              <p:cNvSpPr/>
              <p:nvPr/>
            </p:nvSpPr>
            <p:spPr>
              <a:xfrm flipH="1">
                <a:off x="1316875" y="2188050"/>
                <a:ext cx="849595" cy="1410845"/>
              </a:xfrm>
              <a:custGeom>
                <a:avLst/>
                <a:gdLst/>
                <a:ahLst/>
                <a:cxnLst/>
                <a:rect l="l" t="t" r="r" b="b"/>
                <a:pathLst>
                  <a:path w="41657" h="69176" extrusionOk="0">
                    <a:moveTo>
                      <a:pt x="21763" y="0"/>
                    </a:moveTo>
                    <a:cubicBezTo>
                      <a:pt x="21305" y="0"/>
                      <a:pt x="20848" y="52"/>
                      <a:pt x="20391" y="161"/>
                    </a:cubicBezTo>
                    <a:cubicBezTo>
                      <a:pt x="12564" y="2013"/>
                      <a:pt x="248" y="12829"/>
                      <a:pt x="248" y="18425"/>
                    </a:cubicBezTo>
                    <a:cubicBezTo>
                      <a:pt x="248" y="24022"/>
                      <a:pt x="0" y="27754"/>
                      <a:pt x="7463" y="67675"/>
                    </a:cubicBezTo>
                    <a:lnTo>
                      <a:pt x="30346" y="69176"/>
                    </a:lnTo>
                    <a:cubicBezTo>
                      <a:pt x="34077" y="56495"/>
                      <a:pt x="41657" y="25157"/>
                      <a:pt x="39048" y="19182"/>
                    </a:cubicBezTo>
                    <a:cubicBezTo>
                      <a:pt x="36590" y="13555"/>
                      <a:pt x="29168" y="0"/>
                      <a:pt x="2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62" name="Google Shape;2162;p35"/>
          <p:cNvSpPr txBox="1">
            <a:spLocks noGrp="1"/>
          </p:cNvSpPr>
          <p:nvPr>
            <p:ph type="title"/>
          </p:nvPr>
        </p:nvSpPr>
        <p:spPr>
          <a:xfrm flipH="1">
            <a:off x="2307000" y="2067775"/>
            <a:ext cx="1575300" cy="146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grpSp>
        <p:nvGrpSpPr>
          <p:cNvPr id="2163" name="Google Shape;2163;p35"/>
          <p:cNvGrpSpPr/>
          <p:nvPr/>
        </p:nvGrpSpPr>
        <p:grpSpPr>
          <a:xfrm>
            <a:off x="3015629" y="3589475"/>
            <a:ext cx="1300506" cy="3189680"/>
            <a:chOff x="2200877" y="5520826"/>
            <a:chExt cx="1477680" cy="3624225"/>
          </a:xfrm>
        </p:grpSpPr>
        <p:sp>
          <p:nvSpPr>
            <p:cNvPr id="2164" name="Google Shape;2164;p35"/>
            <p:cNvSpPr/>
            <p:nvPr/>
          </p:nvSpPr>
          <p:spPr>
            <a:xfrm rot="1170709">
              <a:off x="2539192" y="6909841"/>
              <a:ext cx="801051" cy="2163557"/>
            </a:xfrm>
            <a:custGeom>
              <a:avLst/>
              <a:gdLst/>
              <a:ahLst/>
              <a:cxnLst/>
              <a:rect l="l" t="t" r="r" b="b"/>
              <a:pathLst>
                <a:path w="13477" h="36400" extrusionOk="0">
                  <a:moveTo>
                    <a:pt x="10555" y="20744"/>
                  </a:moveTo>
                  <a:cubicBezTo>
                    <a:pt x="10502" y="21122"/>
                    <a:pt x="10176" y="21200"/>
                    <a:pt x="9928" y="21174"/>
                  </a:cubicBezTo>
                  <a:cubicBezTo>
                    <a:pt x="9393" y="21135"/>
                    <a:pt x="9015" y="20861"/>
                    <a:pt x="8728" y="20952"/>
                  </a:cubicBezTo>
                  <a:cubicBezTo>
                    <a:pt x="8298" y="21096"/>
                    <a:pt x="8076" y="21761"/>
                    <a:pt x="7671" y="22805"/>
                  </a:cubicBezTo>
                  <a:cubicBezTo>
                    <a:pt x="7750" y="23236"/>
                    <a:pt x="8376" y="24070"/>
                    <a:pt x="9250" y="24879"/>
                  </a:cubicBezTo>
                  <a:cubicBezTo>
                    <a:pt x="10789" y="26288"/>
                    <a:pt x="12864" y="27815"/>
                    <a:pt x="12498" y="28441"/>
                  </a:cubicBezTo>
                  <a:cubicBezTo>
                    <a:pt x="12146" y="29015"/>
                    <a:pt x="9106" y="27006"/>
                    <a:pt x="8363" y="27319"/>
                  </a:cubicBezTo>
                  <a:cubicBezTo>
                    <a:pt x="8076" y="27449"/>
                    <a:pt x="8206" y="28024"/>
                    <a:pt x="8767" y="28976"/>
                  </a:cubicBezTo>
                  <a:cubicBezTo>
                    <a:pt x="9798" y="30737"/>
                    <a:pt x="11063" y="32211"/>
                    <a:pt x="12237" y="33751"/>
                  </a:cubicBezTo>
                  <a:cubicBezTo>
                    <a:pt x="13477" y="35342"/>
                    <a:pt x="12968" y="35238"/>
                    <a:pt x="11911" y="34638"/>
                  </a:cubicBezTo>
                  <a:cubicBezTo>
                    <a:pt x="10659" y="33920"/>
                    <a:pt x="9393" y="32785"/>
                    <a:pt x="8245" y="31611"/>
                  </a:cubicBezTo>
                  <a:cubicBezTo>
                    <a:pt x="7202" y="30541"/>
                    <a:pt x="6745" y="28297"/>
                    <a:pt x="6197" y="29602"/>
                  </a:cubicBezTo>
                  <a:lnTo>
                    <a:pt x="6197" y="29602"/>
                  </a:lnTo>
                  <a:cubicBezTo>
                    <a:pt x="5701" y="30763"/>
                    <a:pt x="6197" y="32094"/>
                    <a:pt x="6928" y="33085"/>
                  </a:cubicBezTo>
                  <a:lnTo>
                    <a:pt x="6928" y="33085"/>
                  </a:lnTo>
                  <a:cubicBezTo>
                    <a:pt x="7110" y="33320"/>
                    <a:pt x="9276" y="35812"/>
                    <a:pt x="8741" y="36347"/>
                  </a:cubicBezTo>
                  <a:cubicBezTo>
                    <a:pt x="8689" y="36399"/>
                    <a:pt x="6771" y="34860"/>
                    <a:pt x="6458" y="34716"/>
                  </a:cubicBezTo>
                  <a:lnTo>
                    <a:pt x="6458" y="34716"/>
                  </a:lnTo>
                  <a:cubicBezTo>
                    <a:pt x="4971" y="34312"/>
                    <a:pt x="4501" y="33151"/>
                    <a:pt x="4449" y="31207"/>
                  </a:cubicBezTo>
                  <a:lnTo>
                    <a:pt x="4423" y="31207"/>
                  </a:lnTo>
                  <a:cubicBezTo>
                    <a:pt x="3001" y="29980"/>
                    <a:pt x="2714" y="29250"/>
                    <a:pt x="2949" y="28480"/>
                  </a:cubicBezTo>
                  <a:cubicBezTo>
                    <a:pt x="3092" y="28010"/>
                    <a:pt x="3470" y="27632"/>
                    <a:pt x="3770" y="26875"/>
                  </a:cubicBezTo>
                  <a:cubicBezTo>
                    <a:pt x="3914" y="26510"/>
                    <a:pt x="4253" y="24566"/>
                    <a:pt x="4371" y="22870"/>
                  </a:cubicBezTo>
                  <a:lnTo>
                    <a:pt x="4384" y="22870"/>
                  </a:lnTo>
                  <a:cubicBezTo>
                    <a:pt x="4331" y="22492"/>
                    <a:pt x="4279" y="22114"/>
                    <a:pt x="4214" y="21761"/>
                  </a:cubicBezTo>
                  <a:lnTo>
                    <a:pt x="4214" y="21761"/>
                  </a:lnTo>
                  <a:cubicBezTo>
                    <a:pt x="3927" y="20183"/>
                    <a:pt x="3418" y="18774"/>
                    <a:pt x="3001" y="17195"/>
                  </a:cubicBezTo>
                  <a:cubicBezTo>
                    <a:pt x="2427" y="15055"/>
                    <a:pt x="1944" y="12733"/>
                    <a:pt x="1526" y="10554"/>
                  </a:cubicBezTo>
                  <a:lnTo>
                    <a:pt x="1526" y="10554"/>
                  </a:lnTo>
                  <a:cubicBezTo>
                    <a:pt x="731" y="6367"/>
                    <a:pt x="274" y="2701"/>
                    <a:pt x="0" y="65"/>
                  </a:cubicBezTo>
                  <a:cubicBezTo>
                    <a:pt x="365" y="39"/>
                    <a:pt x="731" y="26"/>
                    <a:pt x="1109" y="13"/>
                  </a:cubicBezTo>
                  <a:lnTo>
                    <a:pt x="1109" y="52"/>
                  </a:lnTo>
                  <a:cubicBezTo>
                    <a:pt x="1709" y="39"/>
                    <a:pt x="2322" y="0"/>
                    <a:pt x="2935" y="26"/>
                  </a:cubicBezTo>
                  <a:cubicBezTo>
                    <a:pt x="3001" y="496"/>
                    <a:pt x="3079" y="1031"/>
                    <a:pt x="3157" y="1605"/>
                  </a:cubicBezTo>
                  <a:lnTo>
                    <a:pt x="3157" y="1605"/>
                  </a:lnTo>
                  <a:cubicBezTo>
                    <a:pt x="3418" y="3301"/>
                    <a:pt x="3757" y="5362"/>
                    <a:pt x="4136" y="7463"/>
                  </a:cubicBezTo>
                  <a:lnTo>
                    <a:pt x="4136" y="7463"/>
                  </a:lnTo>
                  <a:cubicBezTo>
                    <a:pt x="4553" y="9785"/>
                    <a:pt x="4997" y="12107"/>
                    <a:pt x="5493" y="14416"/>
                  </a:cubicBezTo>
                  <a:lnTo>
                    <a:pt x="5493" y="14416"/>
                  </a:lnTo>
                  <a:cubicBezTo>
                    <a:pt x="5636" y="15069"/>
                    <a:pt x="6549" y="20418"/>
                    <a:pt x="7476" y="19282"/>
                  </a:cubicBezTo>
                  <a:cubicBezTo>
                    <a:pt x="7671" y="19048"/>
                    <a:pt x="7841" y="18552"/>
                    <a:pt x="8258" y="18500"/>
                  </a:cubicBezTo>
                  <a:cubicBezTo>
                    <a:pt x="9237" y="18382"/>
                    <a:pt x="10541" y="19909"/>
                    <a:pt x="10568" y="20744"/>
                  </a:cubicBezTo>
                  <a:cubicBezTo>
                    <a:pt x="10555" y="20835"/>
                    <a:pt x="10555" y="20731"/>
                    <a:pt x="10555" y="20744"/>
                  </a:cubicBezTo>
                  <a:close/>
                </a:path>
              </a:pathLst>
            </a:custGeom>
            <a:solidFill>
              <a:srgbClr val="000000">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5"/>
            <p:cNvSpPr/>
            <p:nvPr/>
          </p:nvSpPr>
          <p:spPr>
            <a:xfrm>
              <a:off x="2833856" y="5521362"/>
              <a:ext cx="753430" cy="1374314"/>
            </a:xfrm>
            <a:custGeom>
              <a:avLst/>
              <a:gdLst/>
              <a:ahLst/>
              <a:cxnLst/>
              <a:rect l="l" t="t" r="r" b="b"/>
              <a:pathLst>
                <a:path w="12676" h="23122" extrusionOk="0">
                  <a:moveTo>
                    <a:pt x="8487" y="1"/>
                  </a:moveTo>
                  <a:cubicBezTo>
                    <a:pt x="8238" y="1"/>
                    <a:pt x="7450" y="565"/>
                    <a:pt x="6367" y="630"/>
                  </a:cubicBezTo>
                  <a:cubicBezTo>
                    <a:pt x="4827" y="721"/>
                    <a:pt x="4775" y="1061"/>
                    <a:pt x="4462" y="1974"/>
                  </a:cubicBezTo>
                  <a:cubicBezTo>
                    <a:pt x="4410" y="2169"/>
                    <a:pt x="4384" y="2365"/>
                    <a:pt x="4384" y="2561"/>
                  </a:cubicBezTo>
                  <a:cubicBezTo>
                    <a:pt x="4332" y="3774"/>
                    <a:pt x="4593" y="6240"/>
                    <a:pt x="4279" y="8119"/>
                  </a:cubicBezTo>
                  <a:cubicBezTo>
                    <a:pt x="4214" y="8588"/>
                    <a:pt x="4084" y="9032"/>
                    <a:pt x="3901" y="9462"/>
                  </a:cubicBezTo>
                  <a:cubicBezTo>
                    <a:pt x="1475" y="14576"/>
                    <a:pt x="470" y="19495"/>
                    <a:pt x="0" y="22483"/>
                  </a:cubicBezTo>
                  <a:cubicBezTo>
                    <a:pt x="940" y="22730"/>
                    <a:pt x="1879" y="22939"/>
                    <a:pt x="2831" y="23122"/>
                  </a:cubicBezTo>
                  <a:cubicBezTo>
                    <a:pt x="3575" y="19534"/>
                    <a:pt x="5858" y="11419"/>
                    <a:pt x="6693" y="11015"/>
                  </a:cubicBezTo>
                  <a:cubicBezTo>
                    <a:pt x="6765" y="10980"/>
                    <a:pt x="6830" y="10964"/>
                    <a:pt x="6889" y="10964"/>
                  </a:cubicBezTo>
                  <a:cubicBezTo>
                    <a:pt x="7357" y="10964"/>
                    <a:pt x="7514" y="11929"/>
                    <a:pt x="8401" y="11929"/>
                  </a:cubicBezTo>
                  <a:cubicBezTo>
                    <a:pt x="8529" y="11929"/>
                    <a:pt x="8671" y="11909"/>
                    <a:pt x="8833" y="11863"/>
                  </a:cubicBezTo>
                  <a:cubicBezTo>
                    <a:pt x="10726" y="11329"/>
                    <a:pt x="10478" y="10387"/>
                    <a:pt x="9378" y="10387"/>
                  </a:cubicBezTo>
                  <a:cubicBezTo>
                    <a:pt x="9349" y="10387"/>
                    <a:pt x="9320" y="10387"/>
                    <a:pt x="9289" y="10389"/>
                  </a:cubicBezTo>
                  <a:cubicBezTo>
                    <a:pt x="9219" y="10391"/>
                    <a:pt x="9153" y="10393"/>
                    <a:pt x="9090" y="10393"/>
                  </a:cubicBezTo>
                  <a:cubicBezTo>
                    <a:pt x="8293" y="10393"/>
                    <a:pt x="8080" y="10132"/>
                    <a:pt x="7463" y="8862"/>
                  </a:cubicBezTo>
                  <a:cubicBezTo>
                    <a:pt x="7789" y="7714"/>
                    <a:pt x="12133" y="7049"/>
                    <a:pt x="12172" y="6227"/>
                  </a:cubicBezTo>
                  <a:cubicBezTo>
                    <a:pt x="12183" y="6000"/>
                    <a:pt x="11863" y="5931"/>
                    <a:pt x="11396" y="5931"/>
                  </a:cubicBezTo>
                  <a:cubicBezTo>
                    <a:pt x="10682" y="5931"/>
                    <a:pt x="9625" y="6091"/>
                    <a:pt x="8882" y="6091"/>
                  </a:cubicBezTo>
                  <a:cubicBezTo>
                    <a:pt x="8353" y="6091"/>
                    <a:pt x="7983" y="6010"/>
                    <a:pt x="8011" y="5731"/>
                  </a:cubicBezTo>
                  <a:cubicBezTo>
                    <a:pt x="8089" y="4805"/>
                    <a:pt x="11572" y="2874"/>
                    <a:pt x="12473" y="2013"/>
                  </a:cubicBezTo>
                  <a:cubicBezTo>
                    <a:pt x="12676" y="1818"/>
                    <a:pt x="12562" y="1733"/>
                    <a:pt x="12255" y="1733"/>
                  </a:cubicBezTo>
                  <a:cubicBezTo>
                    <a:pt x="11202" y="1733"/>
                    <a:pt x="7877" y="2734"/>
                    <a:pt x="7241" y="3774"/>
                  </a:cubicBezTo>
                  <a:cubicBezTo>
                    <a:pt x="6984" y="4194"/>
                    <a:pt x="6737" y="4362"/>
                    <a:pt x="6526" y="4362"/>
                  </a:cubicBezTo>
                  <a:cubicBezTo>
                    <a:pt x="6063" y="4362"/>
                    <a:pt x="5775" y="3552"/>
                    <a:pt x="5936" y="2835"/>
                  </a:cubicBezTo>
                  <a:cubicBezTo>
                    <a:pt x="6184" y="1791"/>
                    <a:pt x="8180" y="1269"/>
                    <a:pt x="8506" y="356"/>
                  </a:cubicBezTo>
                  <a:cubicBezTo>
                    <a:pt x="8601" y="95"/>
                    <a:pt x="8589" y="1"/>
                    <a:pt x="8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5"/>
            <p:cNvSpPr/>
            <p:nvPr/>
          </p:nvSpPr>
          <p:spPr>
            <a:xfrm>
              <a:off x="2966461" y="6614182"/>
              <a:ext cx="104729" cy="236561"/>
            </a:xfrm>
            <a:custGeom>
              <a:avLst/>
              <a:gdLst/>
              <a:ahLst/>
              <a:cxnLst/>
              <a:rect l="l" t="t" r="r" b="b"/>
              <a:pathLst>
                <a:path w="1762" h="3980" extrusionOk="0">
                  <a:moveTo>
                    <a:pt x="1761" y="0"/>
                  </a:moveTo>
                  <a:lnTo>
                    <a:pt x="1761" y="0"/>
                  </a:lnTo>
                  <a:cubicBezTo>
                    <a:pt x="1409" y="209"/>
                    <a:pt x="1018" y="378"/>
                    <a:pt x="626" y="509"/>
                  </a:cubicBezTo>
                  <a:cubicBezTo>
                    <a:pt x="574" y="509"/>
                    <a:pt x="535" y="522"/>
                    <a:pt x="483" y="535"/>
                  </a:cubicBezTo>
                  <a:cubicBezTo>
                    <a:pt x="496" y="574"/>
                    <a:pt x="509" y="600"/>
                    <a:pt x="522" y="639"/>
                  </a:cubicBezTo>
                  <a:cubicBezTo>
                    <a:pt x="626" y="1018"/>
                    <a:pt x="444" y="1696"/>
                    <a:pt x="105" y="2427"/>
                  </a:cubicBezTo>
                  <a:cubicBezTo>
                    <a:pt x="131" y="2479"/>
                    <a:pt x="157" y="2531"/>
                    <a:pt x="170" y="2583"/>
                  </a:cubicBezTo>
                  <a:cubicBezTo>
                    <a:pt x="287" y="3053"/>
                    <a:pt x="235" y="3549"/>
                    <a:pt x="0" y="3979"/>
                  </a:cubicBezTo>
                  <a:cubicBezTo>
                    <a:pt x="248" y="3836"/>
                    <a:pt x="535" y="3757"/>
                    <a:pt x="809" y="3731"/>
                  </a:cubicBezTo>
                  <a:cubicBezTo>
                    <a:pt x="1070" y="2635"/>
                    <a:pt x="1396" y="1344"/>
                    <a:pt x="1761"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5"/>
            <p:cNvSpPr/>
            <p:nvPr/>
          </p:nvSpPr>
          <p:spPr>
            <a:xfrm>
              <a:off x="2923012" y="6045780"/>
              <a:ext cx="280010" cy="414874"/>
            </a:xfrm>
            <a:custGeom>
              <a:avLst/>
              <a:gdLst/>
              <a:ahLst/>
              <a:cxnLst/>
              <a:rect l="l" t="t" r="r" b="b"/>
              <a:pathLst>
                <a:path w="4711" h="6980" extrusionOk="0">
                  <a:moveTo>
                    <a:pt x="2623" y="0"/>
                  </a:moveTo>
                  <a:cubicBezTo>
                    <a:pt x="2571" y="222"/>
                    <a:pt x="2492" y="444"/>
                    <a:pt x="2401" y="639"/>
                  </a:cubicBezTo>
                  <a:cubicBezTo>
                    <a:pt x="2062" y="1357"/>
                    <a:pt x="1762" y="2048"/>
                    <a:pt x="1475" y="2753"/>
                  </a:cubicBezTo>
                  <a:cubicBezTo>
                    <a:pt x="1631" y="2818"/>
                    <a:pt x="1749" y="2949"/>
                    <a:pt x="1801" y="3105"/>
                  </a:cubicBezTo>
                  <a:cubicBezTo>
                    <a:pt x="2010" y="3627"/>
                    <a:pt x="1984" y="4201"/>
                    <a:pt x="1749" y="4710"/>
                  </a:cubicBezTo>
                  <a:cubicBezTo>
                    <a:pt x="1644" y="5336"/>
                    <a:pt x="1357" y="5923"/>
                    <a:pt x="796" y="6249"/>
                  </a:cubicBezTo>
                  <a:cubicBezTo>
                    <a:pt x="650" y="6344"/>
                    <a:pt x="477" y="6387"/>
                    <a:pt x="300" y="6387"/>
                  </a:cubicBezTo>
                  <a:cubicBezTo>
                    <a:pt x="257" y="6387"/>
                    <a:pt x="214" y="6385"/>
                    <a:pt x="170" y="6380"/>
                  </a:cubicBezTo>
                  <a:cubicBezTo>
                    <a:pt x="105" y="6575"/>
                    <a:pt x="53" y="6771"/>
                    <a:pt x="1" y="6954"/>
                  </a:cubicBezTo>
                  <a:cubicBezTo>
                    <a:pt x="79" y="6954"/>
                    <a:pt x="157" y="6954"/>
                    <a:pt x="235" y="6980"/>
                  </a:cubicBezTo>
                  <a:cubicBezTo>
                    <a:pt x="1064" y="6566"/>
                    <a:pt x="2109" y="6405"/>
                    <a:pt x="3082" y="6405"/>
                  </a:cubicBezTo>
                  <a:cubicBezTo>
                    <a:pt x="3120" y="6405"/>
                    <a:pt x="3159" y="6405"/>
                    <a:pt x="3197" y="6406"/>
                  </a:cubicBezTo>
                  <a:cubicBezTo>
                    <a:pt x="3288" y="6367"/>
                    <a:pt x="3380" y="6314"/>
                    <a:pt x="3471" y="6275"/>
                  </a:cubicBezTo>
                  <a:cubicBezTo>
                    <a:pt x="3588" y="5897"/>
                    <a:pt x="3706" y="5532"/>
                    <a:pt x="3823" y="5192"/>
                  </a:cubicBezTo>
                  <a:cubicBezTo>
                    <a:pt x="3458" y="4879"/>
                    <a:pt x="3197" y="4462"/>
                    <a:pt x="3080" y="3992"/>
                  </a:cubicBezTo>
                  <a:cubicBezTo>
                    <a:pt x="3014" y="3836"/>
                    <a:pt x="2949" y="3666"/>
                    <a:pt x="2910" y="3496"/>
                  </a:cubicBezTo>
                  <a:cubicBezTo>
                    <a:pt x="2766" y="2909"/>
                    <a:pt x="2936" y="2296"/>
                    <a:pt x="3367" y="1866"/>
                  </a:cubicBezTo>
                  <a:cubicBezTo>
                    <a:pt x="3627" y="1331"/>
                    <a:pt x="4123" y="952"/>
                    <a:pt x="4697" y="835"/>
                  </a:cubicBezTo>
                  <a:cubicBezTo>
                    <a:pt x="4697" y="796"/>
                    <a:pt x="4697" y="757"/>
                    <a:pt x="4710" y="718"/>
                  </a:cubicBezTo>
                  <a:lnTo>
                    <a:pt x="4710" y="718"/>
                  </a:lnTo>
                  <a:cubicBezTo>
                    <a:pt x="4503" y="835"/>
                    <a:pt x="4290" y="908"/>
                    <a:pt x="4087" y="908"/>
                  </a:cubicBezTo>
                  <a:cubicBezTo>
                    <a:pt x="3997" y="908"/>
                    <a:pt x="3908" y="893"/>
                    <a:pt x="3823" y="861"/>
                  </a:cubicBezTo>
                  <a:cubicBezTo>
                    <a:pt x="3627" y="757"/>
                    <a:pt x="3471" y="587"/>
                    <a:pt x="3406" y="365"/>
                  </a:cubicBezTo>
                  <a:lnTo>
                    <a:pt x="3380" y="365"/>
                  </a:lnTo>
                  <a:cubicBezTo>
                    <a:pt x="3367" y="365"/>
                    <a:pt x="3353" y="365"/>
                    <a:pt x="3327" y="352"/>
                  </a:cubicBezTo>
                  <a:cubicBezTo>
                    <a:pt x="3053" y="339"/>
                    <a:pt x="2806" y="209"/>
                    <a:pt x="2623" y="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5"/>
            <p:cNvSpPr/>
            <p:nvPr/>
          </p:nvSpPr>
          <p:spPr>
            <a:xfrm>
              <a:off x="2833869" y="5520826"/>
              <a:ext cx="510190" cy="1352381"/>
            </a:xfrm>
            <a:custGeom>
              <a:avLst/>
              <a:gdLst/>
              <a:ahLst/>
              <a:cxnLst/>
              <a:rect l="l" t="t" r="r" b="b"/>
              <a:pathLst>
                <a:path w="8584" h="22753" extrusionOk="0">
                  <a:moveTo>
                    <a:pt x="8469" y="1"/>
                  </a:moveTo>
                  <a:cubicBezTo>
                    <a:pt x="8217" y="1"/>
                    <a:pt x="7438" y="559"/>
                    <a:pt x="6354" y="626"/>
                  </a:cubicBezTo>
                  <a:cubicBezTo>
                    <a:pt x="4814" y="730"/>
                    <a:pt x="4775" y="1070"/>
                    <a:pt x="4462" y="1983"/>
                  </a:cubicBezTo>
                  <a:cubicBezTo>
                    <a:pt x="4410" y="2178"/>
                    <a:pt x="4384" y="2374"/>
                    <a:pt x="4384" y="2570"/>
                  </a:cubicBezTo>
                  <a:cubicBezTo>
                    <a:pt x="4332" y="3783"/>
                    <a:pt x="4593" y="6249"/>
                    <a:pt x="4279" y="8128"/>
                  </a:cubicBezTo>
                  <a:cubicBezTo>
                    <a:pt x="4214" y="8597"/>
                    <a:pt x="4084" y="9041"/>
                    <a:pt x="3901" y="9471"/>
                  </a:cubicBezTo>
                  <a:cubicBezTo>
                    <a:pt x="1475" y="14585"/>
                    <a:pt x="470" y="19504"/>
                    <a:pt x="0" y="22492"/>
                  </a:cubicBezTo>
                  <a:cubicBezTo>
                    <a:pt x="353" y="22583"/>
                    <a:pt x="705" y="22674"/>
                    <a:pt x="1057" y="22752"/>
                  </a:cubicBezTo>
                  <a:cubicBezTo>
                    <a:pt x="2062" y="17730"/>
                    <a:pt x="4749" y="9184"/>
                    <a:pt x="5349" y="7658"/>
                  </a:cubicBezTo>
                  <a:cubicBezTo>
                    <a:pt x="5349" y="7658"/>
                    <a:pt x="4697" y="2335"/>
                    <a:pt x="5532" y="1487"/>
                  </a:cubicBezTo>
                  <a:cubicBezTo>
                    <a:pt x="6184" y="809"/>
                    <a:pt x="7267" y="835"/>
                    <a:pt x="8520" y="287"/>
                  </a:cubicBezTo>
                  <a:cubicBezTo>
                    <a:pt x="8583" y="78"/>
                    <a:pt x="8562" y="1"/>
                    <a:pt x="8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5"/>
            <p:cNvSpPr/>
            <p:nvPr/>
          </p:nvSpPr>
          <p:spPr>
            <a:xfrm>
              <a:off x="2574054" y="6711838"/>
              <a:ext cx="731319" cy="221107"/>
            </a:xfrm>
            <a:custGeom>
              <a:avLst/>
              <a:gdLst/>
              <a:ahLst/>
              <a:cxnLst/>
              <a:rect l="l" t="t" r="r" b="b"/>
              <a:pathLst>
                <a:path w="12304" h="3720" extrusionOk="0">
                  <a:moveTo>
                    <a:pt x="6615" y="1"/>
                  </a:moveTo>
                  <a:cubicBezTo>
                    <a:pt x="5258" y="1"/>
                    <a:pt x="4097" y="784"/>
                    <a:pt x="3641" y="1866"/>
                  </a:cubicBezTo>
                  <a:cubicBezTo>
                    <a:pt x="3236" y="1527"/>
                    <a:pt x="2740" y="1345"/>
                    <a:pt x="2206" y="1345"/>
                  </a:cubicBezTo>
                  <a:cubicBezTo>
                    <a:pt x="2198" y="1345"/>
                    <a:pt x="2190" y="1344"/>
                    <a:pt x="2182" y="1344"/>
                  </a:cubicBezTo>
                  <a:cubicBezTo>
                    <a:pt x="992" y="1344"/>
                    <a:pt x="14" y="2305"/>
                    <a:pt x="1" y="3510"/>
                  </a:cubicBezTo>
                  <a:cubicBezTo>
                    <a:pt x="1" y="3576"/>
                    <a:pt x="14" y="3654"/>
                    <a:pt x="14" y="3719"/>
                  </a:cubicBezTo>
                  <a:lnTo>
                    <a:pt x="12277" y="3719"/>
                  </a:lnTo>
                  <a:cubicBezTo>
                    <a:pt x="12290" y="3654"/>
                    <a:pt x="12303" y="3576"/>
                    <a:pt x="12303" y="3510"/>
                  </a:cubicBezTo>
                  <a:cubicBezTo>
                    <a:pt x="12303" y="2688"/>
                    <a:pt x="11573" y="2036"/>
                    <a:pt x="10673" y="2036"/>
                  </a:cubicBezTo>
                  <a:cubicBezTo>
                    <a:pt x="10346" y="2036"/>
                    <a:pt x="10020" y="2127"/>
                    <a:pt x="9733" y="2297"/>
                  </a:cubicBezTo>
                  <a:cubicBezTo>
                    <a:pt x="9446" y="992"/>
                    <a:pt x="8168" y="1"/>
                    <a:pt x="6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 name="Google Shape;2170;p35"/>
          <p:cNvGrpSpPr/>
          <p:nvPr/>
        </p:nvGrpSpPr>
        <p:grpSpPr>
          <a:xfrm>
            <a:off x="1144687" y="2635849"/>
            <a:ext cx="720270" cy="3034089"/>
            <a:chOff x="7220546" y="2655500"/>
            <a:chExt cx="775484" cy="3266676"/>
          </a:xfrm>
        </p:grpSpPr>
        <p:pic>
          <p:nvPicPr>
            <p:cNvPr id="2171" name="Google Shape;2171;p35"/>
            <p:cNvPicPr preferRelativeResize="0"/>
            <p:nvPr/>
          </p:nvPicPr>
          <p:blipFill>
            <a:blip r:embed="rId3">
              <a:alphaModFix/>
            </a:blip>
            <a:stretch>
              <a:fillRect/>
            </a:stretch>
          </p:blipFill>
          <p:spPr>
            <a:xfrm>
              <a:off x="7433125" y="2655500"/>
              <a:ext cx="562900" cy="1572736"/>
            </a:xfrm>
            <a:prstGeom prst="rect">
              <a:avLst/>
            </a:prstGeom>
            <a:noFill/>
            <a:ln>
              <a:noFill/>
            </a:ln>
          </p:spPr>
        </p:pic>
        <p:sp>
          <p:nvSpPr>
            <p:cNvPr id="2172" name="Google Shape;2172;p35"/>
            <p:cNvSpPr/>
            <p:nvPr/>
          </p:nvSpPr>
          <p:spPr>
            <a:xfrm rot="474018">
              <a:off x="7336025" y="4175014"/>
              <a:ext cx="544525" cy="1717892"/>
            </a:xfrm>
            <a:custGeom>
              <a:avLst/>
              <a:gdLst/>
              <a:ahLst/>
              <a:cxnLst/>
              <a:rect l="l" t="t" r="r" b="b"/>
              <a:pathLst>
                <a:path w="12160" h="33817" extrusionOk="0">
                  <a:moveTo>
                    <a:pt x="11873" y="7489"/>
                  </a:moveTo>
                  <a:cubicBezTo>
                    <a:pt x="12016" y="9967"/>
                    <a:pt x="11560" y="12459"/>
                    <a:pt x="12016" y="14925"/>
                  </a:cubicBezTo>
                  <a:cubicBezTo>
                    <a:pt x="11964" y="14938"/>
                    <a:pt x="11899" y="14964"/>
                    <a:pt x="11834" y="14990"/>
                  </a:cubicBezTo>
                  <a:cubicBezTo>
                    <a:pt x="11977" y="15616"/>
                    <a:pt x="11912" y="16347"/>
                    <a:pt x="11925" y="16986"/>
                  </a:cubicBezTo>
                  <a:cubicBezTo>
                    <a:pt x="11964" y="18160"/>
                    <a:pt x="11990" y="19335"/>
                    <a:pt x="12016" y="20509"/>
                  </a:cubicBezTo>
                  <a:cubicBezTo>
                    <a:pt x="12016" y="20965"/>
                    <a:pt x="12029" y="21422"/>
                    <a:pt x="12029" y="21879"/>
                  </a:cubicBezTo>
                  <a:cubicBezTo>
                    <a:pt x="12042" y="22114"/>
                    <a:pt x="12029" y="22335"/>
                    <a:pt x="12003" y="22570"/>
                  </a:cubicBezTo>
                  <a:cubicBezTo>
                    <a:pt x="11847" y="23249"/>
                    <a:pt x="11520" y="23953"/>
                    <a:pt x="11246" y="24618"/>
                  </a:cubicBezTo>
                  <a:cubicBezTo>
                    <a:pt x="11012" y="25219"/>
                    <a:pt x="10803" y="25897"/>
                    <a:pt x="9994" y="25727"/>
                  </a:cubicBezTo>
                  <a:cubicBezTo>
                    <a:pt x="10151" y="26223"/>
                    <a:pt x="10255" y="26732"/>
                    <a:pt x="10346" y="27228"/>
                  </a:cubicBezTo>
                  <a:cubicBezTo>
                    <a:pt x="10464" y="27032"/>
                    <a:pt x="10777" y="27306"/>
                    <a:pt x="10855" y="27397"/>
                  </a:cubicBezTo>
                  <a:cubicBezTo>
                    <a:pt x="11025" y="27606"/>
                    <a:pt x="11090" y="27867"/>
                    <a:pt x="11038" y="28128"/>
                  </a:cubicBezTo>
                  <a:lnTo>
                    <a:pt x="11038" y="28128"/>
                  </a:lnTo>
                  <a:cubicBezTo>
                    <a:pt x="10959" y="28532"/>
                    <a:pt x="10620" y="28728"/>
                    <a:pt x="10333" y="28363"/>
                  </a:cubicBezTo>
                  <a:cubicBezTo>
                    <a:pt x="10346" y="28598"/>
                    <a:pt x="10372" y="28832"/>
                    <a:pt x="10385" y="29067"/>
                  </a:cubicBezTo>
                  <a:cubicBezTo>
                    <a:pt x="10385" y="29159"/>
                    <a:pt x="10438" y="29185"/>
                    <a:pt x="10464" y="29276"/>
                  </a:cubicBezTo>
                  <a:cubicBezTo>
                    <a:pt x="10529" y="29537"/>
                    <a:pt x="10555" y="29824"/>
                    <a:pt x="10529" y="30098"/>
                  </a:cubicBezTo>
                  <a:cubicBezTo>
                    <a:pt x="10659" y="29941"/>
                    <a:pt x="10738" y="29772"/>
                    <a:pt x="10790" y="29589"/>
                  </a:cubicBezTo>
                  <a:cubicBezTo>
                    <a:pt x="10777" y="29811"/>
                    <a:pt x="10712" y="30020"/>
                    <a:pt x="10594" y="30215"/>
                  </a:cubicBezTo>
                  <a:cubicBezTo>
                    <a:pt x="10464" y="30398"/>
                    <a:pt x="10425" y="30620"/>
                    <a:pt x="10281" y="30802"/>
                  </a:cubicBezTo>
                  <a:cubicBezTo>
                    <a:pt x="10712" y="30789"/>
                    <a:pt x="11038" y="30476"/>
                    <a:pt x="11233" y="30111"/>
                  </a:cubicBezTo>
                  <a:cubicBezTo>
                    <a:pt x="11129" y="30450"/>
                    <a:pt x="10894" y="30737"/>
                    <a:pt x="10581" y="30920"/>
                  </a:cubicBezTo>
                  <a:cubicBezTo>
                    <a:pt x="10229" y="31089"/>
                    <a:pt x="9824" y="31129"/>
                    <a:pt x="9446" y="31037"/>
                  </a:cubicBezTo>
                  <a:cubicBezTo>
                    <a:pt x="9968" y="32172"/>
                    <a:pt x="10725" y="32303"/>
                    <a:pt x="10725" y="32303"/>
                  </a:cubicBezTo>
                  <a:cubicBezTo>
                    <a:pt x="10568" y="32394"/>
                    <a:pt x="10385" y="32459"/>
                    <a:pt x="10203" y="32485"/>
                  </a:cubicBezTo>
                  <a:cubicBezTo>
                    <a:pt x="9837" y="32211"/>
                    <a:pt x="9550" y="31846"/>
                    <a:pt x="9381" y="31416"/>
                  </a:cubicBezTo>
                  <a:cubicBezTo>
                    <a:pt x="9394" y="31703"/>
                    <a:pt x="9381" y="32003"/>
                    <a:pt x="9355" y="32290"/>
                  </a:cubicBezTo>
                  <a:cubicBezTo>
                    <a:pt x="9355" y="32290"/>
                    <a:pt x="8963" y="32329"/>
                    <a:pt x="8898" y="32211"/>
                  </a:cubicBezTo>
                  <a:cubicBezTo>
                    <a:pt x="9002" y="32068"/>
                    <a:pt x="9133" y="32055"/>
                    <a:pt x="9172" y="31885"/>
                  </a:cubicBezTo>
                  <a:cubicBezTo>
                    <a:pt x="9237" y="31585"/>
                    <a:pt x="9276" y="31272"/>
                    <a:pt x="9290" y="30972"/>
                  </a:cubicBezTo>
                  <a:cubicBezTo>
                    <a:pt x="9276" y="30959"/>
                    <a:pt x="9263" y="30959"/>
                    <a:pt x="9250" y="30959"/>
                  </a:cubicBezTo>
                  <a:cubicBezTo>
                    <a:pt x="9172" y="31142"/>
                    <a:pt x="9042" y="31285"/>
                    <a:pt x="8976" y="31468"/>
                  </a:cubicBezTo>
                  <a:cubicBezTo>
                    <a:pt x="8872" y="31703"/>
                    <a:pt x="8768" y="31950"/>
                    <a:pt x="8650" y="32172"/>
                  </a:cubicBezTo>
                  <a:cubicBezTo>
                    <a:pt x="8376" y="32681"/>
                    <a:pt x="8024" y="33242"/>
                    <a:pt x="7489" y="33516"/>
                  </a:cubicBezTo>
                  <a:cubicBezTo>
                    <a:pt x="8050" y="33151"/>
                    <a:pt x="8363" y="32446"/>
                    <a:pt x="8572" y="31833"/>
                  </a:cubicBezTo>
                  <a:cubicBezTo>
                    <a:pt x="8259" y="32146"/>
                    <a:pt x="7881" y="32394"/>
                    <a:pt x="7567" y="32720"/>
                  </a:cubicBezTo>
                  <a:cubicBezTo>
                    <a:pt x="7437" y="32864"/>
                    <a:pt x="7293" y="32994"/>
                    <a:pt x="7137" y="33125"/>
                  </a:cubicBezTo>
                  <a:cubicBezTo>
                    <a:pt x="7046" y="33359"/>
                    <a:pt x="6941" y="33581"/>
                    <a:pt x="6824" y="33790"/>
                  </a:cubicBezTo>
                  <a:cubicBezTo>
                    <a:pt x="6902" y="33607"/>
                    <a:pt x="6954" y="33425"/>
                    <a:pt x="7006" y="33229"/>
                  </a:cubicBezTo>
                  <a:cubicBezTo>
                    <a:pt x="6589" y="33555"/>
                    <a:pt x="6093" y="33816"/>
                    <a:pt x="5558" y="33790"/>
                  </a:cubicBezTo>
                  <a:cubicBezTo>
                    <a:pt x="6054" y="33764"/>
                    <a:pt x="6485" y="33490"/>
                    <a:pt x="6863" y="33164"/>
                  </a:cubicBezTo>
                  <a:cubicBezTo>
                    <a:pt x="6589" y="33333"/>
                    <a:pt x="6276" y="33425"/>
                    <a:pt x="5950" y="33438"/>
                  </a:cubicBezTo>
                  <a:cubicBezTo>
                    <a:pt x="5806" y="33438"/>
                    <a:pt x="5676" y="33412"/>
                    <a:pt x="5532" y="33372"/>
                  </a:cubicBezTo>
                  <a:cubicBezTo>
                    <a:pt x="5323" y="33425"/>
                    <a:pt x="5115" y="33451"/>
                    <a:pt x="4906" y="33477"/>
                  </a:cubicBezTo>
                  <a:cubicBezTo>
                    <a:pt x="4254" y="33542"/>
                    <a:pt x="3523" y="33607"/>
                    <a:pt x="2884" y="33438"/>
                  </a:cubicBezTo>
                  <a:cubicBezTo>
                    <a:pt x="3236" y="33503"/>
                    <a:pt x="3601" y="33516"/>
                    <a:pt x="3954" y="33451"/>
                  </a:cubicBezTo>
                  <a:cubicBezTo>
                    <a:pt x="3601" y="33412"/>
                    <a:pt x="3275" y="33281"/>
                    <a:pt x="2988" y="33099"/>
                  </a:cubicBezTo>
                  <a:cubicBezTo>
                    <a:pt x="3575" y="33438"/>
                    <a:pt x="4293" y="33464"/>
                    <a:pt x="4906" y="33164"/>
                  </a:cubicBezTo>
                  <a:lnTo>
                    <a:pt x="4736" y="33099"/>
                  </a:lnTo>
                  <a:lnTo>
                    <a:pt x="4736" y="33099"/>
                  </a:lnTo>
                  <a:cubicBezTo>
                    <a:pt x="4410" y="33046"/>
                    <a:pt x="4084" y="32981"/>
                    <a:pt x="3758" y="32903"/>
                  </a:cubicBezTo>
                  <a:cubicBezTo>
                    <a:pt x="3380" y="32890"/>
                    <a:pt x="3001" y="32838"/>
                    <a:pt x="2623" y="32746"/>
                  </a:cubicBezTo>
                  <a:cubicBezTo>
                    <a:pt x="1944" y="32564"/>
                    <a:pt x="1253" y="32603"/>
                    <a:pt x="666" y="32146"/>
                  </a:cubicBezTo>
                  <a:cubicBezTo>
                    <a:pt x="1123" y="32420"/>
                    <a:pt x="1644" y="32590"/>
                    <a:pt x="2179" y="32603"/>
                  </a:cubicBezTo>
                  <a:cubicBezTo>
                    <a:pt x="1710" y="32446"/>
                    <a:pt x="1292" y="32185"/>
                    <a:pt x="914" y="31859"/>
                  </a:cubicBezTo>
                  <a:cubicBezTo>
                    <a:pt x="1410" y="32251"/>
                    <a:pt x="2153" y="32629"/>
                    <a:pt x="2792" y="32629"/>
                  </a:cubicBezTo>
                  <a:cubicBezTo>
                    <a:pt x="2492" y="32524"/>
                    <a:pt x="1697" y="32368"/>
                    <a:pt x="1553" y="32029"/>
                  </a:cubicBezTo>
                  <a:cubicBezTo>
                    <a:pt x="1449" y="31768"/>
                    <a:pt x="979" y="31650"/>
                    <a:pt x="744" y="31494"/>
                  </a:cubicBezTo>
                  <a:cubicBezTo>
                    <a:pt x="444" y="31298"/>
                    <a:pt x="196" y="31063"/>
                    <a:pt x="1" y="30776"/>
                  </a:cubicBezTo>
                  <a:cubicBezTo>
                    <a:pt x="392" y="31246"/>
                    <a:pt x="914" y="31585"/>
                    <a:pt x="1501" y="31768"/>
                  </a:cubicBezTo>
                  <a:cubicBezTo>
                    <a:pt x="1501" y="31703"/>
                    <a:pt x="1501" y="31637"/>
                    <a:pt x="1501" y="31572"/>
                  </a:cubicBezTo>
                  <a:cubicBezTo>
                    <a:pt x="1344" y="31546"/>
                    <a:pt x="1201" y="31520"/>
                    <a:pt x="1057" y="31481"/>
                  </a:cubicBezTo>
                  <a:cubicBezTo>
                    <a:pt x="1201" y="31507"/>
                    <a:pt x="1357" y="31533"/>
                    <a:pt x="1501" y="31546"/>
                  </a:cubicBezTo>
                  <a:cubicBezTo>
                    <a:pt x="1501" y="31468"/>
                    <a:pt x="1514" y="31389"/>
                    <a:pt x="1527" y="31311"/>
                  </a:cubicBezTo>
                  <a:cubicBezTo>
                    <a:pt x="1436" y="31233"/>
                    <a:pt x="1344" y="31155"/>
                    <a:pt x="1266" y="31063"/>
                  </a:cubicBezTo>
                  <a:cubicBezTo>
                    <a:pt x="1109" y="30881"/>
                    <a:pt x="770" y="30842"/>
                    <a:pt x="562" y="30698"/>
                  </a:cubicBezTo>
                  <a:cubicBezTo>
                    <a:pt x="744" y="30789"/>
                    <a:pt x="940" y="30855"/>
                    <a:pt x="1149" y="30894"/>
                  </a:cubicBezTo>
                  <a:cubicBezTo>
                    <a:pt x="1031" y="30737"/>
                    <a:pt x="953" y="30541"/>
                    <a:pt x="927" y="30346"/>
                  </a:cubicBezTo>
                  <a:cubicBezTo>
                    <a:pt x="966" y="30554"/>
                    <a:pt x="1083" y="30894"/>
                    <a:pt x="1318" y="30933"/>
                  </a:cubicBezTo>
                  <a:cubicBezTo>
                    <a:pt x="1136" y="30659"/>
                    <a:pt x="1527" y="30372"/>
                    <a:pt x="1710" y="30163"/>
                  </a:cubicBezTo>
                  <a:cubicBezTo>
                    <a:pt x="1462" y="30059"/>
                    <a:pt x="1240" y="29902"/>
                    <a:pt x="1057" y="29693"/>
                  </a:cubicBezTo>
                  <a:cubicBezTo>
                    <a:pt x="1253" y="29889"/>
                    <a:pt x="1488" y="30033"/>
                    <a:pt x="1749" y="30124"/>
                  </a:cubicBezTo>
                  <a:cubicBezTo>
                    <a:pt x="1827" y="30033"/>
                    <a:pt x="1918" y="29941"/>
                    <a:pt x="1997" y="29850"/>
                  </a:cubicBezTo>
                  <a:cubicBezTo>
                    <a:pt x="1918" y="29798"/>
                    <a:pt x="1840" y="29746"/>
                    <a:pt x="1749" y="29693"/>
                  </a:cubicBezTo>
                  <a:cubicBezTo>
                    <a:pt x="1840" y="29733"/>
                    <a:pt x="1931" y="29772"/>
                    <a:pt x="2023" y="29811"/>
                  </a:cubicBezTo>
                  <a:cubicBezTo>
                    <a:pt x="2192" y="29654"/>
                    <a:pt x="2349" y="29472"/>
                    <a:pt x="2532" y="29315"/>
                  </a:cubicBezTo>
                  <a:cubicBezTo>
                    <a:pt x="2362" y="29250"/>
                    <a:pt x="2166" y="29237"/>
                    <a:pt x="1984" y="29250"/>
                  </a:cubicBezTo>
                  <a:cubicBezTo>
                    <a:pt x="2179" y="29211"/>
                    <a:pt x="2388" y="29211"/>
                    <a:pt x="2584" y="29250"/>
                  </a:cubicBezTo>
                  <a:cubicBezTo>
                    <a:pt x="2662" y="29263"/>
                    <a:pt x="2936" y="28989"/>
                    <a:pt x="3014" y="28937"/>
                  </a:cubicBezTo>
                  <a:cubicBezTo>
                    <a:pt x="2675" y="28832"/>
                    <a:pt x="2323" y="28832"/>
                    <a:pt x="1984" y="28924"/>
                  </a:cubicBezTo>
                  <a:cubicBezTo>
                    <a:pt x="2349" y="28780"/>
                    <a:pt x="2740" y="28754"/>
                    <a:pt x="3132" y="28845"/>
                  </a:cubicBezTo>
                  <a:cubicBezTo>
                    <a:pt x="3145" y="28532"/>
                    <a:pt x="3510" y="28063"/>
                    <a:pt x="3393" y="27828"/>
                  </a:cubicBezTo>
                  <a:cubicBezTo>
                    <a:pt x="3419" y="27867"/>
                    <a:pt x="3432" y="27893"/>
                    <a:pt x="3458" y="27932"/>
                  </a:cubicBezTo>
                  <a:cubicBezTo>
                    <a:pt x="3575" y="27750"/>
                    <a:pt x="3706" y="27567"/>
                    <a:pt x="3862" y="27397"/>
                  </a:cubicBezTo>
                  <a:cubicBezTo>
                    <a:pt x="3575" y="27436"/>
                    <a:pt x="3484" y="27136"/>
                    <a:pt x="3510" y="26915"/>
                  </a:cubicBezTo>
                  <a:cubicBezTo>
                    <a:pt x="3575" y="26523"/>
                    <a:pt x="3862" y="26210"/>
                    <a:pt x="4241" y="26119"/>
                  </a:cubicBezTo>
                  <a:cubicBezTo>
                    <a:pt x="4188" y="25988"/>
                    <a:pt x="4136" y="25858"/>
                    <a:pt x="4110" y="25727"/>
                  </a:cubicBezTo>
                  <a:lnTo>
                    <a:pt x="4149" y="25727"/>
                  </a:lnTo>
                  <a:cubicBezTo>
                    <a:pt x="4254" y="25688"/>
                    <a:pt x="4332" y="25597"/>
                    <a:pt x="4358" y="25493"/>
                  </a:cubicBezTo>
                  <a:cubicBezTo>
                    <a:pt x="4358" y="25362"/>
                    <a:pt x="4515" y="25349"/>
                    <a:pt x="4488" y="25192"/>
                  </a:cubicBezTo>
                  <a:cubicBezTo>
                    <a:pt x="4488" y="25192"/>
                    <a:pt x="4488" y="25036"/>
                    <a:pt x="4358" y="25010"/>
                  </a:cubicBezTo>
                  <a:cubicBezTo>
                    <a:pt x="4241" y="25088"/>
                    <a:pt x="4228" y="25336"/>
                    <a:pt x="4136" y="25453"/>
                  </a:cubicBezTo>
                  <a:cubicBezTo>
                    <a:pt x="4032" y="25597"/>
                    <a:pt x="3849" y="25649"/>
                    <a:pt x="3680" y="25571"/>
                  </a:cubicBezTo>
                  <a:cubicBezTo>
                    <a:pt x="3588" y="25519"/>
                    <a:pt x="3236" y="25166"/>
                    <a:pt x="3419" y="25036"/>
                  </a:cubicBezTo>
                  <a:cubicBezTo>
                    <a:pt x="3575" y="24945"/>
                    <a:pt x="3680" y="25166"/>
                    <a:pt x="3745" y="25271"/>
                  </a:cubicBezTo>
                  <a:cubicBezTo>
                    <a:pt x="3914" y="25427"/>
                    <a:pt x="4097" y="24762"/>
                    <a:pt x="4306" y="24723"/>
                  </a:cubicBezTo>
                  <a:cubicBezTo>
                    <a:pt x="4241" y="24645"/>
                    <a:pt x="4136" y="24671"/>
                    <a:pt x="4084" y="24618"/>
                  </a:cubicBezTo>
                  <a:cubicBezTo>
                    <a:pt x="4110" y="24462"/>
                    <a:pt x="4162" y="24305"/>
                    <a:pt x="4215" y="24162"/>
                  </a:cubicBezTo>
                  <a:lnTo>
                    <a:pt x="4215" y="24162"/>
                  </a:lnTo>
                  <a:cubicBezTo>
                    <a:pt x="4280" y="23992"/>
                    <a:pt x="4345" y="23849"/>
                    <a:pt x="4436" y="23705"/>
                  </a:cubicBezTo>
                  <a:cubicBezTo>
                    <a:pt x="3823" y="23444"/>
                    <a:pt x="3640" y="22701"/>
                    <a:pt x="3575" y="22114"/>
                  </a:cubicBezTo>
                  <a:cubicBezTo>
                    <a:pt x="3445" y="20887"/>
                    <a:pt x="3719" y="19700"/>
                    <a:pt x="3888" y="18487"/>
                  </a:cubicBezTo>
                  <a:cubicBezTo>
                    <a:pt x="4032" y="17443"/>
                    <a:pt x="3888" y="16334"/>
                    <a:pt x="3745" y="15290"/>
                  </a:cubicBezTo>
                  <a:cubicBezTo>
                    <a:pt x="3654" y="14534"/>
                    <a:pt x="3523" y="13777"/>
                    <a:pt x="3367" y="13020"/>
                  </a:cubicBezTo>
                  <a:cubicBezTo>
                    <a:pt x="3367" y="13020"/>
                    <a:pt x="3471" y="13072"/>
                    <a:pt x="3654" y="13151"/>
                  </a:cubicBezTo>
                  <a:cubicBezTo>
                    <a:pt x="3562" y="12890"/>
                    <a:pt x="3497" y="12629"/>
                    <a:pt x="3458" y="12355"/>
                  </a:cubicBezTo>
                  <a:lnTo>
                    <a:pt x="3458" y="12355"/>
                  </a:lnTo>
                  <a:cubicBezTo>
                    <a:pt x="3432" y="12185"/>
                    <a:pt x="3419" y="12016"/>
                    <a:pt x="3445" y="11846"/>
                  </a:cubicBezTo>
                  <a:lnTo>
                    <a:pt x="3445" y="11846"/>
                  </a:lnTo>
                  <a:cubicBezTo>
                    <a:pt x="3523" y="11546"/>
                    <a:pt x="3680" y="11272"/>
                    <a:pt x="3901" y="11063"/>
                  </a:cubicBezTo>
                  <a:cubicBezTo>
                    <a:pt x="4071" y="10920"/>
                    <a:pt x="4097" y="10985"/>
                    <a:pt x="4032" y="11155"/>
                  </a:cubicBezTo>
                  <a:lnTo>
                    <a:pt x="4032" y="11155"/>
                  </a:lnTo>
                  <a:cubicBezTo>
                    <a:pt x="4006" y="11246"/>
                    <a:pt x="3980" y="11337"/>
                    <a:pt x="3954" y="11416"/>
                  </a:cubicBezTo>
                  <a:lnTo>
                    <a:pt x="3954" y="11416"/>
                  </a:lnTo>
                  <a:cubicBezTo>
                    <a:pt x="3941" y="11455"/>
                    <a:pt x="3927" y="11494"/>
                    <a:pt x="3914" y="11533"/>
                  </a:cubicBezTo>
                  <a:lnTo>
                    <a:pt x="3914" y="11533"/>
                  </a:lnTo>
                  <a:cubicBezTo>
                    <a:pt x="3849" y="11768"/>
                    <a:pt x="3914" y="12029"/>
                    <a:pt x="4071" y="12211"/>
                  </a:cubicBezTo>
                  <a:cubicBezTo>
                    <a:pt x="4071" y="12172"/>
                    <a:pt x="4071" y="11468"/>
                    <a:pt x="4371" y="11194"/>
                  </a:cubicBezTo>
                  <a:lnTo>
                    <a:pt x="4371" y="11194"/>
                  </a:lnTo>
                  <a:cubicBezTo>
                    <a:pt x="4462" y="11129"/>
                    <a:pt x="4789" y="11011"/>
                    <a:pt x="4828" y="11194"/>
                  </a:cubicBezTo>
                  <a:cubicBezTo>
                    <a:pt x="4945" y="11520"/>
                    <a:pt x="4293" y="11872"/>
                    <a:pt x="4645" y="12211"/>
                  </a:cubicBezTo>
                  <a:cubicBezTo>
                    <a:pt x="4645" y="12211"/>
                    <a:pt x="4762" y="12003"/>
                    <a:pt x="4893" y="11781"/>
                  </a:cubicBezTo>
                  <a:lnTo>
                    <a:pt x="4893" y="11781"/>
                  </a:lnTo>
                  <a:cubicBezTo>
                    <a:pt x="4971" y="11663"/>
                    <a:pt x="5167" y="11324"/>
                    <a:pt x="5336" y="11350"/>
                  </a:cubicBezTo>
                  <a:cubicBezTo>
                    <a:pt x="5728" y="11389"/>
                    <a:pt x="5115" y="12316"/>
                    <a:pt x="5180" y="12485"/>
                  </a:cubicBezTo>
                  <a:cubicBezTo>
                    <a:pt x="5284" y="12694"/>
                    <a:pt x="5689" y="12055"/>
                    <a:pt x="5676" y="12055"/>
                  </a:cubicBezTo>
                  <a:cubicBezTo>
                    <a:pt x="5976" y="11911"/>
                    <a:pt x="5897" y="12303"/>
                    <a:pt x="5832" y="12459"/>
                  </a:cubicBezTo>
                  <a:cubicBezTo>
                    <a:pt x="5676" y="12825"/>
                    <a:pt x="5480" y="13164"/>
                    <a:pt x="5232" y="13490"/>
                  </a:cubicBezTo>
                  <a:cubicBezTo>
                    <a:pt x="5376" y="13477"/>
                    <a:pt x="5519" y="13451"/>
                    <a:pt x="5663" y="13412"/>
                  </a:cubicBezTo>
                  <a:cubicBezTo>
                    <a:pt x="5624" y="14612"/>
                    <a:pt x="5428" y="15799"/>
                    <a:pt x="5402" y="16999"/>
                  </a:cubicBezTo>
                  <a:cubicBezTo>
                    <a:pt x="5389" y="17887"/>
                    <a:pt x="5402" y="18774"/>
                    <a:pt x="5454" y="19661"/>
                  </a:cubicBezTo>
                  <a:cubicBezTo>
                    <a:pt x="5480" y="20013"/>
                    <a:pt x="5454" y="21266"/>
                    <a:pt x="5871" y="21448"/>
                  </a:cubicBezTo>
                  <a:cubicBezTo>
                    <a:pt x="5871" y="21448"/>
                    <a:pt x="5950" y="15956"/>
                    <a:pt x="6380" y="14521"/>
                  </a:cubicBezTo>
                  <a:lnTo>
                    <a:pt x="6380" y="14521"/>
                  </a:lnTo>
                  <a:cubicBezTo>
                    <a:pt x="6406" y="14442"/>
                    <a:pt x="6432" y="14364"/>
                    <a:pt x="6472" y="14299"/>
                  </a:cubicBezTo>
                  <a:cubicBezTo>
                    <a:pt x="6419" y="14273"/>
                    <a:pt x="6354" y="14234"/>
                    <a:pt x="6302" y="14207"/>
                  </a:cubicBezTo>
                  <a:cubicBezTo>
                    <a:pt x="6524" y="13646"/>
                    <a:pt x="6458" y="13177"/>
                    <a:pt x="6445" y="12603"/>
                  </a:cubicBezTo>
                  <a:cubicBezTo>
                    <a:pt x="6393" y="11716"/>
                    <a:pt x="6354" y="10815"/>
                    <a:pt x="6302" y="9928"/>
                  </a:cubicBezTo>
                  <a:cubicBezTo>
                    <a:pt x="6263" y="9145"/>
                    <a:pt x="6224" y="8363"/>
                    <a:pt x="6184" y="7593"/>
                  </a:cubicBezTo>
                  <a:cubicBezTo>
                    <a:pt x="6132" y="6614"/>
                    <a:pt x="5963" y="5636"/>
                    <a:pt x="5845" y="4658"/>
                  </a:cubicBezTo>
                  <a:cubicBezTo>
                    <a:pt x="6002" y="4866"/>
                    <a:pt x="6132" y="5101"/>
                    <a:pt x="6237" y="5349"/>
                  </a:cubicBezTo>
                  <a:cubicBezTo>
                    <a:pt x="6263" y="5192"/>
                    <a:pt x="6302" y="5023"/>
                    <a:pt x="6315" y="4853"/>
                  </a:cubicBezTo>
                  <a:cubicBezTo>
                    <a:pt x="6367" y="4918"/>
                    <a:pt x="6432" y="4958"/>
                    <a:pt x="6511" y="4971"/>
                  </a:cubicBezTo>
                  <a:cubicBezTo>
                    <a:pt x="6537" y="4853"/>
                    <a:pt x="6550" y="4723"/>
                    <a:pt x="6537" y="4592"/>
                  </a:cubicBezTo>
                  <a:cubicBezTo>
                    <a:pt x="6563" y="4723"/>
                    <a:pt x="6602" y="4853"/>
                    <a:pt x="6628" y="4984"/>
                  </a:cubicBezTo>
                  <a:cubicBezTo>
                    <a:pt x="6980" y="4958"/>
                    <a:pt x="6759" y="3966"/>
                    <a:pt x="6732" y="3679"/>
                  </a:cubicBezTo>
                  <a:cubicBezTo>
                    <a:pt x="6693" y="3249"/>
                    <a:pt x="6719" y="2518"/>
                    <a:pt x="6445" y="2179"/>
                  </a:cubicBezTo>
                  <a:cubicBezTo>
                    <a:pt x="6393" y="2114"/>
                    <a:pt x="6354" y="2035"/>
                    <a:pt x="6328" y="1944"/>
                  </a:cubicBezTo>
                  <a:cubicBezTo>
                    <a:pt x="6328" y="1983"/>
                    <a:pt x="6132" y="1905"/>
                    <a:pt x="6132" y="1918"/>
                  </a:cubicBezTo>
                  <a:cubicBezTo>
                    <a:pt x="6015" y="1853"/>
                    <a:pt x="5924" y="1761"/>
                    <a:pt x="5884" y="1644"/>
                  </a:cubicBezTo>
                  <a:cubicBezTo>
                    <a:pt x="5819" y="1461"/>
                    <a:pt x="5911" y="1318"/>
                    <a:pt x="5715" y="1252"/>
                  </a:cubicBezTo>
                  <a:cubicBezTo>
                    <a:pt x="5415" y="1135"/>
                    <a:pt x="5141" y="965"/>
                    <a:pt x="4919" y="731"/>
                  </a:cubicBezTo>
                  <a:cubicBezTo>
                    <a:pt x="4267" y="104"/>
                    <a:pt x="5467" y="130"/>
                    <a:pt x="5845" y="117"/>
                  </a:cubicBezTo>
                  <a:cubicBezTo>
                    <a:pt x="6406" y="91"/>
                    <a:pt x="6967" y="91"/>
                    <a:pt x="7528" y="104"/>
                  </a:cubicBezTo>
                  <a:cubicBezTo>
                    <a:pt x="7750" y="104"/>
                    <a:pt x="7933" y="209"/>
                    <a:pt x="7776" y="457"/>
                  </a:cubicBezTo>
                  <a:lnTo>
                    <a:pt x="7776" y="457"/>
                  </a:lnTo>
                  <a:cubicBezTo>
                    <a:pt x="7672" y="600"/>
                    <a:pt x="7528" y="718"/>
                    <a:pt x="7359" y="783"/>
                  </a:cubicBezTo>
                  <a:cubicBezTo>
                    <a:pt x="7502" y="1135"/>
                    <a:pt x="7854" y="1735"/>
                    <a:pt x="7241" y="1840"/>
                  </a:cubicBezTo>
                  <a:cubicBezTo>
                    <a:pt x="7241" y="1892"/>
                    <a:pt x="7267" y="1931"/>
                    <a:pt x="7267" y="1983"/>
                  </a:cubicBezTo>
                  <a:lnTo>
                    <a:pt x="7267" y="1983"/>
                  </a:lnTo>
                  <a:cubicBezTo>
                    <a:pt x="7359" y="2401"/>
                    <a:pt x="7424" y="2818"/>
                    <a:pt x="7463" y="3249"/>
                  </a:cubicBezTo>
                  <a:cubicBezTo>
                    <a:pt x="7502" y="3249"/>
                    <a:pt x="7554" y="3222"/>
                    <a:pt x="7580" y="3183"/>
                  </a:cubicBezTo>
                  <a:cubicBezTo>
                    <a:pt x="7633" y="3144"/>
                    <a:pt x="7659" y="3079"/>
                    <a:pt x="7659" y="3001"/>
                  </a:cubicBezTo>
                  <a:cubicBezTo>
                    <a:pt x="7841" y="3262"/>
                    <a:pt x="7920" y="3575"/>
                    <a:pt x="7867" y="3888"/>
                  </a:cubicBezTo>
                  <a:lnTo>
                    <a:pt x="7867" y="3888"/>
                  </a:lnTo>
                  <a:cubicBezTo>
                    <a:pt x="7854" y="4136"/>
                    <a:pt x="8063" y="4266"/>
                    <a:pt x="8115" y="4488"/>
                  </a:cubicBezTo>
                  <a:cubicBezTo>
                    <a:pt x="7933" y="4449"/>
                    <a:pt x="7854" y="4592"/>
                    <a:pt x="7854" y="4762"/>
                  </a:cubicBezTo>
                  <a:lnTo>
                    <a:pt x="7854" y="4762"/>
                  </a:lnTo>
                  <a:cubicBezTo>
                    <a:pt x="7841" y="4971"/>
                    <a:pt x="7894" y="5179"/>
                    <a:pt x="8011" y="5349"/>
                  </a:cubicBezTo>
                  <a:cubicBezTo>
                    <a:pt x="7959" y="5571"/>
                    <a:pt x="7933" y="5793"/>
                    <a:pt x="7946" y="6001"/>
                  </a:cubicBezTo>
                  <a:lnTo>
                    <a:pt x="7946" y="6001"/>
                  </a:lnTo>
                  <a:cubicBezTo>
                    <a:pt x="7920" y="6249"/>
                    <a:pt x="7972" y="6484"/>
                    <a:pt x="8102" y="6693"/>
                  </a:cubicBezTo>
                  <a:cubicBezTo>
                    <a:pt x="8233" y="6954"/>
                    <a:pt x="8181" y="7332"/>
                    <a:pt x="8181" y="7619"/>
                  </a:cubicBezTo>
                  <a:cubicBezTo>
                    <a:pt x="8207" y="8206"/>
                    <a:pt x="8220" y="8806"/>
                    <a:pt x="8246" y="9393"/>
                  </a:cubicBezTo>
                  <a:cubicBezTo>
                    <a:pt x="8272" y="10046"/>
                    <a:pt x="8207" y="10907"/>
                    <a:pt x="8455" y="11520"/>
                  </a:cubicBezTo>
                  <a:cubicBezTo>
                    <a:pt x="8572" y="11559"/>
                    <a:pt x="8676" y="11598"/>
                    <a:pt x="8794" y="11624"/>
                  </a:cubicBezTo>
                  <a:cubicBezTo>
                    <a:pt x="8924" y="11676"/>
                    <a:pt x="9068" y="11663"/>
                    <a:pt x="9198" y="11598"/>
                  </a:cubicBezTo>
                  <a:cubicBezTo>
                    <a:pt x="9290" y="11533"/>
                    <a:pt x="9407" y="11507"/>
                    <a:pt x="9524" y="11520"/>
                  </a:cubicBezTo>
                  <a:cubicBezTo>
                    <a:pt x="9524" y="11376"/>
                    <a:pt x="9577" y="11246"/>
                    <a:pt x="9655" y="11142"/>
                  </a:cubicBezTo>
                  <a:cubicBezTo>
                    <a:pt x="9772" y="10998"/>
                    <a:pt x="9864" y="10828"/>
                    <a:pt x="9890" y="10659"/>
                  </a:cubicBezTo>
                  <a:cubicBezTo>
                    <a:pt x="9929" y="10411"/>
                    <a:pt x="9955" y="10176"/>
                    <a:pt x="9968" y="9941"/>
                  </a:cubicBezTo>
                  <a:cubicBezTo>
                    <a:pt x="10020" y="9328"/>
                    <a:pt x="10046" y="8728"/>
                    <a:pt x="10033" y="8115"/>
                  </a:cubicBezTo>
                  <a:cubicBezTo>
                    <a:pt x="9981" y="8193"/>
                    <a:pt x="9916" y="8271"/>
                    <a:pt x="9850" y="8350"/>
                  </a:cubicBezTo>
                  <a:cubicBezTo>
                    <a:pt x="9655" y="8063"/>
                    <a:pt x="9759" y="7502"/>
                    <a:pt x="9759" y="7162"/>
                  </a:cubicBezTo>
                  <a:cubicBezTo>
                    <a:pt x="9759" y="6771"/>
                    <a:pt x="9733" y="6367"/>
                    <a:pt x="9720" y="5975"/>
                  </a:cubicBezTo>
                  <a:cubicBezTo>
                    <a:pt x="9681" y="5205"/>
                    <a:pt x="9629" y="4449"/>
                    <a:pt x="9563" y="3692"/>
                  </a:cubicBezTo>
                  <a:cubicBezTo>
                    <a:pt x="9498" y="2922"/>
                    <a:pt x="9420" y="2166"/>
                    <a:pt x="9329" y="1409"/>
                  </a:cubicBezTo>
                  <a:cubicBezTo>
                    <a:pt x="9068" y="1305"/>
                    <a:pt x="8950" y="1057"/>
                    <a:pt x="8794" y="835"/>
                  </a:cubicBezTo>
                  <a:cubicBezTo>
                    <a:pt x="8846" y="861"/>
                    <a:pt x="8898" y="887"/>
                    <a:pt x="8950" y="913"/>
                  </a:cubicBezTo>
                  <a:cubicBezTo>
                    <a:pt x="8833" y="796"/>
                    <a:pt x="8402" y="326"/>
                    <a:pt x="8676" y="183"/>
                  </a:cubicBezTo>
                  <a:cubicBezTo>
                    <a:pt x="8898" y="52"/>
                    <a:pt x="9250" y="91"/>
                    <a:pt x="9511" y="91"/>
                  </a:cubicBezTo>
                  <a:cubicBezTo>
                    <a:pt x="9877" y="91"/>
                    <a:pt x="10242" y="130"/>
                    <a:pt x="10607" y="117"/>
                  </a:cubicBezTo>
                  <a:cubicBezTo>
                    <a:pt x="10829" y="117"/>
                    <a:pt x="11429" y="0"/>
                    <a:pt x="11520" y="287"/>
                  </a:cubicBezTo>
                  <a:cubicBezTo>
                    <a:pt x="11533" y="339"/>
                    <a:pt x="11547" y="391"/>
                    <a:pt x="11533" y="444"/>
                  </a:cubicBezTo>
                  <a:cubicBezTo>
                    <a:pt x="11612" y="352"/>
                    <a:pt x="11677" y="248"/>
                    <a:pt x="11716" y="117"/>
                  </a:cubicBezTo>
                  <a:cubicBezTo>
                    <a:pt x="11912" y="117"/>
                    <a:pt x="11886" y="691"/>
                    <a:pt x="11834" y="822"/>
                  </a:cubicBezTo>
                  <a:lnTo>
                    <a:pt x="11873" y="835"/>
                  </a:lnTo>
                  <a:cubicBezTo>
                    <a:pt x="12160" y="1983"/>
                    <a:pt x="11847" y="6928"/>
                    <a:pt x="11873" y="7476"/>
                  </a:cubicBezTo>
                  <a:close/>
                  <a:moveTo>
                    <a:pt x="1397" y="31050"/>
                  </a:moveTo>
                  <a:lnTo>
                    <a:pt x="1318" y="31024"/>
                  </a:lnTo>
                  <a:cubicBezTo>
                    <a:pt x="1383" y="31089"/>
                    <a:pt x="1462" y="31155"/>
                    <a:pt x="1540" y="31207"/>
                  </a:cubicBezTo>
                  <a:cubicBezTo>
                    <a:pt x="1540" y="31181"/>
                    <a:pt x="1423" y="31076"/>
                    <a:pt x="1397" y="31050"/>
                  </a:cubicBezTo>
                  <a:cubicBezTo>
                    <a:pt x="1383" y="31024"/>
                    <a:pt x="1436" y="31102"/>
                    <a:pt x="1397" y="31050"/>
                  </a:cubicBezTo>
                  <a:close/>
                  <a:moveTo>
                    <a:pt x="5089" y="33229"/>
                  </a:moveTo>
                  <a:cubicBezTo>
                    <a:pt x="5010" y="33268"/>
                    <a:pt x="4932" y="33294"/>
                    <a:pt x="4854" y="33320"/>
                  </a:cubicBezTo>
                  <a:cubicBezTo>
                    <a:pt x="4958" y="33307"/>
                    <a:pt x="5063" y="33281"/>
                    <a:pt x="5154" y="33255"/>
                  </a:cubicBezTo>
                  <a:lnTo>
                    <a:pt x="5089" y="33229"/>
                  </a:lnTo>
                  <a:cubicBezTo>
                    <a:pt x="5010" y="33268"/>
                    <a:pt x="5115" y="33242"/>
                    <a:pt x="5089" y="33229"/>
                  </a:cubicBezTo>
                  <a:close/>
                  <a:moveTo>
                    <a:pt x="7528" y="4918"/>
                  </a:moveTo>
                  <a:cubicBezTo>
                    <a:pt x="7554" y="4918"/>
                    <a:pt x="7567" y="4918"/>
                    <a:pt x="7593" y="4905"/>
                  </a:cubicBezTo>
                  <a:cubicBezTo>
                    <a:pt x="7580" y="4892"/>
                    <a:pt x="7567" y="4879"/>
                    <a:pt x="7567" y="4866"/>
                  </a:cubicBezTo>
                  <a:lnTo>
                    <a:pt x="7567" y="4866"/>
                  </a:lnTo>
                  <a:cubicBezTo>
                    <a:pt x="7554" y="4840"/>
                    <a:pt x="7541" y="4814"/>
                    <a:pt x="7528" y="4788"/>
                  </a:cubicBezTo>
                  <a:lnTo>
                    <a:pt x="7528" y="4918"/>
                  </a:lnTo>
                  <a:cubicBezTo>
                    <a:pt x="7554" y="4918"/>
                    <a:pt x="7528" y="4879"/>
                    <a:pt x="7528" y="4918"/>
                  </a:cubicBezTo>
                  <a:close/>
                  <a:moveTo>
                    <a:pt x="7737" y="3927"/>
                  </a:moveTo>
                  <a:cubicBezTo>
                    <a:pt x="7711" y="3862"/>
                    <a:pt x="7646" y="3823"/>
                    <a:pt x="7580" y="3849"/>
                  </a:cubicBezTo>
                  <a:cubicBezTo>
                    <a:pt x="7580" y="3783"/>
                    <a:pt x="7580" y="3718"/>
                    <a:pt x="7580" y="3666"/>
                  </a:cubicBezTo>
                  <a:cubicBezTo>
                    <a:pt x="7567" y="3666"/>
                    <a:pt x="7541" y="3679"/>
                    <a:pt x="7528" y="3679"/>
                  </a:cubicBezTo>
                  <a:cubicBezTo>
                    <a:pt x="7567" y="3575"/>
                    <a:pt x="7593" y="3431"/>
                    <a:pt x="7463" y="3366"/>
                  </a:cubicBezTo>
                  <a:cubicBezTo>
                    <a:pt x="7489" y="3679"/>
                    <a:pt x="7515" y="3979"/>
                    <a:pt x="7528" y="4279"/>
                  </a:cubicBezTo>
                  <a:cubicBezTo>
                    <a:pt x="7528" y="4214"/>
                    <a:pt x="7541" y="4149"/>
                    <a:pt x="7554" y="4084"/>
                  </a:cubicBezTo>
                  <a:cubicBezTo>
                    <a:pt x="7659" y="4149"/>
                    <a:pt x="7789" y="4044"/>
                    <a:pt x="7750" y="3927"/>
                  </a:cubicBezTo>
                  <a:cubicBezTo>
                    <a:pt x="7750" y="3927"/>
                    <a:pt x="7750" y="3940"/>
                    <a:pt x="7737" y="3927"/>
                  </a:cubicBezTo>
                  <a:close/>
                  <a:moveTo>
                    <a:pt x="7541" y="5010"/>
                  </a:moveTo>
                  <a:cubicBezTo>
                    <a:pt x="7528" y="5166"/>
                    <a:pt x="7528" y="5310"/>
                    <a:pt x="7554" y="5466"/>
                  </a:cubicBezTo>
                  <a:cubicBezTo>
                    <a:pt x="7802" y="5336"/>
                    <a:pt x="7828" y="5153"/>
                    <a:pt x="7541" y="5010"/>
                  </a:cubicBezTo>
                  <a:cubicBezTo>
                    <a:pt x="7541" y="5140"/>
                    <a:pt x="7646" y="5062"/>
                    <a:pt x="7541" y="5010"/>
                  </a:cubicBez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35"/>
          <p:cNvGrpSpPr/>
          <p:nvPr/>
        </p:nvGrpSpPr>
        <p:grpSpPr>
          <a:xfrm rot="-265284">
            <a:off x="448054" y="3321245"/>
            <a:ext cx="781734" cy="1775674"/>
            <a:chOff x="1705199" y="3779121"/>
            <a:chExt cx="761884" cy="1730586"/>
          </a:xfrm>
        </p:grpSpPr>
        <p:sp>
          <p:nvSpPr>
            <p:cNvPr id="2174" name="Google Shape;2174;p35"/>
            <p:cNvSpPr/>
            <p:nvPr/>
          </p:nvSpPr>
          <p:spPr>
            <a:xfrm>
              <a:off x="1764326" y="3787351"/>
              <a:ext cx="702757" cy="815656"/>
            </a:xfrm>
            <a:custGeom>
              <a:avLst/>
              <a:gdLst/>
              <a:ahLst/>
              <a:cxnLst/>
              <a:rect l="l" t="t" r="r" b="b"/>
              <a:pathLst>
                <a:path w="11600" h="13463" extrusionOk="0">
                  <a:moveTo>
                    <a:pt x="5502" y="0"/>
                  </a:moveTo>
                  <a:cubicBezTo>
                    <a:pt x="5283" y="0"/>
                    <a:pt x="5059" y="38"/>
                    <a:pt x="4828" y="116"/>
                  </a:cubicBezTo>
                  <a:cubicBezTo>
                    <a:pt x="1" y="1747"/>
                    <a:pt x="10895" y="13463"/>
                    <a:pt x="10895" y="13463"/>
                  </a:cubicBezTo>
                  <a:lnTo>
                    <a:pt x="11599" y="13306"/>
                  </a:lnTo>
                  <a:cubicBezTo>
                    <a:pt x="10998" y="9331"/>
                    <a:pt x="8966" y="0"/>
                    <a:pt x="55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5"/>
            <p:cNvSpPr/>
            <p:nvPr/>
          </p:nvSpPr>
          <p:spPr>
            <a:xfrm>
              <a:off x="1705200" y="3779121"/>
              <a:ext cx="705059" cy="832135"/>
            </a:xfrm>
            <a:custGeom>
              <a:avLst/>
              <a:gdLst/>
              <a:ahLst/>
              <a:cxnLst/>
              <a:rect l="l" t="t" r="r" b="b"/>
              <a:pathLst>
                <a:path w="11638" h="13735" extrusionOk="0">
                  <a:moveTo>
                    <a:pt x="5488" y="1"/>
                  </a:moveTo>
                  <a:cubicBezTo>
                    <a:pt x="5273" y="1"/>
                    <a:pt x="5053" y="37"/>
                    <a:pt x="4827" y="114"/>
                  </a:cubicBezTo>
                  <a:cubicBezTo>
                    <a:pt x="0" y="1758"/>
                    <a:pt x="4293" y="13734"/>
                    <a:pt x="4293" y="13734"/>
                  </a:cubicBezTo>
                  <a:lnTo>
                    <a:pt x="11638" y="13552"/>
                  </a:lnTo>
                  <a:cubicBezTo>
                    <a:pt x="11036" y="9571"/>
                    <a:pt x="8964" y="1"/>
                    <a:pt x="5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5"/>
            <p:cNvSpPr/>
            <p:nvPr/>
          </p:nvSpPr>
          <p:spPr>
            <a:xfrm>
              <a:off x="1705199" y="4590655"/>
              <a:ext cx="747770" cy="919053"/>
            </a:xfrm>
            <a:custGeom>
              <a:avLst/>
              <a:gdLst/>
              <a:ahLst/>
              <a:cxnLst/>
              <a:rect l="l" t="t" r="r" b="b"/>
              <a:pathLst>
                <a:path w="12343" h="16804" extrusionOk="0">
                  <a:moveTo>
                    <a:pt x="4293" y="339"/>
                  </a:moveTo>
                  <a:cubicBezTo>
                    <a:pt x="4293" y="339"/>
                    <a:pt x="0" y="13425"/>
                    <a:pt x="4827" y="15303"/>
                  </a:cubicBezTo>
                  <a:cubicBezTo>
                    <a:pt x="8702" y="16804"/>
                    <a:pt x="11703" y="4827"/>
                    <a:pt x="12342" y="0"/>
                  </a:cubicBezTo>
                  <a:close/>
                </a:path>
              </a:pathLst>
            </a:custGeom>
            <a:solidFill>
              <a:srgbClr val="000000">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7" name="Google Shape;2177;p35"/>
          <p:cNvSpPr/>
          <p:nvPr/>
        </p:nvSpPr>
        <p:spPr>
          <a:xfrm>
            <a:off x="3555638" y="1008183"/>
            <a:ext cx="37754" cy="21878"/>
          </a:xfrm>
          <a:custGeom>
            <a:avLst/>
            <a:gdLst/>
            <a:ahLst/>
            <a:cxnLst/>
            <a:rect l="l" t="t" r="r" b="b"/>
            <a:pathLst>
              <a:path w="566" h="328" extrusionOk="0">
                <a:moveTo>
                  <a:pt x="414" y="0"/>
                </a:moveTo>
                <a:cubicBezTo>
                  <a:pt x="256" y="0"/>
                  <a:pt x="0" y="194"/>
                  <a:pt x="201" y="294"/>
                </a:cubicBezTo>
                <a:cubicBezTo>
                  <a:pt x="245" y="318"/>
                  <a:pt x="288" y="328"/>
                  <a:pt x="327" y="328"/>
                </a:cubicBezTo>
                <a:cubicBezTo>
                  <a:pt x="466" y="328"/>
                  <a:pt x="565" y="202"/>
                  <a:pt x="514" y="60"/>
                </a:cubicBezTo>
                <a:cubicBezTo>
                  <a:pt x="500" y="18"/>
                  <a:pt x="461"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5"/>
          <p:cNvSpPr/>
          <p:nvPr/>
        </p:nvSpPr>
        <p:spPr>
          <a:xfrm>
            <a:off x="5514349" y="904863"/>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5"/>
          <p:cNvSpPr/>
          <p:nvPr/>
        </p:nvSpPr>
        <p:spPr>
          <a:xfrm>
            <a:off x="2856416" y="875058"/>
            <a:ext cx="38687" cy="29815"/>
          </a:xfrm>
          <a:custGeom>
            <a:avLst/>
            <a:gdLst/>
            <a:ahLst/>
            <a:cxnLst/>
            <a:rect l="l" t="t" r="r" b="b"/>
            <a:pathLst>
              <a:path w="580" h="447" extrusionOk="0">
                <a:moveTo>
                  <a:pt x="145" y="1"/>
                </a:moveTo>
                <a:cubicBezTo>
                  <a:pt x="62" y="1"/>
                  <a:pt x="0" y="47"/>
                  <a:pt x="13" y="172"/>
                </a:cubicBezTo>
                <a:cubicBezTo>
                  <a:pt x="37" y="349"/>
                  <a:pt x="160" y="446"/>
                  <a:pt x="282" y="446"/>
                </a:cubicBezTo>
                <a:cubicBezTo>
                  <a:pt x="358" y="446"/>
                  <a:pt x="433" y="408"/>
                  <a:pt x="483" y="328"/>
                </a:cubicBezTo>
                <a:cubicBezTo>
                  <a:pt x="579" y="197"/>
                  <a:pt x="316"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5"/>
          <p:cNvSpPr/>
          <p:nvPr/>
        </p:nvSpPr>
        <p:spPr>
          <a:xfrm>
            <a:off x="4223433" y="1216992"/>
            <a:ext cx="54496" cy="34751"/>
          </a:xfrm>
          <a:custGeom>
            <a:avLst/>
            <a:gdLst/>
            <a:ahLst/>
            <a:cxnLst/>
            <a:rect l="l" t="t" r="r" b="b"/>
            <a:pathLst>
              <a:path w="817" h="521" extrusionOk="0">
                <a:moveTo>
                  <a:pt x="406" y="1"/>
                </a:moveTo>
                <a:cubicBezTo>
                  <a:pt x="129" y="1"/>
                  <a:pt x="1" y="277"/>
                  <a:pt x="160" y="474"/>
                </a:cubicBezTo>
                <a:cubicBezTo>
                  <a:pt x="187" y="506"/>
                  <a:pt x="221" y="520"/>
                  <a:pt x="259" y="520"/>
                </a:cubicBezTo>
                <a:cubicBezTo>
                  <a:pt x="479" y="520"/>
                  <a:pt x="816" y="49"/>
                  <a:pt x="460" y="4"/>
                </a:cubicBezTo>
                <a:cubicBezTo>
                  <a:pt x="441" y="2"/>
                  <a:pt x="4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5"/>
          <p:cNvSpPr/>
          <p:nvPr/>
        </p:nvSpPr>
        <p:spPr>
          <a:xfrm>
            <a:off x="4757049" y="842300"/>
            <a:ext cx="38221" cy="39486"/>
          </a:xfrm>
          <a:custGeom>
            <a:avLst/>
            <a:gdLst/>
            <a:ahLst/>
            <a:cxnLst/>
            <a:rect l="l" t="t" r="r" b="b"/>
            <a:pathLst>
              <a:path w="573" h="592" extrusionOk="0">
                <a:moveTo>
                  <a:pt x="221" y="1"/>
                </a:moveTo>
                <a:cubicBezTo>
                  <a:pt x="5" y="1"/>
                  <a:pt x="1" y="592"/>
                  <a:pt x="215" y="592"/>
                </a:cubicBezTo>
                <a:cubicBezTo>
                  <a:pt x="247" y="592"/>
                  <a:pt x="283" y="579"/>
                  <a:pt x="325" y="549"/>
                </a:cubicBezTo>
                <a:cubicBezTo>
                  <a:pt x="573" y="367"/>
                  <a:pt x="494" y="40"/>
                  <a:pt x="233" y="1"/>
                </a:cubicBezTo>
                <a:cubicBezTo>
                  <a:pt x="229" y="1"/>
                  <a:pt x="225"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5"/>
          <p:cNvSpPr/>
          <p:nvPr/>
        </p:nvSpPr>
        <p:spPr>
          <a:xfrm rot="-2700000">
            <a:off x="5692108" y="1520138"/>
            <a:ext cx="57430" cy="33617"/>
          </a:xfrm>
          <a:custGeom>
            <a:avLst/>
            <a:gdLst/>
            <a:ahLst/>
            <a:cxnLst/>
            <a:rect l="l" t="t" r="r" b="b"/>
            <a:pathLst>
              <a:path w="861" h="504" extrusionOk="0">
                <a:moveTo>
                  <a:pt x="624" y="1"/>
                </a:moveTo>
                <a:cubicBezTo>
                  <a:pt x="381" y="1"/>
                  <a:pt x="0" y="272"/>
                  <a:pt x="296" y="439"/>
                </a:cubicBezTo>
                <a:cubicBezTo>
                  <a:pt x="369" y="484"/>
                  <a:pt x="442" y="504"/>
                  <a:pt x="508" y="504"/>
                </a:cubicBezTo>
                <a:cubicBezTo>
                  <a:pt x="714" y="504"/>
                  <a:pt x="860" y="317"/>
                  <a:pt x="791" y="100"/>
                </a:cubicBezTo>
                <a:cubicBezTo>
                  <a:pt x="769" y="29"/>
                  <a:pt x="704"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2468;p40">
            <a:extLst>
              <a:ext uri="{FF2B5EF4-FFF2-40B4-BE49-F238E27FC236}">
                <a16:creationId xmlns:a16="http://schemas.microsoft.com/office/drawing/2014/main" id="{03523EE0-F622-D8D3-6D21-C4B9C80C9F25}"/>
              </a:ext>
            </a:extLst>
          </p:cNvPr>
          <p:cNvSpPr txBox="1">
            <a:spLocks noGrp="1"/>
          </p:cNvSpPr>
          <p:nvPr>
            <p:ph type="subTitle" idx="1"/>
          </p:nvPr>
        </p:nvSpPr>
        <p:spPr>
          <a:xfrm>
            <a:off x="4319586" y="3323088"/>
            <a:ext cx="3277800" cy="69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Xiaowen Zhao</a:t>
            </a:r>
            <a:endParaRPr dirty="0"/>
          </a:p>
        </p:txBody>
      </p:sp>
    </p:spTree>
  </p:cSld>
  <p:clrMapOvr>
    <a:masterClrMapping/>
  </p:clrMapOvr>
</p:sld>
</file>

<file path=ppt/theme/theme1.xml><?xml version="1.0" encoding="utf-8"?>
<a:theme xmlns:a="http://schemas.openxmlformats.org/drawingml/2006/main" name="Zombie Pride Day Minitheme by Slidesgo">
  <a:themeElements>
    <a:clrScheme name="Simple Light">
      <a:dk1>
        <a:srgbClr val="250D36"/>
      </a:dk1>
      <a:lt1>
        <a:srgbClr val="9C70A6"/>
      </a:lt1>
      <a:dk2>
        <a:srgbClr val="5F3369"/>
      </a:dk2>
      <a:lt2>
        <a:srgbClr val="9EE2C6"/>
      </a:lt2>
      <a:accent1>
        <a:srgbClr val="FF9F45"/>
      </a:accent1>
      <a:accent2>
        <a:srgbClr val="F8F58E"/>
      </a:accent2>
      <a:accent3>
        <a:srgbClr val="FCE6CC"/>
      </a:accent3>
      <a:accent4>
        <a:srgbClr val="97B888"/>
      </a:accent4>
      <a:accent5>
        <a:srgbClr val="385744"/>
      </a:accent5>
      <a:accent6>
        <a:srgbClr val="070001"/>
      </a:accent6>
      <a:hlink>
        <a:srgbClr val="FCE6C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1271</Words>
  <Application>Microsoft Macintosh PowerPoint</Application>
  <PresentationFormat>On-screen Show (16:9)</PresentationFormat>
  <Paragraphs>180</Paragraphs>
  <Slides>26</Slides>
  <Notes>26</Notes>
  <HiddenSlides>2</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Orbitron SemiBold</vt:lpstr>
      <vt:lpstr>Dosis</vt:lpstr>
      <vt:lpstr>Creepster</vt:lpstr>
      <vt:lpstr>Montserrat</vt:lpstr>
      <vt:lpstr>Truculenta</vt:lpstr>
      <vt:lpstr>Fira Sans Extra Condensed</vt:lpstr>
      <vt:lpstr>Fira Sans Extra Condensed Medium</vt:lpstr>
      <vt:lpstr>Arial</vt:lpstr>
      <vt:lpstr>Roboto</vt:lpstr>
      <vt:lpstr>Zombie Pride Day Minitheme by Slidesgo</vt:lpstr>
      <vt:lpstr>Plants vs. Zombies in java</vt:lpstr>
      <vt:lpstr>  1 Billion+ users  20+ languages 150+ countries</vt:lpstr>
      <vt:lpstr>Demo &amp; Technical  implementation</vt:lpstr>
      <vt:lpstr>Game Objective:</vt:lpstr>
      <vt:lpstr>How to Play:  pay attention on 2 things</vt:lpstr>
      <vt:lpstr>Game      Demo</vt:lpstr>
      <vt:lpstr>Swing &amp; awt GUI</vt:lpstr>
      <vt:lpstr>PowerPoint Presentation</vt:lpstr>
      <vt:lpstr>Architecture And Design decisions</vt:lpstr>
      <vt:lpstr>  MVC architecture</vt:lpstr>
      <vt:lpstr>    Model Design</vt:lpstr>
      <vt:lpstr>         Design Idea</vt:lpstr>
      <vt:lpstr>Interaction Implementation</vt:lpstr>
      <vt:lpstr>Core Player Actions in Plant vs Zombie</vt:lpstr>
      <vt:lpstr>PowerPoint Presentation</vt:lpstr>
      <vt:lpstr>PowerPoint Presentation</vt:lpstr>
      <vt:lpstr>PowerPoint Presentation</vt:lpstr>
      <vt:lpstr>PowerPoint Presentation</vt:lpstr>
      <vt:lpstr>PowerPoint Presentation</vt:lpstr>
      <vt:lpstr>Contribution &amp; conclusion</vt:lpstr>
      <vt:lpstr>PowerPoint Presentation</vt:lpstr>
      <vt:lpstr>Contribution &amp; conclusion</vt:lpstr>
      <vt:lpstr>Valid click</vt:lpstr>
      <vt:lpstr>invalid click</vt:lpstr>
      <vt:lpstr> Valid planting </vt:lpstr>
      <vt:lpstr> invalid planting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Plants vs. Zombies in java</dc:title>
  <cp:lastModifiedBy>Xiaowen Zhao</cp:lastModifiedBy>
  <cp:revision>1</cp:revision>
  <dcterms:modified xsi:type="dcterms:W3CDTF">2024-12-13T21:05:08Z</dcterms:modified>
</cp:coreProperties>
</file>